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13"/>
  </p:notesMasterIdLst>
  <p:handoutMasterIdLst>
    <p:handoutMasterId r:id="rId14"/>
  </p:handoutMasterIdLst>
  <p:sldIdLst>
    <p:sldId id="2251" r:id="rId7"/>
    <p:sldId id="263" r:id="rId8"/>
    <p:sldId id="2253" r:id="rId9"/>
    <p:sldId id="2255" r:id="rId10"/>
    <p:sldId id="2256" r:id="rId11"/>
    <p:sldId id="224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cher, Marcy A CTR DLA INFO OPERATIONS (USA)" initials="BMACDIO(" lastIdx="7" clrIdx="0">
    <p:extLst>
      <p:ext uri="{19B8F6BF-5375-455C-9EA6-DF929625EA0E}">
        <p15:presenceInfo xmlns:p15="http://schemas.microsoft.com/office/powerpoint/2012/main" userId="Belcher, Marcy A CTR DLA INFO OPERATIONS (USA)" providerId="None"/>
      </p:ext>
    </p:extLst>
  </p:cmAuthor>
  <p:cmAuthor id="2" name="Williams, Sylvia CIV DLA INFO OPERATIONS (USA)" initials="WSCDIO(" lastIdx="22" clrIdx="1">
    <p:extLst>
      <p:ext uri="{19B8F6BF-5375-455C-9EA6-DF929625EA0E}">
        <p15:presenceInfo xmlns:p15="http://schemas.microsoft.com/office/powerpoint/2012/main" userId="Williams, Sylvia CIV DLA INFO OPERATIONS (U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002060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BDC9E-23E7-487F-A505-1267AA51311F}" v="13" dt="2024-04-03T13:27:20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3244" cy="1731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daas.dla.mil/portal/portal.asp" TargetMode="External"/><Relationship Id="rId2" Type="http://schemas.openxmlformats.org/officeDocument/2006/relationships/hyperlink" Target="https://home.daas.dla.mil/daashome/homepage.as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TOC@dla.mil" TargetMode="External"/><Relationship Id="rId4" Type="http://schemas.openxmlformats.org/officeDocument/2006/relationships/hyperlink" Target="http://www.dla.mil/dlms-sd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a.mil/dlms-sd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la.mil/dlms-ad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la.mil/Defense-Data-Standards/Committees/Contact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Defense-Data-Standards/Publications/Vol-1-Concepts/" TargetMode="External"/><Relationship Id="rId2" Type="http://schemas.openxmlformats.org/officeDocument/2006/relationships/hyperlink" Target="http://www.dla.mil/dlms-pub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88" y="3254928"/>
            <a:ext cx="4624013" cy="1499952"/>
          </a:xfrm>
        </p:spPr>
        <p:txBody>
          <a:bodyPr>
            <a:normAutofit fontScale="90000"/>
          </a:bodyPr>
          <a:lstStyle/>
          <a:p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DoD Supply Discrepancy Reporting (SDR) Resource Guide</a:t>
            </a:r>
            <a:br>
              <a:rPr lang="en-US" sz="3100" dirty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094" y="4754880"/>
            <a:ext cx="4114800" cy="10972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Ben Breen, </a:t>
            </a:r>
          </a:p>
          <a:p>
            <a:r>
              <a:rPr lang="en-US" dirty="0">
                <a:solidFill>
                  <a:srgbClr val="002060"/>
                </a:solidFill>
              </a:rPr>
              <a:t>DoD Supply Discrepancy Reporting Administrator, DEDSO</a:t>
            </a:r>
          </a:p>
          <a:p>
            <a:r>
              <a:rPr lang="en-US" dirty="0">
                <a:solidFill>
                  <a:srgbClr val="002060"/>
                </a:solidFill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41036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488680" cy="5029200"/>
          </a:xfrm>
        </p:spPr>
        <p:txBody>
          <a:bodyPr>
            <a:normAutofit/>
          </a:bodyPr>
          <a:lstStyle/>
          <a:p>
            <a:r>
              <a:rPr lang="en-US" dirty="0"/>
              <a:t>Access to WebSDR may be obtained by completing an online System Access Request (SAR), from the DAAS web site: </a:t>
            </a:r>
            <a:r>
              <a:rPr lang="en-US" dirty="0">
                <a:hlinkClick r:id="rId2"/>
              </a:rPr>
              <a:t>DAAS (SAR)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r>
              <a:rPr lang="en-US" dirty="0"/>
              <a:t>WebSDR Submission Application website: </a:t>
            </a:r>
            <a:r>
              <a:rPr lang="en-US" dirty="0">
                <a:hlinkClick r:id="rId3"/>
              </a:rPr>
              <a:t>DAAS Web Portal (dla.mil)</a:t>
            </a:r>
            <a:endParaRPr lang="en-US" dirty="0"/>
          </a:p>
          <a:p>
            <a:r>
              <a:rPr lang="en-US" dirty="0"/>
              <a:t> WebSDR User Guide:  (Located on SDR PRC Webpage) </a:t>
            </a:r>
          </a:p>
          <a:p>
            <a:pPr lvl="1"/>
            <a:r>
              <a:rPr lang="en-US" dirty="0">
                <a:hlinkClick r:id="rId4"/>
              </a:rPr>
              <a:t>www.dla.mil/dlms-sdr</a:t>
            </a:r>
            <a:r>
              <a:rPr lang="en-US" dirty="0"/>
              <a:t>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b="0" dirty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>
                <a:effectLst/>
              </a:rPr>
              <a:t>DAAS WebSDR Help Desk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/>
              </a:rPr>
              <a:t>Help Desk Support: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Commercial: (</a:t>
            </a:r>
            <a:r>
              <a:rPr lang="en-US" dirty="0"/>
              <a:t>614) 692-6672 or DSN: 312-850-6672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E</a:t>
            </a:r>
            <a:r>
              <a:rPr lang="en-US" dirty="0">
                <a:effectLst/>
              </a:rPr>
              <a:t>mail: </a:t>
            </a:r>
            <a:r>
              <a:rPr lang="en-US" u="sng" dirty="0">
                <a:hlinkClick r:id="rId5"/>
              </a:rPr>
              <a:t>ITOC@dla.mil</a:t>
            </a:r>
            <a:endParaRPr lang="en-US" u="sng" dirty="0"/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 Breen, DEDSO</a:t>
            </a:r>
            <a:br>
              <a:rPr lang="en-US" dirty="0"/>
            </a:br>
            <a:r>
              <a:rPr lang="en-US" dirty="0"/>
              <a:t>April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FCCC71-AC74-4B99-859A-4B9B80AE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DAAS </a:t>
            </a:r>
            <a:r>
              <a:rPr lang="en-US" dirty="0" err="1"/>
              <a:t>WebSDR</a:t>
            </a:r>
            <a:r>
              <a:rPr lang="en-US" dirty="0"/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2619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 Breen, DEDSO</a:t>
            </a:r>
            <a:br>
              <a:rPr lang="en-US" dirty="0"/>
            </a:br>
            <a:r>
              <a:rPr lang="en-US" dirty="0"/>
              <a:t>April 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FCCC71-AC74-4B99-859A-4B9B80A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99" y="33556"/>
            <a:ext cx="5444456" cy="1155164"/>
          </a:xfrm>
        </p:spPr>
        <p:txBody>
          <a:bodyPr>
            <a:normAutofit/>
          </a:bodyPr>
          <a:lstStyle/>
          <a:p>
            <a:br>
              <a:rPr lang="en-US" sz="2700" dirty="0"/>
            </a:br>
            <a:r>
              <a:rPr lang="en-US" sz="2700" dirty="0"/>
              <a:t>DoD SDR Resources</a:t>
            </a:r>
            <a:endParaRPr lang="en-US" sz="1800" b="0" spc="-6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2FEA9-CDFB-43CF-BDAF-FA929CB5555B}"/>
              </a:ext>
            </a:extLst>
          </p:cNvPr>
          <p:cNvGrpSpPr/>
          <p:nvPr/>
        </p:nvGrpSpPr>
        <p:grpSpPr>
          <a:xfrm>
            <a:off x="0" y="1225883"/>
            <a:ext cx="9144000" cy="692497"/>
            <a:chOff x="1" y="5799900"/>
            <a:chExt cx="9144000" cy="6924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0B2DD-DEE4-4A66-ADEF-D2F9812F6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82" b="22673"/>
            <a:stretch/>
          </p:blipFill>
          <p:spPr>
            <a:xfrm>
              <a:off x="1" y="5808289"/>
              <a:ext cx="9144000" cy="683950"/>
            </a:xfrm>
            <a:prstGeom prst="rect">
              <a:avLst/>
            </a:prstGeom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4D679C-AA68-41B7-972A-9E69A0D34181}"/>
                </a:ext>
              </a:extLst>
            </p:cNvPr>
            <p:cNvSpPr txBox="1"/>
            <p:nvPr/>
          </p:nvSpPr>
          <p:spPr>
            <a:xfrm>
              <a:off x="208327" y="5799900"/>
              <a:ext cx="8696392" cy="6924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Defense Enterprise Data Standards Office (DEDSO)</a:t>
              </a:r>
            </a:p>
            <a:p>
              <a:pPr algn="ctr"/>
              <a:r>
                <a:rPr lang="en-US" sz="17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Defense IT Standards for Business Systems of the DoD Supply Chain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1D72D9-626C-4121-9C56-3DA8F6E9E7B2}"/>
              </a:ext>
            </a:extLst>
          </p:cNvPr>
          <p:cNvSpPr txBox="1"/>
          <p:nvPr/>
        </p:nvSpPr>
        <p:spPr>
          <a:xfrm>
            <a:off x="208327" y="2266238"/>
            <a:ext cx="893567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SDR Procedures: DLM 4000.25, Volume 2, Chapter 17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POC DEDSO Program Office: DEDSO.SDR@dla.mil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DoD SDR Website: </a:t>
            </a:r>
            <a:r>
              <a:rPr lang="en-US" sz="2400" dirty="0">
                <a:hlinkClick r:id="rId3"/>
              </a:rPr>
              <a:t>www.dla.mil/dlms-sdr</a:t>
            </a:r>
            <a:r>
              <a:rPr lang="en-US" sz="24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DEDSO SDR Approved DLMS Change (ADC) Index: </a:t>
            </a:r>
            <a:r>
              <a:rPr lang="en-US" sz="2400" dirty="0">
                <a:hlinkClick r:id="rId4"/>
              </a:rPr>
              <a:t>www.dla.mil/dlms-adc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613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3F7B-2BF0-4A92-AAEF-3FC7BB5D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SDR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A7A12-E6E4-4216-B723-77179496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225883"/>
            <a:ext cx="8521148" cy="5222335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Please find below the DoD SDR resource user information: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SDR Community initial points of contact for SDR submission questions and issues: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Component specific resources should be the initial touchpoint when addressing process, function, or application issues and questions.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Each Component has Supply, SDR and Small Arms leads that will be the initial touchpoint when addressing Supply, SDR and Small Arms related questions.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Link to component primary and alternate POCs can be found at: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hlinkClick r:id="rId2"/>
              </a:rPr>
              <a:t>www.dla.mil/Defense-Data-Standards/Committees/Contacts/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Component SDR Submitting Systems vary by Component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Users will contact their individual Component leads for support regarding specific SDR applications for the submission of SDRs.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Each Component can provide specific system support and user guide information.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Defense Enterprise Data Standard Office (DEDSO) and DAAS WebSDR support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DEDSO provides SDR DoD level process and business rule support to the individual Component SDR Leads and community as a whole.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DAAS and DAAS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WebSDR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support the DoD SDR Information Exchange that enables the Component specific SDR applications to communicate between submitters and responders or action activities when SDRs are identified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01FC8-EC5C-4F83-959F-EB8BDEDE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B75301-B675-47B2-B73B-394475BB1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92240"/>
            <a:ext cx="2743200" cy="365760"/>
          </a:xfrm>
        </p:spPr>
        <p:txBody>
          <a:bodyPr/>
          <a:lstStyle/>
          <a:p>
            <a:r>
              <a:rPr lang="en-US" dirty="0"/>
              <a:t>Ben Breen, DEDSO</a:t>
            </a:r>
          </a:p>
          <a:p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27358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01FC8-EC5C-4F83-959F-EB8BDEDE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B75301-B675-47B2-B73B-394475BB1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92240"/>
            <a:ext cx="2743200" cy="365760"/>
          </a:xfrm>
        </p:spPr>
        <p:txBody>
          <a:bodyPr/>
          <a:lstStyle/>
          <a:p>
            <a:r>
              <a:rPr lang="en-US" dirty="0"/>
              <a:t>Ben Breen, DEDSO</a:t>
            </a:r>
            <a:br>
              <a:rPr lang="en-US"/>
            </a:br>
            <a:r>
              <a:rPr lang="en-US"/>
              <a:t>April 2024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8B53B5-6A1D-43E5-9587-D4A7AA2DC28B}"/>
              </a:ext>
            </a:extLst>
          </p:cNvPr>
          <p:cNvSpPr txBox="1">
            <a:spLocks/>
          </p:cNvSpPr>
          <p:nvPr/>
        </p:nvSpPr>
        <p:spPr>
          <a:xfrm>
            <a:off x="3810000" y="5181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Additional Online Resources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7AF6D-F886-471C-8EC0-AFB6E07F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675"/>
            <a:ext cx="8229600" cy="4754563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DLM Publications 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2"/>
              </a:rPr>
              <a:t>www.dla.mil/dlms-pubs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Acronyms – DLM Volume 1</a:t>
            </a:r>
          </a:p>
          <a:p>
            <a:pPr lvl="1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3"/>
              </a:rPr>
              <a:t>www.dla.mil/Defense-Data-Standards/Publications/Vol-1-Concepts/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9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715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Assigned xmlns="285639a9-1903-4c4b-b008-ef5107d44cb5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67591ED77D34A898142EA7400D04A" ma:contentTypeVersion="16" ma:contentTypeDescription="Create a new document." ma:contentTypeScope="" ma:versionID="582d4b637805fe925f1912dbfcf7ae91">
  <xsd:schema xmlns:xsd="http://www.w3.org/2001/XMLSchema" xmlns:xs="http://www.w3.org/2001/XMLSchema" xmlns:p="http://schemas.microsoft.com/office/2006/metadata/properties" xmlns:ns1="http://schemas.microsoft.com/sharepoint/v3" xmlns:ns2="285639a9-1903-4c4b-b008-ef5107d44cb5" xmlns:ns3="http://schemas.microsoft.com/sharepoint/v4" xmlns:ns4="20c6e9ec-10ab-44a3-a789-2f95b600109b" targetNamespace="http://schemas.microsoft.com/office/2006/metadata/properties" ma:root="true" ma:fieldsID="c756beffa1a60553dbabac5d7eeeabe2" ns1:_="" ns2:_="" ns3:_="" ns4:_="">
    <xsd:import namespace="http://schemas.microsoft.com/sharepoint/v3"/>
    <xsd:import namespace="285639a9-1903-4c4b-b008-ef5107d44cb5"/>
    <xsd:import namespace="http://schemas.microsoft.com/sharepoint/v4"/>
    <xsd:import namespace="20c6e9ec-10ab-44a3-a789-2f95b600109b"/>
    <xsd:element name="properties">
      <xsd:complexType>
        <xsd:sequence>
          <xsd:element name="documentManagement">
            <xsd:complexType>
              <xsd:all>
                <xsd:element ref="ns2:Assigned" minOccurs="0"/>
                <xsd:element ref="ns1:_vti_ItemHoldRecordStatus" minOccurs="0"/>
                <xsd:element ref="ns3:IconOverlay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8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639a9-1903-4c4b-b008-ef5107d44cb5" elementFormDefault="qualified">
    <xsd:import namespace="http://schemas.microsoft.com/office/2006/documentManagement/types"/>
    <xsd:import namespace="http://schemas.microsoft.com/office/infopath/2007/PartnerControls"/>
    <xsd:element name="Assigned" ma:index="2" nillable="true" ma:displayName="Assigned to" ma:description="Assigned for review" ma:internalName="Assign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lcher"/>
                    <xsd:enumeration value="Breen"/>
                    <xsd:enumeration value="Clark"/>
                    <xsd:enumeration value="DAAS"/>
                    <xsd:enumeration value="Daniels-Carter"/>
                    <xsd:enumeration value="Davis"/>
                    <xsd:enumeration value="DeLaney"/>
                    <xsd:enumeration value="Fuller"/>
                    <xsd:enumeration value="Gonzalez"/>
                    <xsd:enumeration value="Jensen"/>
                    <xsd:enumeration value="Kohlbacher (DAAS)"/>
                    <xsd:enumeration value="Macias"/>
                    <xsd:enumeration value="Maurer (DAAS)"/>
                    <xsd:enumeration value="Morrow"/>
                    <xsd:enumeration value="Nguyen B"/>
                    <xsd:enumeration value="Nguyen S"/>
                    <xsd:enumeration value="Rockwell"/>
                    <xsd:enumeration value="Tanner"/>
                    <xsd:enumeration value="Vadala"/>
                    <xsd:enumeration value="Wiker"/>
                    <xsd:enumeration value="Williams, R"/>
                    <xsd:enumeration value="Williams, S"/>
                    <xsd:enumeration value="Young"/>
                    <xsd:enumeration value="Zappola"/>
                    <xsd:enumeration value="Zink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6e9ec-10ab-44a3-a789-2f95b6001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B5F343-89C2-466A-B7AD-7FC62DE62F75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20c6e9ec-10ab-44a3-a789-2f95b600109b"/>
    <ds:schemaRef ds:uri="http://schemas.microsoft.com/sharepoint/v4"/>
    <ds:schemaRef ds:uri="285639a9-1903-4c4b-b008-ef5107d44cb5"/>
  </ds:schemaRefs>
</ds:datastoreItem>
</file>

<file path=customXml/itemProps2.xml><?xml version="1.0" encoding="utf-8"?>
<ds:datastoreItem xmlns:ds="http://schemas.openxmlformats.org/officeDocument/2006/customXml" ds:itemID="{388A840F-52BA-4CFA-A54B-BA2A78A73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639a9-1903-4c4b-b008-ef5107d44cb5"/>
    <ds:schemaRef ds:uri="http://schemas.microsoft.com/sharepoint/v4"/>
    <ds:schemaRef ds:uri="20c6e9ec-10ab-44a3-a789-2f95b6001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03329-947D-419C-9C41-FC9A41B82B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448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Bodoni MT</vt:lpstr>
      <vt:lpstr>Wingdings</vt:lpstr>
      <vt:lpstr>Title Slide</vt:lpstr>
      <vt:lpstr>DLA Template 2020</vt:lpstr>
      <vt:lpstr>1_Title Slide</vt:lpstr>
      <vt:lpstr> DoD Supply Discrepancy Reporting (SDR) Resource Guide </vt:lpstr>
      <vt:lpstr>DAAS WebSDR Information</vt:lpstr>
      <vt:lpstr> DoD SDR Resources</vt:lpstr>
      <vt:lpstr>DoD SDR Information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Breen DoD SDR Resource Slides New DLA Template May 2021</dc:title>
  <dc:creator>Edmiston, Emma J CIV DLA FINANCE (USA)</dc:creator>
  <cp:lastModifiedBy>Breen, Benjamin S (Ben) CIV DLA INFO OPERATIONS (USA)</cp:lastModifiedBy>
  <cp:revision>88</cp:revision>
  <dcterms:created xsi:type="dcterms:W3CDTF">2020-08-25T20:47:09Z</dcterms:created>
  <dcterms:modified xsi:type="dcterms:W3CDTF">2024-04-04T10:46:05Z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0x0101002B067591ED77D34A898142EA7400D04A</vt:lpwstr>
  </property>
</Properties>
</file>