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13"/>
  </p:notesMasterIdLst>
  <p:handoutMasterIdLst>
    <p:handoutMasterId r:id="rId14"/>
  </p:handoutMasterIdLst>
  <p:sldIdLst>
    <p:sldId id="265" r:id="rId7"/>
    <p:sldId id="264" r:id="rId8"/>
    <p:sldId id="266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6163" autoAdjust="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ner, Larry E CTR DLA INFO OPERATIONS (USA)" userId="bdb0f7fe-d95c-4208-8853-51d4f27b251d" providerId="ADAL" clId="{F3B0B523-AA66-48F7-B33D-C383A63A87B1}"/>
    <pc:docChg chg="modSld">
      <pc:chgData name="Tanner, Larry E CTR DLA INFO OPERATIONS (USA)" userId="bdb0f7fe-d95c-4208-8853-51d4f27b251d" providerId="ADAL" clId="{F3B0B523-AA66-48F7-B33D-C383A63A87B1}" dt="2023-05-09T11:43:57.905" v="30" actId="20577"/>
      <pc:docMkLst>
        <pc:docMk/>
      </pc:docMkLst>
      <pc:sldChg chg="modSp mod">
        <pc:chgData name="Tanner, Larry E CTR DLA INFO OPERATIONS (USA)" userId="bdb0f7fe-d95c-4208-8853-51d4f27b251d" providerId="ADAL" clId="{F3B0B523-AA66-48F7-B33D-C383A63A87B1}" dt="2023-05-09T11:43:57.905" v="30" actId="20577"/>
        <pc:sldMkLst>
          <pc:docMk/>
          <pc:sldMk cId="786492019" sldId="264"/>
        </pc:sldMkLst>
        <pc:spChg chg="mod">
          <ac:chgData name="Tanner, Larry E CTR DLA INFO OPERATIONS (USA)" userId="bdb0f7fe-d95c-4208-8853-51d4f27b251d" providerId="ADAL" clId="{F3B0B523-AA66-48F7-B33D-C383A63A87B1}" dt="2023-05-09T11:43:57.905" v="30" actId="20577"/>
          <ac:spMkLst>
            <pc:docMk/>
            <pc:sldMk cId="786492019" sldId="264"/>
            <ac:spMk id="7" creationId="{00000000-0000-0000-0000-000000000000}"/>
          </ac:spMkLst>
        </pc:spChg>
      </pc:sldChg>
      <pc:sldChg chg="mod">
        <pc:chgData name="Tanner, Larry E CTR DLA INFO OPERATIONS (USA)" userId="bdb0f7fe-d95c-4208-8853-51d4f27b251d" providerId="ADAL" clId="{F3B0B523-AA66-48F7-B33D-C383A63A87B1}" dt="2023-05-09T11:41:41.350" v="11" actId="27918"/>
        <pc:sldMkLst>
          <pc:docMk/>
          <pc:sldMk cId="3257725275" sldId="266"/>
        </pc:sldMkLst>
      </pc:sldChg>
      <pc:sldChg chg="mod">
        <pc:chgData name="Tanner, Larry E CTR DLA INFO OPERATIONS (USA)" userId="bdb0f7fe-d95c-4208-8853-51d4f27b251d" providerId="ADAL" clId="{F3B0B523-AA66-48F7-B33D-C383A63A87B1}" dt="2023-05-09T11:42:34.670" v="18" actId="27918"/>
        <pc:sldMkLst>
          <pc:docMk/>
          <pc:sldMk cId="3658030780" sldId="267"/>
        </pc:sldMkLst>
      </pc:sldChg>
      <pc:sldChg chg="mod">
        <pc:chgData name="Tanner, Larry E CTR DLA INFO OPERATIONS (USA)" userId="bdb0f7fe-d95c-4208-8853-51d4f27b251d" providerId="ADAL" clId="{F3B0B523-AA66-48F7-B33D-C383A63A87B1}" dt="2023-05-09T11:43:34.453" v="25" actId="27918"/>
        <pc:sldMkLst>
          <pc:docMk/>
          <pc:sldMk cId="4130918703" sldId="268"/>
        </pc:sldMkLst>
      </pc:sldChg>
    </pc:docChg>
  </pc:docChgLst>
  <pc:docChgLst>
    <pc:chgData name="Tanner, Larry E CTR DLA INFO OPERATIONS (USA)" userId="bdb0f7fe-d95c-4208-8853-51d4f27b251d" providerId="ADAL" clId="{1DAF704E-CB8A-45B1-BB52-DF556AC3A823}"/>
    <pc:docChg chg="undo custSel modSld">
      <pc:chgData name="Tanner, Larry E CTR DLA INFO OPERATIONS (USA)" userId="bdb0f7fe-d95c-4208-8853-51d4f27b251d" providerId="ADAL" clId="{1DAF704E-CB8A-45B1-BB52-DF556AC3A823}" dt="2023-04-19T16:24:14.879" v="8" actId="478"/>
      <pc:docMkLst>
        <pc:docMk/>
      </pc:docMkLst>
      <pc:sldChg chg="addSp delSp modSp mod chgLayout">
        <pc:chgData name="Tanner, Larry E CTR DLA INFO OPERATIONS (USA)" userId="bdb0f7fe-d95c-4208-8853-51d4f27b251d" providerId="ADAL" clId="{1DAF704E-CB8A-45B1-BB52-DF556AC3A823}" dt="2023-04-19T16:23:51.155" v="2" actId="478"/>
        <pc:sldMkLst>
          <pc:docMk/>
          <pc:sldMk cId="786492019" sldId="264"/>
        </pc:sldMkLst>
        <pc:spChg chg="add del mod ord">
          <ac:chgData name="Tanner, Larry E CTR DLA INFO OPERATIONS (USA)" userId="bdb0f7fe-d95c-4208-8853-51d4f27b251d" providerId="ADAL" clId="{1DAF704E-CB8A-45B1-BB52-DF556AC3A823}" dt="2023-04-19T16:23:23.246" v="1" actId="700"/>
          <ac:spMkLst>
            <pc:docMk/>
            <pc:sldMk cId="786492019" sldId="264"/>
            <ac:spMk id="3" creationId="{79456500-028E-6DCE-1642-310CE62D833A}"/>
          </ac:spMkLst>
        </pc:spChg>
        <pc:spChg chg="mod ord">
          <ac:chgData name="Tanner, Larry E CTR DLA INFO OPERATIONS (USA)" userId="bdb0f7fe-d95c-4208-8853-51d4f27b251d" providerId="ADAL" clId="{1DAF704E-CB8A-45B1-BB52-DF556AC3A823}" dt="2023-04-19T16:23:23.246" v="1" actId="700"/>
          <ac:spMkLst>
            <pc:docMk/>
            <pc:sldMk cId="786492019" sldId="264"/>
            <ac:spMk id="4" creationId="{00000000-0000-0000-0000-000000000000}"/>
          </ac:spMkLst>
        </pc:spChg>
        <pc:spChg chg="add del">
          <ac:chgData name="Tanner, Larry E CTR DLA INFO OPERATIONS (USA)" userId="bdb0f7fe-d95c-4208-8853-51d4f27b251d" providerId="ADAL" clId="{1DAF704E-CB8A-45B1-BB52-DF556AC3A823}" dt="2023-04-19T16:23:51.155" v="2" actId="478"/>
          <ac:spMkLst>
            <pc:docMk/>
            <pc:sldMk cId="786492019" sldId="264"/>
            <ac:spMk id="5" creationId="{00000000-0000-0000-0000-000000000000}"/>
          </ac:spMkLst>
        </pc:spChg>
        <pc:spChg chg="mod ord">
          <ac:chgData name="Tanner, Larry E CTR DLA INFO OPERATIONS (USA)" userId="bdb0f7fe-d95c-4208-8853-51d4f27b251d" providerId="ADAL" clId="{1DAF704E-CB8A-45B1-BB52-DF556AC3A823}" dt="2023-04-19T16:23:23.246" v="1" actId="700"/>
          <ac:spMkLst>
            <pc:docMk/>
            <pc:sldMk cId="786492019" sldId="264"/>
            <ac:spMk id="6" creationId="{00000000-0000-0000-0000-000000000000}"/>
          </ac:spMkLst>
        </pc:spChg>
        <pc:spChg chg="mod ord">
          <ac:chgData name="Tanner, Larry E CTR DLA INFO OPERATIONS (USA)" userId="bdb0f7fe-d95c-4208-8853-51d4f27b251d" providerId="ADAL" clId="{1DAF704E-CB8A-45B1-BB52-DF556AC3A823}" dt="2023-04-19T16:23:23.246" v="1" actId="700"/>
          <ac:spMkLst>
            <pc:docMk/>
            <pc:sldMk cId="786492019" sldId="264"/>
            <ac:spMk id="7" creationId="{00000000-0000-0000-0000-000000000000}"/>
          </ac:spMkLst>
        </pc:spChg>
      </pc:sldChg>
      <pc:sldChg chg="delSp modSp mod">
        <pc:chgData name="Tanner, Larry E CTR DLA INFO OPERATIONS (USA)" userId="bdb0f7fe-d95c-4208-8853-51d4f27b251d" providerId="ADAL" clId="{1DAF704E-CB8A-45B1-BB52-DF556AC3A823}" dt="2023-04-19T16:24:01.206" v="4" actId="478"/>
        <pc:sldMkLst>
          <pc:docMk/>
          <pc:sldMk cId="3257725275" sldId="266"/>
        </pc:sldMkLst>
        <pc:spChg chg="del mod">
          <ac:chgData name="Tanner, Larry E CTR DLA INFO OPERATIONS (USA)" userId="bdb0f7fe-d95c-4208-8853-51d4f27b251d" providerId="ADAL" clId="{1DAF704E-CB8A-45B1-BB52-DF556AC3A823}" dt="2023-04-19T16:24:01.206" v="4" actId="478"/>
          <ac:spMkLst>
            <pc:docMk/>
            <pc:sldMk cId="3257725275" sldId="266"/>
            <ac:spMk id="5" creationId="{00000000-0000-0000-0000-000000000000}"/>
          </ac:spMkLst>
        </pc:spChg>
      </pc:sldChg>
      <pc:sldChg chg="delSp modSp mod">
        <pc:chgData name="Tanner, Larry E CTR DLA INFO OPERATIONS (USA)" userId="bdb0f7fe-d95c-4208-8853-51d4f27b251d" providerId="ADAL" clId="{1DAF704E-CB8A-45B1-BB52-DF556AC3A823}" dt="2023-04-19T16:24:07.900" v="6" actId="478"/>
        <pc:sldMkLst>
          <pc:docMk/>
          <pc:sldMk cId="3658030780" sldId="267"/>
        </pc:sldMkLst>
        <pc:spChg chg="del mod">
          <ac:chgData name="Tanner, Larry E CTR DLA INFO OPERATIONS (USA)" userId="bdb0f7fe-d95c-4208-8853-51d4f27b251d" providerId="ADAL" clId="{1DAF704E-CB8A-45B1-BB52-DF556AC3A823}" dt="2023-04-19T16:24:07.900" v="6" actId="478"/>
          <ac:spMkLst>
            <pc:docMk/>
            <pc:sldMk cId="3658030780" sldId="267"/>
            <ac:spMk id="5" creationId="{00000000-0000-0000-0000-000000000000}"/>
          </ac:spMkLst>
        </pc:spChg>
      </pc:sldChg>
      <pc:sldChg chg="delSp modSp mod">
        <pc:chgData name="Tanner, Larry E CTR DLA INFO OPERATIONS (USA)" userId="bdb0f7fe-d95c-4208-8853-51d4f27b251d" providerId="ADAL" clId="{1DAF704E-CB8A-45B1-BB52-DF556AC3A823}" dt="2023-04-19T16:24:14.879" v="8" actId="478"/>
        <pc:sldMkLst>
          <pc:docMk/>
          <pc:sldMk cId="4130918703" sldId="268"/>
        </pc:sldMkLst>
        <pc:spChg chg="del mod">
          <ac:chgData name="Tanner, Larry E CTR DLA INFO OPERATIONS (USA)" userId="bdb0f7fe-d95c-4208-8853-51d4f27b251d" providerId="ADAL" clId="{1DAF704E-CB8A-45B1-BB52-DF556AC3A823}" dt="2023-04-19T16:24:14.879" v="8" actId="478"/>
          <ac:spMkLst>
            <pc:docMk/>
            <pc:sldMk cId="4130918703" sldId="268"/>
            <ac:spMk id="5" creationId="{00000000-0000-0000-0000-000000000000}"/>
          </ac:spMkLst>
        </pc:spChg>
      </pc:sldChg>
    </pc:docChg>
  </pc:docChgLst>
  <pc:docChgLst>
    <pc:chgData name="Tanner, Larry E CTR DLA INFO OPERATIONS (USA)" userId="bdb0f7fe-d95c-4208-8853-51d4f27b251d" providerId="ADAL" clId="{9AC99351-A588-4B67-8C2D-03F6F136AF2F}"/>
    <pc:docChg chg="modSld">
      <pc:chgData name="Tanner, Larry E CTR DLA INFO OPERATIONS (USA)" userId="bdb0f7fe-d95c-4208-8853-51d4f27b251d" providerId="ADAL" clId="{9AC99351-A588-4B67-8C2D-03F6F136AF2F}" dt="2023-06-05T11:22:57.495" v="28" actId="27918"/>
      <pc:docMkLst>
        <pc:docMk/>
      </pc:docMkLst>
      <pc:sldChg chg="modSp mod">
        <pc:chgData name="Tanner, Larry E CTR DLA INFO OPERATIONS (USA)" userId="bdb0f7fe-d95c-4208-8853-51d4f27b251d" providerId="ADAL" clId="{9AC99351-A588-4B67-8C2D-03F6F136AF2F}" dt="2023-06-05T11:20:58.771" v="9" actId="20577"/>
        <pc:sldMkLst>
          <pc:docMk/>
          <pc:sldMk cId="786492019" sldId="264"/>
        </pc:sldMkLst>
        <pc:spChg chg="mod">
          <ac:chgData name="Tanner, Larry E CTR DLA INFO OPERATIONS (USA)" userId="bdb0f7fe-d95c-4208-8853-51d4f27b251d" providerId="ADAL" clId="{9AC99351-A588-4B67-8C2D-03F6F136AF2F}" dt="2023-06-05T11:20:58.771" v="9" actId="20577"/>
          <ac:spMkLst>
            <pc:docMk/>
            <pc:sldMk cId="786492019" sldId="264"/>
            <ac:spMk id="7" creationId="{00000000-0000-0000-0000-000000000000}"/>
          </ac:spMkLst>
        </pc:spChg>
      </pc:sldChg>
      <pc:sldChg chg="mod">
        <pc:chgData name="Tanner, Larry E CTR DLA INFO OPERATIONS (USA)" userId="bdb0f7fe-d95c-4208-8853-51d4f27b251d" providerId="ADAL" clId="{9AC99351-A588-4B67-8C2D-03F6F136AF2F}" dt="2023-06-05T11:21:32.306" v="14" actId="27918"/>
        <pc:sldMkLst>
          <pc:docMk/>
          <pc:sldMk cId="3257725275" sldId="266"/>
        </pc:sldMkLst>
      </pc:sldChg>
      <pc:sldChg chg="mod">
        <pc:chgData name="Tanner, Larry E CTR DLA INFO OPERATIONS (USA)" userId="bdb0f7fe-d95c-4208-8853-51d4f27b251d" providerId="ADAL" clId="{9AC99351-A588-4B67-8C2D-03F6F136AF2F}" dt="2023-06-05T11:22:16.472" v="21" actId="27918"/>
        <pc:sldMkLst>
          <pc:docMk/>
          <pc:sldMk cId="3658030780" sldId="267"/>
        </pc:sldMkLst>
      </pc:sldChg>
      <pc:sldChg chg="mod">
        <pc:chgData name="Tanner, Larry E CTR DLA INFO OPERATIONS (USA)" userId="bdb0f7fe-d95c-4208-8853-51d4f27b251d" providerId="ADAL" clId="{9AC99351-A588-4B67-8C2D-03F6F136AF2F}" dt="2023-06-05T11:22:57.495" v="28" actId="27918"/>
        <pc:sldMkLst>
          <pc:docMk/>
          <pc:sldMk cId="4130918703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34920634920636"/>
          <c:y val="6.4417177914113152E-2"/>
          <c:w val="0.76354954032541855"/>
          <c:h val="0.757668711656454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DLMS</c:v>
                </c:pt>
              </c:strCache>
            </c:strRef>
          </c:tx>
          <c:spPr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823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647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00"/>
                    </a:solidFill>
                    <a:latin typeface="Arial" panose="020B0604020202020204" pitchFamily="34" charset="0"/>
                    <a:ea typeface="Arial Unicode MS"/>
                    <a:cs typeface="Arial Unicode M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Apr-06</c:v>
                </c:pt>
                <c:pt idx="1">
                  <c:v>Dec-07</c:v>
                </c:pt>
                <c:pt idx="2">
                  <c:v>Dec-08</c:v>
                </c:pt>
                <c:pt idx="3">
                  <c:v>Dec-09</c:v>
                </c:pt>
                <c:pt idx="4">
                  <c:v>Dec-10</c:v>
                </c:pt>
                <c:pt idx="5">
                  <c:v>Dec-11</c:v>
                </c:pt>
                <c:pt idx="6">
                  <c:v>Dec-12</c:v>
                </c:pt>
                <c:pt idx="7">
                  <c:v>Dec-13</c:v>
                </c:pt>
                <c:pt idx="8">
                  <c:v>Dec-14</c:v>
                </c:pt>
                <c:pt idx="9">
                  <c:v>Dec-15</c:v>
                </c:pt>
                <c:pt idx="10">
                  <c:v>Dec-16</c:v>
                </c:pt>
                <c:pt idx="11">
                  <c:v>Dec-17</c:v>
                </c:pt>
                <c:pt idx="12">
                  <c:v>Dec-18</c:v>
                </c:pt>
                <c:pt idx="13">
                  <c:v>Dec-19</c:v>
                </c:pt>
                <c:pt idx="14">
                  <c:v>Dec-20</c:v>
                </c:pt>
                <c:pt idx="15">
                  <c:v>Dec-21</c:v>
                </c:pt>
                <c:pt idx="16">
                  <c:v>Mar-22</c:v>
                </c:pt>
                <c:pt idx="17">
                  <c:v>Jun-22</c:v>
                </c:pt>
                <c:pt idx="18">
                  <c:v>Sep-22</c:v>
                </c:pt>
                <c:pt idx="19">
                  <c:v>Dec-22</c:v>
                </c:pt>
                <c:pt idx="20">
                  <c:v>Jan-23</c:v>
                </c:pt>
                <c:pt idx="21">
                  <c:v>Feb-23</c:v>
                </c:pt>
                <c:pt idx="22">
                  <c:v>Mar-23</c:v>
                </c:pt>
                <c:pt idx="23">
                  <c:v>Apr-23</c:v>
                </c:pt>
                <c:pt idx="24">
                  <c:v>May-23</c:v>
                </c:pt>
              </c:strCache>
            </c:strRef>
          </c:cat>
          <c:val>
            <c:numRef>
              <c:f>Sheet1!$B$2:$Z$2</c:f>
              <c:numCache>
                <c:formatCode>0%</c:formatCode>
                <c:ptCount val="25"/>
                <c:pt idx="0">
                  <c:v>0.12</c:v>
                </c:pt>
                <c:pt idx="1">
                  <c:v>0.28000000000000003</c:v>
                </c:pt>
                <c:pt idx="2">
                  <c:v>0.32</c:v>
                </c:pt>
                <c:pt idx="3">
                  <c:v>0.36</c:v>
                </c:pt>
                <c:pt idx="4">
                  <c:v>0.49</c:v>
                </c:pt>
                <c:pt idx="5">
                  <c:v>0.45</c:v>
                </c:pt>
                <c:pt idx="6">
                  <c:v>0.51</c:v>
                </c:pt>
                <c:pt idx="7">
                  <c:v>0.54</c:v>
                </c:pt>
                <c:pt idx="8">
                  <c:v>0.69</c:v>
                </c:pt>
                <c:pt idx="9">
                  <c:v>0.79</c:v>
                </c:pt>
                <c:pt idx="10">
                  <c:v>0.81</c:v>
                </c:pt>
                <c:pt idx="11">
                  <c:v>0.81</c:v>
                </c:pt>
                <c:pt idx="12">
                  <c:v>0.82</c:v>
                </c:pt>
                <c:pt idx="13">
                  <c:v>0.82</c:v>
                </c:pt>
                <c:pt idx="14">
                  <c:v>0.82</c:v>
                </c:pt>
                <c:pt idx="15">
                  <c:v>0.83</c:v>
                </c:pt>
                <c:pt idx="16">
                  <c:v>0.84</c:v>
                </c:pt>
                <c:pt idx="17">
                  <c:v>0.83</c:v>
                </c:pt>
                <c:pt idx="18">
                  <c:v>0.83</c:v>
                </c:pt>
                <c:pt idx="19">
                  <c:v>0.84</c:v>
                </c:pt>
                <c:pt idx="20">
                  <c:v>0.85</c:v>
                </c:pt>
                <c:pt idx="21">
                  <c:v>0.84</c:v>
                </c:pt>
                <c:pt idx="22">
                  <c:v>0.84</c:v>
                </c:pt>
                <c:pt idx="23">
                  <c:v>0.84</c:v>
                </c:pt>
                <c:pt idx="2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9-474F-ABF2-927F046B98E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MILS</c:v>
                </c:pt>
              </c:strCache>
            </c:strRef>
          </c:tx>
          <c:spPr>
            <a:solidFill>
              <a:srgbClr val="FFFF00"/>
            </a:solidFill>
            <a:ln w="1823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647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/>
                    <a:cs typeface="Arial Unicode M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Apr-06</c:v>
                </c:pt>
                <c:pt idx="1">
                  <c:v>Dec-07</c:v>
                </c:pt>
                <c:pt idx="2">
                  <c:v>Dec-08</c:v>
                </c:pt>
                <c:pt idx="3">
                  <c:v>Dec-09</c:v>
                </c:pt>
                <c:pt idx="4">
                  <c:v>Dec-10</c:v>
                </c:pt>
                <c:pt idx="5">
                  <c:v>Dec-11</c:v>
                </c:pt>
                <c:pt idx="6">
                  <c:v>Dec-12</c:v>
                </c:pt>
                <c:pt idx="7">
                  <c:v>Dec-13</c:v>
                </c:pt>
                <c:pt idx="8">
                  <c:v>Dec-14</c:v>
                </c:pt>
                <c:pt idx="9">
                  <c:v>Dec-15</c:v>
                </c:pt>
                <c:pt idx="10">
                  <c:v>Dec-16</c:v>
                </c:pt>
                <c:pt idx="11">
                  <c:v>Dec-17</c:v>
                </c:pt>
                <c:pt idx="12">
                  <c:v>Dec-18</c:v>
                </c:pt>
                <c:pt idx="13">
                  <c:v>Dec-19</c:v>
                </c:pt>
                <c:pt idx="14">
                  <c:v>Dec-20</c:v>
                </c:pt>
                <c:pt idx="15">
                  <c:v>Dec-21</c:v>
                </c:pt>
                <c:pt idx="16">
                  <c:v>Mar-22</c:v>
                </c:pt>
                <c:pt idx="17">
                  <c:v>Jun-22</c:v>
                </c:pt>
                <c:pt idx="18">
                  <c:v>Sep-22</c:v>
                </c:pt>
                <c:pt idx="19">
                  <c:v>Dec-22</c:v>
                </c:pt>
                <c:pt idx="20">
                  <c:v>Jan-23</c:v>
                </c:pt>
                <c:pt idx="21">
                  <c:v>Feb-23</c:v>
                </c:pt>
                <c:pt idx="22">
                  <c:v>Mar-23</c:v>
                </c:pt>
                <c:pt idx="23">
                  <c:v>Apr-23</c:v>
                </c:pt>
                <c:pt idx="24">
                  <c:v>May-23</c:v>
                </c:pt>
              </c:strCache>
            </c:strRef>
          </c:cat>
          <c:val>
            <c:numRef>
              <c:f>Sheet1!$B$3:$Z$3</c:f>
              <c:numCache>
                <c:formatCode>0%</c:formatCode>
                <c:ptCount val="25"/>
                <c:pt idx="0">
                  <c:v>0.88</c:v>
                </c:pt>
                <c:pt idx="1">
                  <c:v>0.72</c:v>
                </c:pt>
                <c:pt idx="2">
                  <c:v>0.68</c:v>
                </c:pt>
                <c:pt idx="3">
                  <c:v>0.64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0.49</c:v>
                </c:pt>
                <c:pt idx="7">
                  <c:v>0.46</c:v>
                </c:pt>
                <c:pt idx="8">
                  <c:v>0.31</c:v>
                </c:pt>
                <c:pt idx="9">
                  <c:v>0.21</c:v>
                </c:pt>
                <c:pt idx="10">
                  <c:v>0.19</c:v>
                </c:pt>
                <c:pt idx="11">
                  <c:v>0.19</c:v>
                </c:pt>
                <c:pt idx="12">
                  <c:v>0.18</c:v>
                </c:pt>
                <c:pt idx="13">
                  <c:v>0.18</c:v>
                </c:pt>
                <c:pt idx="14">
                  <c:v>0.18</c:v>
                </c:pt>
                <c:pt idx="15">
                  <c:v>0.17</c:v>
                </c:pt>
                <c:pt idx="16">
                  <c:v>0.16</c:v>
                </c:pt>
                <c:pt idx="17">
                  <c:v>0.17</c:v>
                </c:pt>
                <c:pt idx="18">
                  <c:v>0.17</c:v>
                </c:pt>
                <c:pt idx="19">
                  <c:v>0.16</c:v>
                </c:pt>
                <c:pt idx="20">
                  <c:v>0.15</c:v>
                </c:pt>
                <c:pt idx="21">
                  <c:v>0.16</c:v>
                </c:pt>
                <c:pt idx="22">
                  <c:v>0.16</c:v>
                </c:pt>
                <c:pt idx="23">
                  <c:v>0.16</c:v>
                </c:pt>
                <c:pt idx="2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9-474F-ABF2-927F046B98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554816"/>
        <c:axId val="97556352"/>
      </c:barChart>
      <c:catAx>
        <c:axId val="975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6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5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556352"/>
        <c:scaling>
          <c:orientation val="minMax"/>
        </c:scaling>
        <c:delete val="0"/>
        <c:axPos val="l"/>
        <c:majorGridlines>
          <c:spPr>
            <a:ln w="4561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5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54816"/>
        <c:crosses val="autoZero"/>
        <c:crossBetween val="between"/>
      </c:valAx>
      <c:spPr>
        <a:gradFill rotWithShape="0">
          <a:gsLst>
            <a:gs pos="0">
              <a:srgbClr val="00FFFF"/>
            </a:gs>
            <a:gs pos="100000">
              <a:srgbClr val="00FFFF">
                <a:gamma/>
                <a:shade val="65882"/>
                <a:invGamma/>
              </a:srgbClr>
            </a:gs>
          </a:gsLst>
          <a:lin ang="5400000" scaled="1"/>
        </a:gradFill>
        <a:ln w="1823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3925929532719"/>
          <c:y val="0.35889596929968837"/>
          <c:w val="0.11631210757803129"/>
          <c:h val="0.15578116735653413"/>
        </c:manualLayout>
      </c:layout>
      <c:overlay val="0"/>
      <c:spPr>
        <a:noFill/>
        <a:ln w="4561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34920634920636"/>
          <c:y val="6.4417177914113152E-2"/>
          <c:w val="0.73492063492063564"/>
          <c:h val="0.757668711656454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DLMS</c:v>
                </c:pt>
              </c:strCache>
            </c:strRef>
          </c:tx>
          <c:spPr>
            <a:ln cap="rnd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00FF00"/>
              </a:solidFill>
              <a:ln w="57150"/>
            </c:spPr>
          </c:marker>
          <c:dLbls>
            <c:spPr>
              <a:noFill/>
              <a:ln w="3647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/>
                    <a:cs typeface="Arial Unicode M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Apr-06</c:v>
                </c:pt>
                <c:pt idx="1">
                  <c:v>Dec-07</c:v>
                </c:pt>
                <c:pt idx="2">
                  <c:v>Dec-08</c:v>
                </c:pt>
                <c:pt idx="3">
                  <c:v>Dec-09</c:v>
                </c:pt>
                <c:pt idx="4">
                  <c:v>Dec-10</c:v>
                </c:pt>
                <c:pt idx="5">
                  <c:v>Dec-11</c:v>
                </c:pt>
                <c:pt idx="6">
                  <c:v>Dec-12</c:v>
                </c:pt>
                <c:pt idx="7">
                  <c:v>Dec-13</c:v>
                </c:pt>
                <c:pt idx="8">
                  <c:v>Dec-14</c:v>
                </c:pt>
                <c:pt idx="9">
                  <c:v>Dec-15</c:v>
                </c:pt>
                <c:pt idx="10">
                  <c:v>Dec-16</c:v>
                </c:pt>
                <c:pt idx="11">
                  <c:v>Dec-17</c:v>
                </c:pt>
                <c:pt idx="12">
                  <c:v>Dec-18</c:v>
                </c:pt>
                <c:pt idx="13">
                  <c:v>Dec-19</c:v>
                </c:pt>
                <c:pt idx="14">
                  <c:v>Dec-20</c:v>
                </c:pt>
                <c:pt idx="15">
                  <c:v>Dec-21</c:v>
                </c:pt>
                <c:pt idx="16">
                  <c:v>Mar-22</c:v>
                </c:pt>
                <c:pt idx="17">
                  <c:v>Jun-22</c:v>
                </c:pt>
                <c:pt idx="18">
                  <c:v>Sep-22</c:v>
                </c:pt>
                <c:pt idx="19">
                  <c:v>Dec-22</c:v>
                </c:pt>
                <c:pt idx="20">
                  <c:v>Jan-23</c:v>
                </c:pt>
                <c:pt idx="21">
                  <c:v>Feb-23</c:v>
                </c:pt>
                <c:pt idx="22">
                  <c:v>Mar-23</c:v>
                </c:pt>
                <c:pt idx="23">
                  <c:v>Apr-23</c:v>
                </c:pt>
                <c:pt idx="24">
                  <c:v>May-23</c:v>
                </c:pt>
              </c:strCache>
            </c:strRef>
          </c:cat>
          <c:val>
            <c:numRef>
              <c:f>Sheet1!$B$2:$Z$2</c:f>
              <c:numCache>
                <c:formatCode>0%</c:formatCode>
                <c:ptCount val="25"/>
                <c:pt idx="0">
                  <c:v>0.12</c:v>
                </c:pt>
                <c:pt idx="1">
                  <c:v>0.28000000000000003</c:v>
                </c:pt>
                <c:pt idx="2">
                  <c:v>0.28999999999999998</c:v>
                </c:pt>
                <c:pt idx="3">
                  <c:v>0.36</c:v>
                </c:pt>
                <c:pt idx="4">
                  <c:v>0.49</c:v>
                </c:pt>
                <c:pt idx="5">
                  <c:v>0.45</c:v>
                </c:pt>
                <c:pt idx="6">
                  <c:v>0.51</c:v>
                </c:pt>
                <c:pt idx="7">
                  <c:v>0.54</c:v>
                </c:pt>
                <c:pt idx="8">
                  <c:v>0.69</c:v>
                </c:pt>
                <c:pt idx="9">
                  <c:v>0.79</c:v>
                </c:pt>
                <c:pt idx="10">
                  <c:v>0.81</c:v>
                </c:pt>
                <c:pt idx="11">
                  <c:v>0.81</c:v>
                </c:pt>
                <c:pt idx="12">
                  <c:v>0.82</c:v>
                </c:pt>
                <c:pt idx="13">
                  <c:v>0.82</c:v>
                </c:pt>
                <c:pt idx="14">
                  <c:v>0.82</c:v>
                </c:pt>
                <c:pt idx="15">
                  <c:v>0.83</c:v>
                </c:pt>
                <c:pt idx="16">
                  <c:v>0.84</c:v>
                </c:pt>
                <c:pt idx="17">
                  <c:v>0.83</c:v>
                </c:pt>
                <c:pt idx="18">
                  <c:v>0.83</c:v>
                </c:pt>
                <c:pt idx="19">
                  <c:v>0.84</c:v>
                </c:pt>
                <c:pt idx="20">
                  <c:v>0.85</c:v>
                </c:pt>
                <c:pt idx="21">
                  <c:v>0.84</c:v>
                </c:pt>
                <c:pt idx="22">
                  <c:v>0.84</c:v>
                </c:pt>
                <c:pt idx="23">
                  <c:v>0.84</c:v>
                </c:pt>
                <c:pt idx="24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7-4470-9F54-29BE96BBAB3A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MILS</c:v>
                </c:pt>
              </c:strCache>
            </c:strRef>
          </c:tx>
          <c:spPr>
            <a:ln w="25400" cap="flat">
              <a:solidFill>
                <a:srgbClr val="0000FF"/>
              </a:solidFill>
              <a:prstDash val="solid"/>
              <a:round/>
            </a:ln>
          </c:spPr>
          <c:marker>
            <c:symbol val="triangle"/>
            <c:size val="7"/>
            <c:spPr>
              <a:solidFill>
                <a:srgbClr val="FFFF00"/>
              </a:solidFill>
              <a:ln w="57150"/>
            </c:spPr>
          </c:marker>
          <c:dLbls>
            <c:spPr>
              <a:noFill/>
              <a:ln w="3647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/>
                    <a:cs typeface="Arial Unicode M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Apr-06</c:v>
                </c:pt>
                <c:pt idx="1">
                  <c:v>Dec-07</c:v>
                </c:pt>
                <c:pt idx="2">
                  <c:v>Dec-08</c:v>
                </c:pt>
                <c:pt idx="3">
                  <c:v>Dec-09</c:v>
                </c:pt>
                <c:pt idx="4">
                  <c:v>Dec-10</c:v>
                </c:pt>
                <c:pt idx="5">
                  <c:v>Dec-11</c:v>
                </c:pt>
                <c:pt idx="6">
                  <c:v>Dec-12</c:v>
                </c:pt>
                <c:pt idx="7">
                  <c:v>Dec-13</c:v>
                </c:pt>
                <c:pt idx="8">
                  <c:v>Dec-14</c:v>
                </c:pt>
                <c:pt idx="9">
                  <c:v>Dec-15</c:v>
                </c:pt>
                <c:pt idx="10">
                  <c:v>Dec-16</c:v>
                </c:pt>
                <c:pt idx="11">
                  <c:v>Dec-17</c:v>
                </c:pt>
                <c:pt idx="12">
                  <c:v>Dec-18</c:v>
                </c:pt>
                <c:pt idx="13">
                  <c:v>Dec-19</c:v>
                </c:pt>
                <c:pt idx="14">
                  <c:v>Dec-20</c:v>
                </c:pt>
                <c:pt idx="15">
                  <c:v>Dec-21</c:v>
                </c:pt>
                <c:pt idx="16">
                  <c:v>Mar-22</c:v>
                </c:pt>
                <c:pt idx="17">
                  <c:v>Jun-22</c:v>
                </c:pt>
                <c:pt idx="18">
                  <c:v>Sep-22</c:v>
                </c:pt>
                <c:pt idx="19">
                  <c:v>Dec-22</c:v>
                </c:pt>
                <c:pt idx="20">
                  <c:v>Jan-23</c:v>
                </c:pt>
                <c:pt idx="21">
                  <c:v>Feb-23</c:v>
                </c:pt>
                <c:pt idx="22">
                  <c:v>Mar-23</c:v>
                </c:pt>
                <c:pt idx="23">
                  <c:v>Apr-23</c:v>
                </c:pt>
                <c:pt idx="24">
                  <c:v>May-23</c:v>
                </c:pt>
              </c:strCache>
            </c:strRef>
          </c:cat>
          <c:val>
            <c:numRef>
              <c:f>Sheet1!$B$3:$Z$3</c:f>
              <c:numCache>
                <c:formatCode>0%</c:formatCode>
                <c:ptCount val="25"/>
                <c:pt idx="0">
                  <c:v>0.88</c:v>
                </c:pt>
                <c:pt idx="1">
                  <c:v>0.72</c:v>
                </c:pt>
                <c:pt idx="2">
                  <c:v>0.71</c:v>
                </c:pt>
                <c:pt idx="3">
                  <c:v>0.64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0.49</c:v>
                </c:pt>
                <c:pt idx="7">
                  <c:v>0.46</c:v>
                </c:pt>
                <c:pt idx="8">
                  <c:v>0.31</c:v>
                </c:pt>
                <c:pt idx="9">
                  <c:v>0.21</c:v>
                </c:pt>
                <c:pt idx="10">
                  <c:v>0.19</c:v>
                </c:pt>
                <c:pt idx="11">
                  <c:v>0.19</c:v>
                </c:pt>
                <c:pt idx="12">
                  <c:v>0.18</c:v>
                </c:pt>
                <c:pt idx="13">
                  <c:v>0.18</c:v>
                </c:pt>
                <c:pt idx="14">
                  <c:v>0.18</c:v>
                </c:pt>
                <c:pt idx="15">
                  <c:v>0.17</c:v>
                </c:pt>
                <c:pt idx="16">
                  <c:v>0.16</c:v>
                </c:pt>
                <c:pt idx="17">
                  <c:v>0.17</c:v>
                </c:pt>
                <c:pt idx="18">
                  <c:v>0.17</c:v>
                </c:pt>
                <c:pt idx="19">
                  <c:v>0.16</c:v>
                </c:pt>
                <c:pt idx="20">
                  <c:v>0.15</c:v>
                </c:pt>
                <c:pt idx="21">
                  <c:v>0.16</c:v>
                </c:pt>
                <c:pt idx="22">
                  <c:v>0.16</c:v>
                </c:pt>
                <c:pt idx="23">
                  <c:v>0.16</c:v>
                </c:pt>
                <c:pt idx="24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67-4470-9F54-29BE96BBA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55744"/>
        <c:axId val="108657280"/>
      </c:lineChart>
      <c:catAx>
        <c:axId val="1086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6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657280"/>
        <c:crosses val="autoZero"/>
        <c:auto val="1"/>
        <c:lblAlgn val="ctr"/>
        <c:lblOffset val="100"/>
        <c:noMultiLvlLbl val="0"/>
      </c:catAx>
      <c:valAx>
        <c:axId val="108657280"/>
        <c:scaling>
          <c:orientation val="minMax"/>
        </c:scaling>
        <c:delete val="0"/>
        <c:axPos val="l"/>
        <c:majorGridlines>
          <c:spPr>
            <a:ln w="4561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5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655744"/>
        <c:crosses val="autoZero"/>
        <c:crossBetween val="between"/>
      </c:valAx>
      <c:spPr>
        <a:gradFill>
          <a:gsLst>
            <a:gs pos="0">
              <a:schemeClr val="accent6">
                <a:lumMod val="40000"/>
                <a:lumOff val="60000"/>
              </a:schemeClr>
            </a:gs>
            <a:gs pos="51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</a:gradFill>
        <a:ln w="1823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73041524832006"/>
          <c:y val="0.35889596929968837"/>
          <c:w val="0.11914648383829572"/>
          <c:h val="0.17313594520835254"/>
        </c:manualLayout>
      </c:layout>
      <c:overlay val="0"/>
      <c:spPr>
        <a:noFill/>
        <a:ln w="4561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rotWithShape="0">
          <a:gsLst>
            <a:gs pos="0">
              <a:srgbClr val="CCFFCC">
                <a:gamma/>
                <a:shade val="76471"/>
                <a:invGamma/>
              </a:srgbClr>
            </a:gs>
            <a:gs pos="100000">
              <a:srgbClr val="CCFFCC"/>
            </a:gs>
          </a:gsLst>
          <a:lin ang="5400000" scaled="1"/>
        </a:gradFill>
        <a:ln w="18223">
          <a:solidFill>
            <a:srgbClr val="00000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CFFCC">
                <a:gamma/>
                <a:shade val="76471"/>
                <a:invGamma/>
              </a:srgbClr>
            </a:gs>
            <a:gs pos="100000">
              <a:srgbClr val="CCFFCC"/>
            </a:gs>
          </a:gsLst>
          <a:lin ang="5400000" scaled="1"/>
        </a:gradFill>
        <a:ln w="18223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87719298245611"/>
          <c:y val="2.5417322834645668E-2"/>
          <c:w val="0.88267543859651088"/>
          <c:h val="0.56513881827763646"/>
        </c:manualLayout>
      </c:layout>
      <c:area3D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MILS</c:v>
                </c:pt>
              </c:strCache>
            </c:strRef>
          </c:tx>
          <c:spPr>
            <a:solidFill>
              <a:srgbClr val="FF7C80">
                <a:alpha val="70000"/>
              </a:srgbClr>
            </a:solidFill>
            <a:ln w="1822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8.01507591602245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4-4DD0-803A-E378C3D2F8C2}"/>
                </c:ext>
              </c:extLst>
            </c:dLbl>
            <c:spPr>
              <a:noFill/>
              <a:ln w="36453">
                <a:noFill/>
              </a:ln>
            </c:spPr>
            <c:txPr>
              <a:bodyPr/>
              <a:lstStyle/>
              <a:p>
                <a:pPr>
                  <a:defRPr sz="1155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 06</c:v>
                </c:pt>
                <c:pt idx="1">
                  <c:v>Dec 07</c:v>
                </c:pt>
                <c:pt idx="2">
                  <c:v>Dec 08</c:v>
                </c:pt>
                <c:pt idx="3">
                  <c:v>Dec 09</c:v>
                </c:pt>
                <c:pt idx="4">
                  <c:v>Dec 10</c:v>
                </c:pt>
                <c:pt idx="5">
                  <c:v>Dec 11</c:v>
                </c:pt>
                <c:pt idx="6">
                  <c:v>Dec 12</c:v>
                </c:pt>
                <c:pt idx="7">
                  <c:v>Dec 13</c:v>
                </c:pt>
                <c:pt idx="8">
                  <c:v>Dec 14</c:v>
                </c:pt>
                <c:pt idx="9">
                  <c:v>Dec 15</c:v>
                </c:pt>
                <c:pt idx="10">
                  <c:v>Dec 16</c:v>
                </c:pt>
                <c:pt idx="11">
                  <c:v>Dec 17</c:v>
                </c:pt>
                <c:pt idx="12">
                  <c:v>Dec 18</c:v>
                </c:pt>
                <c:pt idx="13">
                  <c:v>Dec 19</c:v>
                </c:pt>
                <c:pt idx="14">
                  <c:v>Dec 20</c:v>
                </c:pt>
                <c:pt idx="15">
                  <c:v>Dec 21</c:v>
                </c:pt>
                <c:pt idx="16">
                  <c:v>Mar 22</c:v>
                </c:pt>
                <c:pt idx="17">
                  <c:v>Jun 22</c:v>
                </c:pt>
                <c:pt idx="18">
                  <c:v>Sep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Sheet1!$B$2:$Z$2</c:f>
              <c:numCache>
                <c:formatCode>#,##0</c:formatCode>
                <c:ptCount val="25"/>
                <c:pt idx="0">
                  <c:v>117</c:v>
                </c:pt>
                <c:pt idx="1">
                  <c:v>75</c:v>
                </c:pt>
                <c:pt idx="2" formatCode="General">
                  <c:v>80</c:v>
                </c:pt>
                <c:pt idx="3" formatCode="General">
                  <c:v>76</c:v>
                </c:pt>
                <c:pt idx="4" formatCode="General">
                  <c:v>64</c:v>
                </c:pt>
                <c:pt idx="5" formatCode="General">
                  <c:v>55</c:v>
                </c:pt>
                <c:pt idx="6" formatCode="General">
                  <c:v>46</c:v>
                </c:pt>
                <c:pt idx="7" formatCode="General">
                  <c:v>44</c:v>
                </c:pt>
                <c:pt idx="8" formatCode="General">
                  <c:v>22</c:v>
                </c:pt>
                <c:pt idx="9" formatCode="General">
                  <c:v>16</c:v>
                </c:pt>
                <c:pt idx="10" formatCode="General">
                  <c:v>15</c:v>
                </c:pt>
                <c:pt idx="11" formatCode="General">
                  <c:v>15</c:v>
                </c:pt>
                <c:pt idx="12" formatCode="General">
                  <c:v>14</c:v>
                </c:pt>
                <c:pt idx="13" formatCode="General">
                  <c:v>12</c:v>
                </c:pt>
                <c:pt idx="14" formatCode="General">
                  <c:v>12</c:v>
                </c:pt>
                <c:pt idx="15" formatCode="General">
                  <c:v>12</c:v>
                </c:pt>
                <c:pt idx="16" formatCode="General">
                  <c:v>13</c:v>
                </c:pt>
                <c:pt idx="17" formatCode="General">
                  <c:v>13</c:v>
                </c:pt>
                <c:pt idx="18" formatCode="General">
                  <c:v>13</c:v>
                </c:pt>
                <c:pt idx="19" formatCode="General">
                  <c:v>10</c:v>
                </c:pt>
                <c:pt idx="20" formatCode="General">
                  <c:v>10</c:v>
                </c:pt>
                <c:pt idx="21" formatCode="General">
                  <c:v>12</c:v>
                </c:pt>
                <c:pt idx="22" formatCode="General">
                  <c:v>13</c:v>
                </c:pt>
                <c:pt idx="23" formatCode="General">
                  <c:v>12</c:v>
                </c:pt>
                <c:pt idx="24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4-4DD0-803A-E378C3D2F8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DLMS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0000FF"/>
                </a:gs>
              </a:gsLst>
              <a:lin ang="5400000" scaled="1"/>
            </a:gradFill>
            <a:ln w="18223">
              <a:solidFill>
                <a:srgbClr val="000000"/>
              </a:solidFill>
              <a:prstDash val="solid"/>
            </a:ln>
          </c:spPr>
          <c:dLbls>
            <c:spPr>
              <a:noFill/>
              <a:ln w="3645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Apr 06</c:v>
                </c:pt>
                <c:pt idx="1">
                  <c:v>Dec 07</c:v>
                </c:pt>
                <c:pt idx="2">
                  <c:v>Dec 08</c:v>
                </c:pt>
                <c:pt idx="3">
                  <c:v>Dec 09</c:v>
                </c:pt>
                <c:pt idx="4">
                  <c:v>Dec 10</c:v>
                </c:pt>
                <c:pt idx="5">
                  <c:v>Dec 11</c:v>
                </c:pt>
                <c:pt idx="6">
                  <c:v>Dec 12</c:v>
                </c:pt>
                <c:pt idx="7">
                  <c:v>Dec 13</c:v>
                </c:pt>
                <c:pt idx="8">
                  <c:v>Dec 14</c:v>
                </c:pt>
                <c:pt idx="9">
                  <c:v>Dec 15</c:v>
                </c:pt>
                <c:pt idx="10">
                  <c:v>Dec 16</c:v>
                </c:pt>
                <c:pt idx="11">
                  <c:v>Dec 17</c:v>
                </c:pt>
                <c:pt idx="12">
                  <c:v>Dec 18</c:v>
                </c:pt>
                <c:pt idx="13">
                  <c:v>Dec 19</c:v>
                </c:pt>
                <c:pt idx="14">
                  <c:v>Dec 20</c:v>
                </c:pt>
                <c:pt idx="15">
                  <c:v>Dec 21</c:v>
                </c:pt>
                <c:pt idx="16">
                  <c:v>Mar 22</c:v>
                </c:pt>
                <c:pt idx="17">
                  <c:v>Jun 22</c:v>
                </c:pt>
                <c:pt idx="18">
                  <c:v>Sep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Sheet1!$B$3:$Z$3</c:f>
              <c:numCache>
                <c:formatCode>#,##0</c:formatCode>
                <c:ptCount val="25"/>
                <c:pt idx="0">
                  <c:v>16</c:v>
                </c:pt>
                <c:pt idx="1">
                  <c:v>30</c:v>
                </c:pt>
                <c:pt idx="2" formatCode="General">
                  <c:v>38</c:v>
                </c:pt>
                <c:pt idx="3" formatCode="General">
                  <c:v>43</c:v>
                </c:pt>
                <c:pt idx="4" formatCode="General">
                  <c:v>61</c:v>
                </c:pt>
                <c:pt idx="5" formatCode="General">
                  <c:v>45</c:v>
                </c:pt>
                <c:pt idx="6" formatCode="General">
                  <c:v>48</c:v>
                </c:pt>
                <c:pt idx="7" formatCode="General">
                  <c:v>51</c:v>
                </c:pt>
                <c:pt idx="8" formatCode="General">
                  <c:v>48</c:v>
                </c:pt>
                <c:pt idx="9" formatCode="General">
                  <c:v>57</c:v>
                </c:pt>
                <c:pt idx="10" formatCode="General">
                  <c:v>62</c:v>
                </c:pt>
                <c:pt idx="11" formatCode="General">
                  <c:v>66</c:v>
                </c:pt>
                <c:pt idx="12" formatCode="General">
                  <c:v>62</c:v>
                </c:pt>
                <c:pt idx="13" formatCode="General">
                  <c:v>55</c:v>
                </c:pt>
                <c:pt idx="14" formatCode="General">
                  <c:v>56</c:v>
                </c:pt>
                <c:pt idx="15" formatCode="General">
                  <c:v>56</c:v>
                </c:pt>
                <c:pt idx="16" formatCode="General">
                  <c:v>68</c:v>
                </c:pt>
                <c:pt idx="17" formatCode="General">
                  <c:v>63</c:v>
                </c:pt>
                <c:pt idx="18" formatCode="General">
                  <c:v>61</c:v>
                </c:pt>
                <c:pt idx="19" formatCode="General">
                  <c:v>51</c:v>
                </c:pt>
                <c:pt idx="20" formatCode="General">
                  <c:v>61</c:v>
                </c:pt>
                <c:pt idx="21" formatCode="General">
                  <c:v>59</c:v>
                </c:pt>
                <c:pt idx="22" formatCode="General">
                  <c:v>68</c:v>
                </c:pt>
                <c:pt idx="23" formatCode="General">
                  <c:v>63</c:v>
                </c:pt>
                <c:pt idx="24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4-4DD0-803A-E378C3D2F8C2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 w="36453">
              <a:noFill/>
            </a:ln>
          </c:spPr>
          <c:cat>
            <c:strRef>
              <c:f>Sheet1!$B$1:$Z$1</c:f>
              <c:strCache>
                <c:ptCount val="25"/>
                <c:pt idx="0">
                  <c:v>Apr 06</c:v>
                </c:pt>
                <c:pt idx="1">
                  <c:v>Dec 07</c:v>
                </c:pt>
                <c:pt idx="2">
                  <c:v>Dec 08</c:v>
                </c:pt>
                <c:pt idx="3">
                  <c:v>Dec 09</c:v>
                </c:pt>
                <c:pt idx="4">
                  <c:v>Dec 10</c:v>
                </c:pt>
                <c:pt idx="5">
                  <c:v>Dec 11</c:v>
                </c:pt>
                <c:pt idx="6">
                  <c:v>Dec 12</c:v>
                </c:pt>
                <c:pt idx="7">
                  <c:v>Dec 13</c:v>
                </c:pt>
                <c:pt idx="8">
                  <c:v>Dec 14</c:v>
                </c:pt>
                <c:pt idx="9">
                  <c:v>Dec 15</c:v>
                </c:pt>
                <c:pt idx="10">
                  <c:v>Dec 16</c:v>
                </c:pt>
                <c:pt idx="11">
                  <c:v>Dec 17</c:v>
                </c:pt>
                <c:pt idx="12">
                  <c:v>Dec 18</c:v>
                </c:pt>
                <c:pt idx="13">
                  <c:v>Dec 19</c:v>
                </c:pt>
                <c:pt idx="14">
                  <c:v>Dec 20</c:v>
                </c:pt>
                <c:pt idx="15">
                  <c:v>Dec 21</c:v>
                </c:pt>
                <c:pt idx="16">
                  <c:v>Mar 22</c:v>
                </c:pt>
                <c:pt idx="17">
                  <c:v>Jun 22</c:v>
                </c:pt>
                <c:pt idx="18">
                  <c:v>Sep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0">
                  <c:v>133</c:v>
                </c:pt>
                <c:pt idx="1">
                  <c:v>105</c:v>
                </c:pt>
                <c:pt idx="2">
                  <c:v>118</c:v>
                </c:pt>
                <c:pt idx="3">
                  <c:v>119</c:v>
                </c:pt>
                <c:pt idx="4">
                  <c:v>125</c:v>
                </c:pt>
                <c:pt idx="5">
                  <c:v>100</c:v>
                </c:pt>
                <c:pt idx="6">
                  <c:v>94</c:v>
                </c:pt>
                <c:pt idx="7">
                  <c:v>95</c:v>
                </c:pt>
                <c:pt idx="8">
                  <c:v>70</c:v>
                </c:pt>
                <c:pt idx="9">
                  <c:v>73</c:v>
                </c:pt>
                <c:pt idx="10">
                  <c:v>77</c:v>
                </c:pt>
                <c:pt idx="11">
                  <c:v>81</c:v>
                </c:pt>
                <c:pt idx="12">
                  <c:v>76</c:v>
                </c:pt>
                <c:pt idx="13">
                  <c:v>67</c:v>
                </c:pt>
                <c:pt idx="14">
                  <c:v>68</c:v>
                </c:pt>
                <c:pt idx="15">
                  <c:v>68</c:v>
                </c:pt>
                <c:pt idx="16">
                  <c:v>81</c:v>
                </c:pt>
                <c:pt idx="17">
                  <c:v>76</c:v>
                </c:pt>
                <c:pt idx="18">
                  <c:v>74</c:v>
                </c:pt>
                <c:pt idx="19">
                  <c:v>61</c:v>
                </c:pt>
                <c:pt idx="20">
                  <c:v>71</c:v>
                </c:pt>
                <c:pt idx="21">
                  <c:v>71</c:v>
                </c:pt>
                <c:pt idx="22">
                  <c:v>81</c:v>
                </c:pt>
                <c:pt idx="23">
                  <c:v>75</c:v>
                </c:pt>
                <c:pt idx="2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E4-4DD0-803A-E378C3D2F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07488"/>
        <c:axId val="40209024"/>
        <c:axId val="424483672"/>
      </c:area3DChart>
      <c:catAx>
        <c:axId val="402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09024"/>
        <c:crosses val="autoZero"/>
        <c:auto val="1"/>
        <c:lblAlgn val="ctr"/>
        <c:lblOffset val="100"/>
        <c:noMultiLvlLbl val="0"/>
      </c:catAx>
      <c:valAx>
        <c:axId val="40209024"/>
        <c:scaling>
          <c:orientation val="minMax"/>
        </c:scaling>
        <c:delete val="0"/>
        <c:axPos val="l"/>
        <c:majorGridlines>
          <c:spPr>
            <a:ln w="4560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45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207488"/>
        <c:crosses val="autoZero"/>
        <c:crossBetween val="midCat"/>
      </c:valAx>
      <c:serAx>
        <c:axId val="424483672"/>
        <c:scaling>
          <c:orientation val="minMax"/>
        </c:scaling>
        <c:delete val="1"/>
        <c:axPos val="b"/>
        <c:majorTickMark val="out"/>
        <c:minorTickMark val="none"/>
        <c:tickLblPos val="nextTo"/>
        <c:crossAx val="40209024"/>
        <c:crosses val="autoZero"/>
      </c:serAx>
      <c:dTable>
        <c:showHorzBorder val="1"/>
        <c:showVertBorder val="1"/>
        <c:showOutline val="1"/>
        <c:showKeys val="1"/>
        <c:spPr>
          <a:ln w="4560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5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dTable>
    </c:plotArea>
    <c:legend>
      <c:legendPos val="b"/>
      <c:layout>
        <c:manualLayout>
          <c:xMode val="edge"/>
          <c:yMode val="edge"/>
          <c:x val="0.35079387803797252"/>
          <c:y val="0.89877298184442267"/>
          <c:w val="0.35019541131606396"/>
          <c:h val="8.2700252746184505E-2"/>
        </c:manualLayout>
      </c:layout>
      <c:overlay val="0"/>
      <c:spPr>
        <a:noFill/>
        <a:ln w="4560">
          <a:solidFill>
            <a:srgbClr val="000000"/>
          </a:solidFill>
          <a:prstDash val="solid"/>
        </a:ln>
      </c:spPr>
      <c:txPr>
        <a:bodyPr/>
        <a:lstStyle/>
        <a:p>
          <a:pPr>
            <a:defRPr sz="188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253968253968261E-2"/>
          <c:y val="2.4871152469577665E-2"/>
          <c:w val="0.91587301587301584"/>
          <c:h val="0.70020687186828923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MILS</c:v>
                </c:pt>
              </c:strCache>
            </c:strRef>
          </c:tx>
          <c:spPr>
            <a:ln w="50771">
              <a:solidFill>
                <a:srgbClr val="FF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1.2500000000000001E-2"/>
                  <c:y val="-3.506405933917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96-48E9-9E10-B2D42E6AE5BD}"/>
                </c:ext>
              </c:extLst>
            </c:dLbl>
            <c:spPr>
              <a:noFill/>
              <a:ln w="37289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Sheet1!$C$1:$Z$1</c:f>
              <c:strCache>
                <c:ptCount val="24"/>
                <c:pt idx="0">
                  <c:v>Dec-07</c:v>
                </c:pt>
                <c:pt idx="1">
                  <c:v>Dec-08</c:v>
                </c:pt>
                <c:pt idx="2">
                  <c:v>Dec-09</c:v>
                </c:pt>
                <c:pt idx="3">
                  <c:v>Dec-10</c:v>
                </c:pt>
                <c:pt idx="4">
                  <c:v>Dec-11</c:v>
                </c:pt>
                <c:pt idx="5">
                  <c:v>Dec-12</c:v>
                </c:pt>
                <c:pt idx="6">
                  <c:v>Dec-13</c:v>
                </c:pt>
                <c:pt idx="7">
                  <c:v>Dec-14</c:v>
                </c:pt>
                <c:pt idx="8">
                  <c:v>Dec-15</c:v>
                </c:pt>
                <c:pt idx="9">
                  <c:v>Dec-16</c:v>
                </c:pt>
                <c:pt idx="10">
                  <c:v>Dec-17</c:v>
                </c:pt>
                <c:pt idx="11">
                  <c:v>Dec-18</c:v>
                </c:pt>
                <c:pt idx="12">
                  <c:v>Dec-19</c:v>
                </c:pt>
                <c:pt idx="13">
                  <c:v>Dec-20</c:v>
                </c:pt>
                <c:pt idx="14">
                  <c:v>Dec-21</c:v>
                </c:pt>
                <c:pt idx="15">
                  <c:v>Mar-22</c:v>
                </c:pt>
                <c:pt idx="16">
                  <c:v>Jun-22</c:v>
                </c:pt>
                <c:pt idx="17">
                  <c:v>Sep-22</c:v>
                </c:pt>
                <c:pt idx="18">
                  <c:v>Dec-22</c:v>
                </c:pt>
                <c:pt idx="19">
                  <c:v>Jan-23</c:v>
                </c:pt>
                <c:pt idx="20">
                  <c:v>Feb-23</c:v>
                </c:pt>
                <c:pt idx="21">
                  <c:v>Mar-23</c:v>
                </c:pt>
                <c:pt idx="22">
                  <c:v>Apr-23</c:v>
                </c:pt>
                <c:pt idx="23">
                  <c:v>May-23</c:v>
                </c:pt>
              </c:strCache>
            </c:strRef>
          </c:cat>
          <c:val>
            <c:numRef>
              <c:f>Sheet1!$C$2:$Z$2</c:f>
              <c:numCache>
                <c:formatCode>General</c:formatCode>
                <c:ptCount val="24"/>
                <c:pt idx="0" formatCode="#,##0">
                  <c:v>75</c:v>
                </c:pt>
                <c:pt idx="1">
                  <c:v>80</c:v>
                </c:pt>
                <c:pt idx="2">
                  <c:v>76</c:v>
                </c:pt>
                <c:pt idx="3">
                  <c:v>64</c:v>
                </c:pt>
                <c:pt idx="4">
                  <c:v>55</c:v>
                </c:pt>
                <c:pt idx="5">
                  <c:v>46</c:v>
                </c:pt>
                <c:pt idx="6">
                  <c:v>44</c:v>
                </c:pt>
                <c:pt idx="7">
                  <c:v>22</c:v>
                </c:pt>
                <c:pt idx="8">
                  <c:v>16</c:v>
                </c:pt>
                <c:pt idx="9">
                  <c:v>15</c:v>
                </c:pt>
                <c:pt idx="10">
                  <c:v>15</c:v>
                </c:pt>
                <c:pt idx="11">
                  <c:v>14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13</c:v>
                </c:pt>
                <c:pt idx="22">
                  <c:v>12</c:v>
                </c:pt>
                <c:pt idx="2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96-48E9-9E10-B2D42E6AE5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DLMS</c:v>
                </c:pt>
              </c:strCache>
            </c:strRef>
          </c:tx>
          <c:spPr>
            <a:ln w="50771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5.5555555555555558E-3"/>
                  <c:y val="2.9669588671611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96-48E9-9E10-B2D42E6AE5BD}"/>
                </c:ext>
              </c:extLst>
            </c:dLbl>
            <c:spPr>
              <a:noFill/>
              <a:ln w="37289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Sheet1!$C$1:$Z$1</c:f>
              <c:strCache>
                <c:ptCount val="24"/>
                <c:pt idx="0">
                  <c:v>Dec-07</c:v>
                </c:pt>
                <c:pt idx="1">
                  <c:v>Dec-08</c:v>
                </c:pt>
                <c:pt idx="2">
                  <c:v>Dec-09</c:v>
                </c:pt>
                <c:pt idx="3">
                  <c:v>Dec-10</c:v>
                </c:pt>
                <c:pt idx="4">
                  <c:v>Dec-11</c:v>
                </c:pt>
                <c:pt idx="5">
                  <c:v>Dec-12</c:v>
                </c:pt>
                <c:pt idx="6">
                  <c:v>Dec-13</c:v>
                </c:pt>
                <c:pt idx="7">
                  <c:v>Dec-14</c:v>
                </c:pt>
                <c:pt idx="8">
                  <c:v>Dec-15</c:v>
                </c:pt>
                <c:pt idx="9">
                  <c:v>Dec-16</c:v>
                </c:pt>
                <c:pt idx="10">
                  <c:v>Dec-17</c:v>
                </c:pt>
                <c:pt idx="11">
                  <c:v>Dec-18</c:v>
                </c:pt>
                <c:pt idx="12">
                  <c:v>Dec-19</c:v>
                </c:pt>
                <c:pt idx="13">
                  <c:v>Dec-20</c:v>
                </c:pt>
                <c:pt idx="14">
                  <c:v>Dec-21</c:v>
                </c:pt>
                <c:pt idx="15">
                  <c:v>Mar-22</c:v>
                </c:pt>
                <c:pt idx="16">
                  <c:v>Jun-22</c:v>
                </c:pt>
                <c:pt idx="17">
                  <c:v>Sep-22</c:v>
                </c:pt>
                <c:pt idx="18">
                  <c:v>Dec-22</c:v>
                </c:pt>
                <c:pt idx="19">
                  <c:v>Jan-23</c:v>
                </c:pt>
                <c:pt idx="20">
                  <c:v>Feb-23</c:v>
                </c:pt>
                <c:pt idx="21">
                  <c:v>Mar-23</c:v>
                </c:pt>
                <c:pt idx="22">
                  <c:v>Apr-23</c:v>
                </c:pt>
                <c:pt idx="23">
                  <c:v>May-23</c:v>
                </c:pt>
              </c:strCache>
            </c:strRef>
          </c:cat>
          <c:val>
            <c:numRef>
              <c:f>Sheet1!$C$3:$Z$3</c:f>
              <c:numCache>
                <c:formatCode>General</c:formatCode>
                <c:ptCount val="24"/>
                <c:pt idx="0" formatCode="#,##0">
                  <c:v>30</c:v>
                </c:pt>
                <c:pt idx="1">
                  <c:v>38</c:v>
                </c:pt>
                <c:pt idx="2">
                  <c:v>43</c:v>
                </c:pt>
                <c:pt idx="3">
                  <c:v>61</c:v>
                </c:pt>
                <c:pt idx="4">
                  <c:v>45</c:v>
                </c:pt>
                <c:pt idx="5">
                  <c:v>48</c:v>
                </c:pt>
                <c:pt idx="6">
                  <c:v>51</c:v>
                </c:pt>
                <c:pt idx="7">
                  <c:v>48</c:v>
                </c:pt>
                <c:pt idx="8">
                  <c:v>57</c:v>
                </c:pt>
                <c:pt idx="9">
                  <c:v>62</c:v>
                </c:pt>
                <c:pt idx="10">
                  <c:v>66</c:v>
                </c:pt>
                <c:pt idx="11">
                  <c:v>62</c:v>
                </c:pt>
                <c:pt idx="12">
                  <c:v>55</c:v>
                </c:pt>
                <c:pt idx="13">
                  <c:v>56</c:v>
                </c:pt>
                <c:pt idx="14">
                  <c:v>56</c:v>
                </c:pt>
                <c:pt idx="15">
                  <c:v>68</c:v>
                </c:pt>
                <c:pt idx="16">
                  <c:v>63</c:v>
                </c:pt>
                <c:pt idx="17">
                  <c:v>61</c:v>
                </c:pt>
                <c:pt idx="18">
                  <c:v>51</c:v>
                </c:pt>
                <c:pt idx="19">
                  <c:v>61</c:v>
                </c:pt>
                <c:pt idx="20">
                  <c:v>59</c:v>
                </c:pt>
                <c:pt idx="21">
                  <c:v>68</c:v>
                </c:pt>
                <c:pt idx="22">
                  <c:v>63</c:v>
                </c:pt>
                <c:pt idx="2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96-48E9-9E10-B2D42E6AE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20256"/>
        <c:axId val="42321792"/>
      </c:lineChart>
      <c:catAx>
        <c:axId val="423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62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21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21792"/>
        <c:scaling>
          <c:orientation val="minMax"/>
        </c:scaling>
        <c:delete val="0"/>
        <c:axPos val="l"/>
        <c:majorGridlines>
          <c:spPr>
            <a:ln w="4662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46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20256"/>
        <c:crosses val="autoZero"/>
        <c:crossBetween val="between"/>
      </c:valAx>
      <c:spPr>
        <a:gradFill rotWithShape="0">
          <a:gsLst>
            <a:gs pos="0">
              <a:srgbClr val="FFCC99">
                <a:gamma/>
                <a:shade val="86275"/>
                <a:invGamma/>
              </a:srgbClr>
            </a:gs>
            <a:gs pos="100000">
              <a:srgbClr val="FFCC99"/>
            </a:gs>
          </a:gsLst>
          <a:lin ang="5400000" scaled="1"/>
        </a:gradFill>
        <a:ln w="18642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60312946209035"/>
          <c:y val="0.8987729033870766"/>
          <c:w val="0.30158724516095076"/>
          <c:h val="9.2024496937884392E-2"/>
        </c:manualLayout>
      </c:layout>
      <c:overlay val="0"/>
      <c:spPr>
        <a:noFill/>
        <a:ln w="4662">
          <a:solidFill>
            <a:srgbClr val="000000"/>
          </a:solidFill>
          <a:prstDash val="solid"/>
        </a:ln>
      </c:spPr>
      <c:txPr>
        <a:bodyPr/>
        <a:lstStyle/>
        <a:p>
          <a:pPr>
            <a:defRPr sz="192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236" y="1453896"/>
            <a:ext cx="3891528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458" y="199429"/>
            <a:ext cx="545032" cy="6680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836" y="137438"/>
            <a:ext cx="483467" cy="59260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9441" y="4034672"/>
            <a:ext cx="4114800" cy="10972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DLMS Implementation Metrics</a:t>
            </a:r>
          </a:p>
        </p:txBody>
      </p:sp>
    </p:spTree>
    <p:extLst>
      <p:ext uri="{BB962C8B-B14F-4D97-AF65-F5344CB8AC3E}">
        <p14:creationId xmlns:p14="http://schemas.microsoft.com/office/powerpoint/2010/main" val="162743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DLMS Implementation Metrics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2529"/>
            <a:ext cx="8229600" cy="1572391"/>
          </a:xfrm>
        </p:spPr>
        <p:txBody>
          <a:bodyPr>
            <a:normAutofit/>
          </a:bodyPr>
          <a:lstStyle/>
          <a:p>
            <a:r>
              <a:rPr lang="en-US" dirty="0"/>
              <a:t>Percentage of all MILS and DLMS transactions processed IN and OUT of DLA Transaction Services</a:t>
            </a:r>
          </a:p>
          <a:p>
            <a:r>
              <a:rPr lang="en-US" dirty="0"/>
              <a:t>16.4 million DLMS processed in April 2006 and approximately 60 million DLMS processed in May 2023.</a:t>
            </a:r>
          </a:p>
          <a:p>
            <a:endParaRPr lang="en-US" dirty="0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D4F8F844-913E-1B95-1879-AEE6C361B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46955"/>
              </p:ext>
            </p:extLst>
          </p:nvPr>
        </p:nvGraphicFramePr>
        <p:xfrm>
          <a:off x="135927" y="2549545"/>
          <a:ext cx="8872146" cy="392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49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148939"/>
            <a:ext cx="5029200" cy="822960"/>
          </a:xfrm>
        </p:spPr>
        <p:txBody>
          <a:bodyPr/>
          <a:lstStyle/>
          <a:p>
            <a:r>
              <a:rPr lang="en-US" dirty="0"/>
              <a:t>DLMS Supply Implementation Metrics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3747EACE-9F9C-9765-13EF-DA1CDF56A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37576"/>
              </p:ext>
            </p:extLst>
          </p:nvPr>
        </p:nvGraphicFramePr>
        <p:xfrm>
          <a:off x="126902" y="1140648"/>
          <a:ext cx="8872146" cy="534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7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148939"/>
            <a:ext cx="5029200" cy="822960"/>
          </a:xfrm>
        </p:spPr>
        <p:txBody>
          <a:bodyPr/>
          <a:lstStyle/>
          <a:p>
            <a:r>
              <a:rPr lang="en-US" dirty="0"/>
              <a:t>DLMS Implementation Transaction Counts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A9EAE8CA-7F69-BCF1-2A08-84C6173D0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81932"/>
              </p:ext>
            </p:extLst>
          </p:nvPr>
        </p:nvGraphicFramePr>
        <p:xfrm>
          <a:off x="152401" y="2026762"/>
          <a:ext cx="8814046" cy="446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D6B7-DB6A-C90E-ACF5-872F05EC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934"/>
            <a:ext cx="8229600" cy="8229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Total MILS and DLMS transactions (in millions) processed for the month ending the quarter.</a:t>
            </a:r>
          </a:p>
        </p:txBody>
      </p:sp>
    </p:spTree>
    <p:extLst>
      <p:ext uri="{BB962C8B-B14F-4D97-AF65-F5344CB8AC3E}">
        <p14:creationId xmlns:p14="http://schemas.microsoft.com/office/powerpoint/2010/main" val="365803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148939"/>
            <a:ext cx="5029200" cy="822960"/>
          </a:xfrm>
        </p:spPr>
        <p:txBody>
          <a:bodyPr/>
          <a:lstStyle/>
          <a:p>
            <a:r>
              <a:rPr lang="en-US" dirty="0"/>
              <a:t>DLMS Implementation Transaction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D6B7-DB6A-C90E-ACF5-872F05EC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934"/>
            <a:ext cx="8229600" cy="8229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Total MILS and DLMS transactions (in millions) processed for the month ending the quarter.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A03CD9-6890-EE43-F4B6-E8DFAECCF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74411"/>
              </p:ext>
            </p:extLst>
          </p:nvPr>
        </p:nvGraphicFramePr>
        <p:xfrm>
          <a:off x="406400" y="1989056"/>
          <a:ext cx="8331200" cy="443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Width xmlns="A989D0FC-8845-4818-969C-B633C2EDBD2C" xsi:nil="true"/>
    <ImageHeight xmlns="A989D0FC-8845-4818-969C-B633C2EDBD2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519C048D05E47A9C59F453FFD36F4" ma:contentTypeVersion="10" ma:contentTypeDescription="Create a new document." ma:contentTypeScope="" ma:versionID="3ed6242f99b229fcc6577e797ffc3bdd">
  <xsd:schema xmlns:xsd="http://www.w3.org/2001/XMLSchema" xmlns:xs="http://www.w3.org/2001/XMLSchema" xmlns:p="http://schemas.microsoft.com/office/2006/metadata/properties" xmlns:ns1="http://schemas.microsoft.com/sharepoint/v3" xmlns:ns2="A989D0FC-8845-4818-969C-B633C2EDBD2C" xmlns:ns4="a989d0fc-8845-4818-969c-b633c2edbd2c" targetNamespace="http://schemas.microsoft.com/office/2006/metadata/properties" ma:root="true" ma:fieldsID="309f539f1d8278facfe219d70b90e7b8" ns1:_="" ns2:_="" ns4:_="">
    <xsd:import namespace="http://schemas.microsoft.com/sharepoint/v3"/>
    <xsd:import namespace="A989D0FC-8845-4818-969C-B633C2EDBD2C"/>
    <xsd:import namespace="a989d0fc-8845-4818-969c-b633c2edbd2c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Picture Width" ma:internalName="ImageWidth" ma:readOnly="false">
      <xsd:simpleType>
        <xsd:restriction base="dms:Unknown"/>
      </xsd:simpleType>
    </xsd:element>
    <xsd:element name="ImageHeight" ma:index="10" nillable="true" ma:displayName="Picture Height" ma:internalName="ImageHeigh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DFB48-ACF9-44E0-A4B7-EBB4AAD5DDB3}">
  <ds:schemaRefs>
    <ds:schemaRef ds:uri="A989D0FC-8845-4818-969C-B633C2EDBD2C"/>
    <ds:schemaRef ds:uri="http://purl.org/dc/dcmitype/"/>
    <ds:schemaRef ds:uri="http://schemas.microsoft.com/sharepoint/v3"/>
    <ds:schemaRef ds:uri="http://www.w3.org/XML/1998/namespace"/>
    <ds:schemaRef ds:uri="http://purl.org/dc/elements/1.1/"/>
    <ds:schemaRef ds:uri="a989d0fc-8845-4818-969c-b633c2edbd2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54979A-3BC1-4AF6-A600-3AC009E52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89D0FC-8845-4818-969C-B633C2EDBD2C"/>
    <ds:schemaRef ds:uri="a989d0fc-8845-4818-969c-b633c2edb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93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Baskerville Old Face</vt:lpstr>
      <vt:lpstr>Bodoni MT</vt:lpstr>
      <vt:lpstr>Times New Roman</vt:lpstr>
      <vt:lpstr>Title Slide</vt:lpstr>
      <vt:lpstr>DLA Template 2020</vt:lpstr>
      <vt:lpstr>1_Title Slide</vt:lpstr>
      <vt:lpstr>DLMS Implementation Metrics</vt:lpstr>
      <vt:lpstr>DLMS Implementation Metrics</vt:lpstr>
      <vt:lpstr>DLMS Supply Implementation Metrics</vt:lpstr>
      <vt:lpstr>DLMS Implementation Transaction Counts</vt:lpstr>
      <vt:lpstr>DLMS Implementation Transaction Counts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DLMS Metrics</dc:title>
  <dc:creator>Edmiston, Emma J CIV DLA FINANCE (USA)</dc:creator>
  <cp:lastModifiedBy>Tanner, Larry E CTR DLA INFO OPERATIONS (USA)</cp:lastModifiedBy>
  <cp:revision>129</cp:revision>
  <dcterms:created xsi:type="dcterms:W3CDTF">2020-08-25T20:47:09Z</dcterms:created>
  <dcterms:modified xsi:type="dcterms:W3CDTF">2023-06-05T11:23:02Z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0x010100E76519C048D05E47A9C59F453FFD36F4</vt:lpwstr>
  </property>
</Properties>
</file>