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</p:sldMasterIdLst>
  <p:notesMasterIdLst>
    <p:notesMasterId r:id="rId18"/>
  </p:notesMasterIdLst>
  <p:handoutMasterIdLst>
    <p:handoutMasterId r:id="rId19"/>
  </p:handoutMasterIdLst>
  <p:sldIdLst>
    <p:sldId id="480" r:id="rId6"/>
    <p:sldId id="303" r:id="rId7"/>
    <p:sldId id="286" r:id="rId8"/>
    <p:sldId id="302" r:id="rId9"/>
    <p:sldId id="257" r:id="rId10"/>
    <p:sldId id="479" r:id="rId11"/>
    <p:sldId id="477" r:id="rId12"/>
    <p:sldId id="288" r:id="rId13"/>
    <p:sldId id="478" r:id="rId14"/>
    <p:sldId id="284" r:id="rId15"/>
    <p:sldId id="285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3"/>
    <a:srgbClr val="002060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9B2A6-BD6A-45E5-BFF1-6ED37ED59367}" v="36" dt="2023-08-23T13:42:16.895"/>
    <p1510:client id="{F7A143A3-83A1-4DBB-B677-9DF38426B800}" v="5" dt="2021-09-09T15:26:00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champ, Arthur F CIV DLA LOGISTICS OPERATIONS (USA)" userId="9cb145f7-3597-4acd-a67c-d01fa0d87067" providerId="ADAL" clId="{F7A143A3-83A1-4DBB-B677-9DF38426B800}"/>
    <pc:docChg chg="undo custSel delSld modSld">
      <pc:chgData name="Beauchamp, Arthur F CIV DLA LOGISTICS OPERATIONS (USA)" userId="9cb145f7-3597-4acd-a67c-d01fa0d87067" providerId="ADAL" clId="{F7A143A3-83A1-4DBB-B677-9DF38426B800}" dt="2021-10-01T17:26:12.754" v="442" actId="20577"/>
      <pc:docMkLst>
        <pc:docMk/>
      </pc:docMkLst>
      <pc:sldChg chg="addSp modSp mod">
        <pc:chgData name="Beauchamp, Arthur F CIV DLA LOGISTICS OPERATIONS (USA)" userId="9cb145f7-3597-4acd-a67c-d01fa0d87067" providerId="ADAL" clId="{F7A143A3-83A1-4DBB-B677-9DF38426B800}" dt="2021-09-09T15:15:50.514" v="139"/>
        <pc:sldMkLst>
          <pc:docMk/>
          <pc:sldMk cId="0" sldId="257"/>
        </pc:sldMkLst>
        <pc:spChg chg="mod">
          <ac:chgData name="Beauchamp, Arthur F CIV DLA LOGISTICS OPERATIONS (USA)" userId="9cb145f7-3597-4acd-a67c-d01fa0d87067" providerId="ADAL" clId="{F7A143A3-83A1-4DBB-B677-9DF38426B800}" dt="2021-09-09T15:07:00.088" v="138" actId="14100"/>
          <ac:spMkLst>
            <pc:docMk/>
            <pc:sldMk cId="0" sldId="257"/>
            <ac:spMk id="10" creationId="{AACFEDEF-30FA-4E3F-AE5D-C085A7D8B15C}"/>
          </ac:spMkLst>
        </pc:spChg>
        <pc:spChg chg="add mod">
          <ac:chgData name="Beauchamp, Arthur F CIV DLA LOGISTICS OPERATIONS (USA)" userId="9cb145f7-3597-4acd-a67c-d01fa0d87067" providerId="ADAL" clId="{F7A143A3-83A1-4DBB-B677-9DF38426B800}" dt="2021-09-09T15:15:50.514" v="139"/>
          <ac:spMkLst>
            <pc:docMk/>
            <pc:sldMk cId="0" sldId="257"/>
            <ac:spMk id="11" creationId="{60E775BF-CBE9-4022-89DD-057A11CE0245}"/>
          </ac:spMkLst>
        </pc:spChg>
      </pc:sldChg>
      <pc:sldChg chg="addSp modSp">
        <pc:chgData name="Beauchamp, Arthur F CIV DLA LOGISTICS OPERATIONS (USA)" userId="9cb145f7-3597-4acd-a67c-d01fa0d87067" providerId="ADAL" clId="{F7A143A3-83A1-4DBB-B677-9DF38426B800}" dt="2021-09-09T15:26:00.581" v="151"/>
        <pc:sldMkLst>
          <pc:docMk/>
          <pc:sldMk cId="1542517312" sldId="260"/>
        </pc:sldMkLst>
        <pc:spChg chg="add mod">
          <ac:chgData name="Beauchamp, Arthur F CIV DLA LOGISTICS OPERATIONS (USA)" userId="9cb145f7-3597-4acd-a67c-d01fa0d87067" providerId="ADAL" clId="{F7A143A3-83A1-4DBB-B677-9DF38426B800}" dt="2021-09-09T15:26:00.581" v="151"/>
          <ac:spMkLst>
            <pc:docMk/>
            <pc:sldMk cId="1542517312" sldId="260"/>
            <ac:spMk id="4" creationId="{95D606F1-F79B-4FE2-86C3-482297A11F05}"/>
          </ac:spMkLst>
        </pc:spChg>
      </pc:sldChg>
      <pc:sldChg chg="del">
        <pc:chgData name="Beauchamp, Arthur F CIV DLA LOGISTICS OPERATIONS (USA)" userId="9cb145f7-3597-4acd-a67c-d01fa0d87067" providerId="ADAL" clId="{F7A143A3-83A1-4DBB-B677-9DF38426B800}" dt="2021-09-09T15:06:33.839" v="135" actId="47"/>
        <pc:sldMkLst>
          <pc:docMk/>
          <pc:sldMk cId="261930324" sldId="263"/>
        </pc:sldMkLst>
      </pc:sldChg>
      <pc:sldChg chg="del">
        <pc:chgData name="Beauchamp, Arthur F CIV DLA LOGISTICS OPERATIONS (USA)" userId="9cb145f7-3597-4acd-a67c-d01fa0d87067" providerId="ADAL" clId="{F7A143A3-83A1-4DBB-B677-9DF38426B800}" dt="2021-09-09T15:27:37.253" v="181" actId="2696"/>
        <pc:sldMkLst>
          <pc:docMk/>
          <pc:sldMk cId="4056933926" sldId="273"/>
        </pc:sldMkLst>
      </pc:sldChg>
      <pc:sldChg chg="del">
        <pc:chgData name="Beauchamp, Arthur F CIV DLA LOGISTICS OPERATIONS (USA)" userId="9cb145f7-3597-4acd-a67c-d01fa0d87067" providerId="ADAL" clId="{F7A143A3-83A1-4DBB-B677-9DF38426B800}" dt="2021-10-01T17:20:16.825" v="235" actId="47"/>
        <pc:sldMkLst>
          <pc:docMk/>
          <pc:sldMk cId="3821654519" sldId="274"/>
        </pc:sldMkLst>
      </pc:sldChg>
      <pc:sldChg chg="modSp del mod">
        <pc:chgData name="Beauchamp, Arthur F CIV DLA LOGISTICS OPERATIONS (USA)" userId="9cb145f7-3597-4acd-a67c-d01fa0d87067" providerId="ADAL" clId="{F7A143A3-83A1-4DBB-B677-9DF38426B800}" dt="2021-10-01T17:20:22.393" v="238" actId="47"/>
        <pc:sldMkLst>
          <pc:docMk/>
          <pc:sldMk cId="1295217473" sldId="275"/>
        </pc:sldMkLst>
        <pc:spChg chg="mod">
          <ac:chgData name="Beauchamp, Arthur F CIV DLA LOGISTICS OPERATIONS (USA)" userId="9cb145f7-3597-4acd-a67c-d01fa0d87067" providerId="ADAL" clId="{F7A143A3-83A1-4DBB-B677-9DF38426B800}" dt="2021-09-09T15:36:19.724" v="231" actId="255"/>
          <ac:spMkLst>
            <pc:docMk/>
            <pc:sldMk cId="1295217473" sldId="275"/>
            <ac:spMk id="3" creationId="{00000000-0000-0000-0000-000000000000}"/>
          </ac:spMkLst>
        </pc:spChg>
      </pc:sldChg>
      <pc:sldChg chg="del">
        <pc:chgData name="Beauchamp, Arthur F CIV DLA LOGISTICS OPERATIONS (USA)" userId="9cb145f7-3597-4acd-a67c-d01fa0d87067" providerId="ADAL" clId="{F7A143A3-83A1-4DBB-B677-9DF38426B800}" dt="2021-10-01T17:20:17.965" v="236" actId="47"/>
        <pc:sldMkLst>
          <pc:docMk/>
          <pc:sldMk cId="3825176647" sldId="276"/>
        </pc:sldMkLst>
      </pc:sldChg>
      <pc:sldChg chg="modSp mod">
        <pc:chgData name="Beauchamp, Arthur F CIV DLA LOGISTICS OPERATIONS (USA)" userId="9cb145f7-3597-4acd-a67c-d01fa0d87067" providerId="ADAL" clId="{F7A143A3-83A1-4DBB-B677-9DF38426B800}" dt="2021-09-09T15:36:58.515" v="234" actId="207"/>
        <pc:sldMkLst>
          <pc:docMk/>
          <pc:sldMk cId="3808695982" sldId="288"/>
        </pc:sldMkLst>
        <pc:spChg chg="mod">
          <ac:chgData name="Beauchamp, Arthur F CIV DLA LOGISTICS OPERATIONS (USA)" userId="9cb145f7-3597-4acd-a67c-d01fa0d87067" providerId="ADAL" clId="{F7A143A3-83A1-4DBB-B677-9DF38426B800}" dt="2021-09-09T15:36:58.515" v="234" actId="207"/>
          <ac:spMkLst>
            <pc:docMk/>
            <pc:sldMk cId="3808695982" sldId="288"/>
            <ac:spMk id="3" creationId="{00000000-0000-0000-0000-000000000000}"/>
          </ac:spMkLst>
        </pc:spChg>
      </pc:sldChg>
      <pc:sldChg chg="modSp del mod">
        <pc:chgData name="Beauchamp, Arthur F CIV DLA LOGISTICS OPERATIONS (USA)" userId="9cb145f7-3597-4acd-a67c-d01fa0d87067" providerId="ADAL" clId="{F7A143A3-83A1-4DBB-B677-9DF38426B800}" dt="2021-10-01T17:20:20.209" v="237" actId="47"/>
        <pc:sldMkLst>
          <pc:docMk/>
          <pc:sldMk cId="2916236757" sldId="294"/>
        </pc:sldMkLst>
        <pc:spChg chg="mod">
          <ac:chgData name="Beauchamp, Arthur F CIV DLA LOGISTICS OPERATIONS (USA)" userId="9cb145f7-3597-4acd-a67c-d01fa0d87067" providerId="ADAL" clId="{F7A143A3-83A1-4DBB-B677-9DF38426B800}" dt="2021-09-09T15:36:02.281" v="229" actId="14100"/>
          <ac:spMkLst>
            <pc:docMk/>
            <pc:sldMk cId="2916236757" sldId="294"/>
            <ac:spMk id="3" creationId="{00000000-0000-0000-0000-000000000000}"/>
          </ac:spMkLst>
        </pc:spChg>
      </pc:sldChg>
      <pc:sldChg chg="modSp mod">
        <pc:chgData name="Beauchamp, Arthur F CIV DLA LOGISTICS OPERATIONS (USA)" userId="9cb145f7-3597-4acd-a67c-d01fa0d87067" providerId="ADAL" clId="{F7A143A3-83A1-4DBB-B677-9DF38426B800}" dt="2021-09-09T15:36:34.445" v="233" actId="14100"/>
        <pc:sldMkLst>
          <pc:docMk/>
          <pc:sldMk cId="2598830781" sldId="302"/>
        </pc:sldMkLst>
        <pc:spChg chg="mod">
          <ac:chgData name="Beauchamp, Arthur F CIV DLA LOGISTICS OPERATIONS (USA)" userId="9cb145f7-3597-4acd-a67c-d01fa0d87067" providerId="ADAL" clId="{F7A143A3-83A1-4DBB-B677-9DF38426B800}" dt="2021-09-09T15:36:34.445" v="233" actId="14100"/>
          <ac:spMkLst>
            <pc:docMk/>
            <pc:sldMk cId="2598830781" sldId="302"/>
            <ac:spMk id="3" creationId="{00000000-0000-0000-0000-000000000000}"/>
          </ac:spMkLst>
        </pc:spChg>
      </pc:sldChg>
      <pc:sldChg chg="modSp mod">
        <pc:chgData name="Beauchamp, Arthur F CIV DLA LOGISTICS OPERATIONS (USA)" userId="9cb145f7-3597-4acd-a67c-d01fa0d87067" providerId="ADAL" clId="{F7A143A3-83A1-4DBB-B677-9DF38426B800}" dt="2021-10-01T17:20:28.507" v="239" actId="6549"/>
        <pc:sldMkLst>
          <pc:docMk/>
          <pc:sldMk cId="2511698618" sldId="303"/>
        </pc:sldMkLst>
        <pc:spChg chg="mod">
          <ac:chgData name="Beauchamp, Arthur F CIV DLA LOGISTICS OPERATIONS (USA)" userId="9cb145f7-3597-4acd-a67c-d01fa0d87067" providerId="ADAL" clId="{F7A143A3-83A1-4DBB-B677-9DF38426B800}" dt="2021-10-01T17:20:28.507" v="239" actId="6549"/>
          <ac:spMkLst>
            <pc:docMk/>
            <pc:sldMk cId="2511698618" sldId="303"/>
            <ac:spMk id="3" creationId="{00000000-0000-0000-0000-000000000000}"/>
          </ac:spMkLst>
        </pc:spChg>
      </pc:sldChg>
      <pc:sldChg chg="addSp modSp mod">
        <pc:chgData name="Beauchamp, Arthur F CIV DLA LOGISTICS OPERATIONS (USA)" userId="9cb145f7-3597-4acd-a67c-d01fa0d87067" providerId="ADAL" clId="{F7A143A3-83A1-4DBB-B677-9DF38426B800}" dt="2021-09-09T15:35:33.833" v="228" actId="114"/>
        <pc:sldMkLst>
          <pc:docMk/>
          <pc:sldMk cId="1509248342" sldId="477"/>
        </pc:sldMkLst>
        <pc:spChg chg="mod">
          <ac:chgData name="Beauchamp, Arthur F CIV DLA LOGISTICS OPERATIONS (USA)" userId="9cb145f7-3597-4acd-a67c-d01fa0d87067" providerId="ADAL" clId="{F7A143A3-83A1-4DBB-B677-9DF38426B800}" dt="2021-09-09T15:35:33.833" v="228" actId="114"/>
          <ac:spMkLst>
            <pc:docMk/>
            <pc:sldMk cId="1509248342" sldId="477"/>
            <ac:spMk id="8" creationId="{7373729B-0740-4BBD-8D08-8701133CE5EA}"/>
          </ac:spMkLst>
        </pc:spChg>
        <pc:spChg chg="add mod">
          <ac:chgData name="Beauchamp, Arthur F CIV DLA LOGISTICS OPERATIONS (USA)" userId="9cb145f7-3597-4acd-a67c-d01fa0d87067" providerId="ADAL" clId="{F7A143A3-83A1-4DBB-B677-9DF38426B800}" dt="2021-09-09T15:16:01.709" v="141"/>
          <ac:spMkLst>
            <pc:docMk/>
            <pc:sldMk cId="1509248342" sldId="477"/>
            <ac:spMk id="10" creationId="{AD2C68B9-192C-4EC4-BBB5-1D4E625EF15D}"/>
          </ac:spMkLst>
        </pc:spChg>
      </pc:sldChg>
      <pc:sldChg chg="addSp modSp">
        <pc:chgData name="Beauchamp, Arthur F CIV DLA LOGISTICS OPERATIONS (USA)" userId="9cb145f7-3597-4acd-a67c-d01fa0d87067" providerId="ADAL" clId="{F7A143A3-83A1-4DBB-B677-9DF38426B800}" dt="2021-09-09T15:16:08.702" v="142"/>
        <pc:sldMkLst>
          <pc:docMk/>
          <pc:sldMk cId="2690869401" sldId="478"/>
        </pc:sldMkLst>
        <pc:spChg chg="add mod">
          <ac:chgData name="Beauchamp, Arthur F CIV DLA LOGISTICS OPERATIONS (USA)" userId="9cb145f7-3597-4acd-a67c-d01fa0d87067" providerId="ADAL" clId="{F7A143A3-83A1-4DBB-B677-9DF38426B800}" dt="2021-09-09T15:16:08.702" v="142"/>
          <ac:spMkLst>
            <pc:docMk/>
            <pc:sldMk cId="2690869401" sldId="478"/>
            <ac:spMk id="7" creationId="{65E3290E-11B1-468F-A566-C2B0D6F78E80}"/>
          </ac:spMkLst>
        </pc:spChg>
      </pc:sldChg>
      <pc:sldChg chg="addSp modSp mod">
        <pc:chgData name="Beauchamp, Arthur F CIV DLA LOGISTICS OPERATIONS (USA)" userId="9cb145f7-3597-4acd-a67c-d01fa0d87067" providerId="ADAL" clId="{F7A143A3-83A1-4DBB-B677-9DF38426B800}" dt="2021-09-09T15:35:09.013" v="226" actId="14100"/>
        <pc:sldMkLst>
          <pc:docMk/>
          <pc:sldMk cId="1278041422" sldId="479"/>
        </pc:sldMkLst>
        <pc:spChg chg="add mod">
          <ac:chgData name="Beauchamp, Arthur F CIV DLA LOGISTICS OPERATIONS (USA)" userId="9cb145f7-3597-4acd-a67c-d01fa0d87067" providerId="ADAL" clId="{F7A143A3-83A1-4DBB-B677-9DF38426B800}" dt="2021-09-09T15:15:56.624" v="140"/>
          <ac:spMkLst>
            <pc:docMk/>
            <pc:sldMk cId="1278041422" sldId="479"/>
            <ac:spMk id="5" creationId="{F9FD2395-D9AB-402C-9306-13A08874B7E5}"/>
          </ac:spMkLst>
        </pc:spChg>
        <pc:spChg chg="mod">
          <ac:chgData name="Beauchamp, Arthur F CIV DLA LOGISTICS OPERATIONS (USA)" userId="9cb145f7-3597-4acd-a67c-d01fa0d87067" providerId="ADAL" clId="{F7A143A3-83A1-4DBB-B677-9DF38426B800}" dt="2021-09-09T15:35:09.013" v="226" actId="14100"/>
          <ac:spMkLst>
            <pc:docMk/>
            <pc:sldMk cId="1278041422" sldId="479"/>
            <ac:spMk id="6" creationId="{D9111666-CE2C-4392-98EB-A8399D088168}"/>
          </ac:spMkLst>
        </pc:spChg>
        <pc:spChg chg="mod">
          <ac:chgData name="Beauchamp, Arthur F CIV DLA LOGISTICS OPERATIONS (USA)" userId="9cb145f7-3597-4acd-a67c-d01fa0d87067" providerId="ADAL" clId="{F7A143A3-83A1-4DBB-B677-9DF38426B800}" dt="2021-09-09T15:17:51.664" v="150" actId="255"/>
          <ac:spMkLst>
            <pc:docMk/>
            <pc:sldMk cId="1278041422" sldId="479"/>
            <ac:spMk id="8" creationId="{7373729B-0740-4BBD-8D08-8701133CE5EA}"/>
          </ac:spMkLst>
        </pc:spChg>
      </pc:sldChg>
      <pc:sldChg chg="addSp delSp modSp mod">
        <pc:chgData name="Beauchamp, Arthur F CIV DLA LOGISTICS OPERATIONS (USA)" userId="9cb145f7-3597-4acd-a67c-d01fa0d87067" providerId="ADAL" clId="{F7A143A3-83A1-4DBB-B677-9DF38426B800}" dt="2021-10-01T17:26:12.754" v="442" actId="20577"/>
        <pc:sldMkLst>
          <pc:docMk/>
          <pc:sldMk cId="2841430770" sldId="480"/>
        </pc:sldMkLst>
        <pc:spChg chg="del mod">
          <ac:chgData name="Beauchamp, Arthur F CIV DLA LOGISTICS OPERATIONS (USA)" userId="9cb145f7-3597-4acd-a67c-d01fa0d87067" providerId="ADAL" clId="{F7A143A3-83A1-4DBB-B677-9DF38426B800}" dt="2021-09-09T15:01:44.464" v="51" actId="478"/>
          <ac:spMkLst>
            <pc:docMk/>
            <pc:sldMk cId="2841430770" sldId="480"/>
            <ac:spMk id="2" creationId="{00000000-0000-0000-0000-000000000000}"/>
          </ac:spMkLst>
        </pc:spChg>
        <pc:spChg chg="add del mod">
          <ac:chgData name="Beauchamp, Arthur F CIV DLA LOGISTICS OPERATIONS (USA)" userId="9cb145f7-3597-4acd-a67c-d01fa0d87067" providerId="ADAL" clId="{F7A143A3-83A1-4DBB-B677-9DF38426B800}" dt="2021-09-09T15:01:51.580" v="52" actId="478"/>
          <ac:spMkLst>
            <pc:docMk/>
            <pc:sldMk cId="2841430770" sldId="480"/>
            <ac:spMk id="4" creationId="{7717E95B-5570-4CC4-A75F-0A3495DDA432}"/>
          </ac:spMkLst>
        </pc:spChg>
        <pc:spChg chg="mod">
          <ac:chgData name="Beauchamp, Arthur F CIV DLA LOGISTICS OPERATIONS (USA)" userId="9cb145f7-3597-4acd-a67c-d01fa0d87067" providerId="ADAL" clId="{F7A143A3-83A1-4DBB-B677-9DF38426B800}" dt="2021-09-09T15:06:18.828" v="134" actId="20577"/>
          <ac:spMkLst>
            <pc:docMk/>
            <pc:sldMk cId="2841430770" sldId="480"/>
            <ac:spMk id="5" creationId="{381DB8AB-37BB-4914-A9C6-6D096B8D3029}"/>
          </ac:spMkLst>
        </pc:spChg>
        <pc:spChg chg="mod">
          <ac:chgData name="Beauchamp, Arthur F CIV DLA LOGISTICS OPERATIONS (USA)" userId="9cb145f7-3597-4acd-a67c-d01fa0d87067" providerId="ADAL" clId="{F7A143A3-83A1-4DBB-B677-9DF38426B800}" dt="2021-10-01T17:26:12.754" v="442" actId="20577"/>
          <ac:spMkLst>
            <pc:docMk/>
            <pc:sldMk cId="2841430770" sldId="480"/>
            <ac:spMk id="7" creationId="{80876A86-AFD1-4012-8ECC-842EE1AAD39E}"/>
          </ac:spMkLst>
        </pc:spChg>
      </pc:sldChg>
      <pc:sldMasterChg chg="delSldLayout">
        <pc:chgData name="Beauchamp, Arthur F CIV DLA LOGISTICS OPERATIONS (USA)" userId="9cb145f7-3597-4acd-a67c-d01fa0d87067" providerId="ADAL" clId="{F7A143A3-83A1-4DBB-B677-9DF38426B800}" dt="2021-10-01T17:20:22.393" v="238" actId="47"/>
        <pc:sldMasterMkLst>
          <pc:docMk/>
          <pc:sldMasterMk cId="3305290197" sldId="2147483672"/>
        </pc:sldMasterMkLst>
        <pc:sldLayoutChg chg="del">
          <pc:chgData name="Beauchamp, Arthur F CIV DLA LOGISTICS OPERATIONS (USA)" userId="9cb145f7-3597-4acd-a67c-d01fa0d87067" providerId="ADAL" clId="{F7A143A3-83A1-4DBB-B677-9DF38426B800}" dt="2021-10-01T17:20:22.393" v="238" actId="47"/>
          <pc:sldLayoutMkLst>
            <pc:docMk/>
            <pc:sldMasterMk cId="3305290197" sldId="2147483672"/>
            <pc:sldLayoutMk cId="3917771261" sldId="2147483699"/>
          </pc:sldLayoutMkLst>
        </pc:sldLayoutChg>
      </pc:sldMasterChg>
    </pc:docChg>
  </pc:docChgLst>
  <pc:docChgLst>
    <pc:chgData name="Brino-Blackwell, Donna J CIV DLA LAND AND MARITIME (USA)" userId="S::donna.brino-blackwell@dla.mil::8ddcbede-2485-4efa-b645-b3d56fd20f02" providerId="AD" clId="Web-{54F9B2A6-BD6A-45E5-BFF1-6ED37ED59367}"/>
    <pc:docChg chg="modSld">
      <pc:chgData name="Brino-Blackwell, Donna J CIV DLA LAND AND MARITIME (USA)" userId="S::donna.brino-blackwell@dla.mil::8ddcbede-2485-4efa-b645-b3d56fd20f02" providerId="AD" clId="Web-{54F9B2A6-BD6A-45E5-BFF1-6ED37ED59367}" dt="2023-08-23T13:42:13.520" v="14" actId="20577"/>
      <pc:docMkLst>
        <pc:docMk/>
      </pc:docMkLst>
      <pc:sldChg chg="modSp">
        <pc:chgData name="Brino-Blackwell, Donna J CIV DLA LAND AND MARITIME (USA)" userId="S::donna.brino-blackwell@dla.mil::8ddcbede-2485-4efa-b645-b3d56fd20f02" providerId="AD" clId="Web-{54F9B2A6-BD6A-45E5-BFF1-6ED37ED59367}" dt="2023-08-23T13:41:27.301" v="11" actId="20577"/>
        <pc:sldMkLst>
          <pc:docMk/>
          <pc:sldMk cId="0" sldId="257"/>
        </pc:sldMkLst>
        <pc:spChg chg="mod">
          <ac:chgData name="Brino-Blackwell, Donna J CIV DLA LAND AND MARITIME (USA)" userId="S::donna.brino-blackwell@dla.mil::8ddcbede-2485-4efa-b645-b3d56fd20f02" providerId="AD" clId="Web-{54F9B2A6-BD6A-45E5-BFF1-6ED37ED59367}" dt="2023-08-23T13:41:27.301" v="11" actId="20577"/>
          <ac:spMkLst>
            <pc:docMk/>
            <pc:sldMk cId="0" sldId="257"/>
            <ac:spMk id="14" creationId="{FA11E7C3-C21E-4215-92FF-0B2B6728FC37}"/>
          </ac:spMkLst>
        </pc:spChg>
      </pc:sldChg>
      <pc:sldChg chg="modSp">
        <pc:chgData name="Brino-Blackwell, Donna J CIV DLA LAND AND MARITIME (USA)" userId="S::donna.brino-blackwell@dla.mil::8ddcbede-2485-4efa-b645-b3d56fd20f02" providerId="AD" clId="Web-{54F9B2A6-BD6A-45E5-BFF1-6ED37ED59367}" dt="2023-08-23T13:39:54.800" v="6" actId="20577"/>
        <pc:sldMkLst>
          <pc:docMk/>
          <pc:sldMk cId="1776236544" sldId="284"/>
        </pc:sldMkLst>
        <pc:spChg chg="mod">
          <ac:chgData name="Brino-Blackwell, Donna J CIV DLA LAND AND MARITIME (USA)" userId="S::donna.brino-blackwell@dla.mil::8ddcbede-2485-4efa-b645-b3d56fd20f02" providerId="AD" clId="Web-{54F9B2A6-BD6A-45E5-BFF1-6ED37ED59367}" dt="2023-08-23T13:39:54.800" v="6" actId="20577"/>
          <ac:spMkLst>
            <pc:docMk/>
            <pc:sldMk cId="1776236544" sldId="284"/>
            <ac:spMk id="6" creationId="{00000000-0000-0000-0000-000000000000}"/>
          </ac:spMkLst>
        </pc:spChg>
      </pc:sldChg>
      <pc:sldChg chg="modSp">
        <pc:chgData name="Brino-Blackwell, Donna J CIV DLA LAND AND MARITIME (USA)" userId="S::donna.brino-blackwell@dla.mil::8ddcbede-2485-4efa-b645-b3d56fd20f02" providerId="AD" clId="Web-{54F9B2A6-BD6A-45E5-BFF1-6ED37ED59367}" dt="2023-08-23T13:42:13.520" v="14" actId="20577"/>
        <pc:sldMkLst>
          <pc:docMk/>
          <pc:sldMk cId="419754244" sldId="286"/>
        </pc:sldMkLst>
        <pc:spChg chg="mod">
          <ac:chgData name="Brino-Blackwell, Donna J CIV DLA LAND AND MARITIME (USA)" userId="S::donna.brino-blackwell@dla.mil::8ddcbede-2485-4efa-b645-b3d56fd20f02" providerId="AD" clId="Web-{54F9B2A6-BD6A-45E5-BFF1-6ED37ED59367}" dt="2023-08-23T13:42:13.520" v="14" actId="20577"/>
          <ac:spMkLst>
            <pc:docMk/>
            <pc:sldMk cId="419754244" sldId="286"/>
            <ac:spMk id="11" creationId="{1DB773B9-C556-4DA7-A7DB-EA3E339B1B9B}"/>
          </ac:spMkLst>
        </pc:spChg>
      </pc:sldChg>
      <pc:sldChg chg="modSp">
        <pc:chgData name="Brino-Blackwell, Donna J CIV DLA LAND AND MARITIME (USA)" userId="S::donna.brino-blackwell@dla.mil::8ddcbede-2485-4efa-b645-b3d56fd20f02" providerId="AD" clId="Web-{54F9B2A6-BD6A-45E5-BFF1-6ED37ED59367}" dt="2023-08-23T13:41:48.629" v="13" actId="20577"/>
        <pc:sldMkLst>
          <pc:docMk/>
          <pc:sldMk cId="3808695982" sldId="288"/>
        </pc:sldMkLst>
        <pc:spChg chg="mod">
          <ac:chgData name="Brino-Blackwell, Donna J CIV DLA LAND AND MARITIME (USA)" userId="S::donna.brino-blackwell@dla.mil::8ddcbede-2485-4efa-b645-b3d56fd20f02" providerId="AD" clId="Web-{54F9B2A6-BD6A-45E5-BFF1-6ED37ED59367}" dt="2023-08-23T13:41:48.629" v="13" actId="20577"/>
          <ac:spMkLst>
            <pc:docMk/>
            <pc:sldMk cId="3808695982" sldId="288"/>
            <ac:spMk id="4" creationId="{00000000-0000-0000-0000-000000000000}"/>
          </ac:spMkLst>
        </pc:spChg>
      </pc:sldChg>
      <pc:sldChg chg="modSp">
        <pc:chgData name="Brino-Blackwell, Donna J CIV DLA LAND AND MARITIME (USA)" userId="S::donna.brino-blackwell@dla.mil::8ddcbede-2485-4efa-b645-b3d56fd20f02" providerId="AD" clId="Web-{54F9B2A6-BD6A-45E5-BFF1-6ED37ED59367}" dt="2023-08-23T13:41:16.644" v="10" actId="20577"/>
        <pc:sldMkLst>
          <pc:docMk/>
          <pc:sldMk cId="2598830781" sldId="302"/>
        </pc:sldMkLst>
        <pc:spChg chg="mod">
          <ac:chgData name="Brino-Blackwell, Donna J CIV DLA LAND AND MARITIME (USA)" userId="S::donna.brino-blackwell@dla.mil::8ddcbede-2485-4efa-b645-b3d56fd20f02" providerId="AD" clId="Web-{54F9B2A6-BD6A-45E5-BFF1-6ED37ED59367}" dt="2023-08-23T13:41:16.644" v="10" actId="20577"/>
          <ac:spMkLst>
            <pc:docMk/>
            <pc:sldMk cId="2598830781" sldId="302"/>
            <ac:spMk id="4" creationId="{00000000-0000-0000-0000-000000000000}"/>
          </ac:spMkLst>
        </pc:spChg>
      </pc:sldChg>
      <pc:sldChg chg="modSp">
        <pc:chgData name="Brino-Blackwell, Donna J CIV DLA LAND AND MARITIME (USA)" userId="S::donna.brino-blackwell@dla.mil::8ddcbede-2485-4efa-b645-b3d56fd20f02" providerId="AD" clId="Web-{54F9B2A6-BD6A-45E5-BFF1-6ED37ED59367}" dt="2023-08-23T13:41:41.129" v="12" actId="20577"/>
        <pc:sldMkLst>
          <pc:docMk/>
          <pc:sldMk cId="1509248342" sldId="477"/>
        </pc:sldMkLst>
        <pc:spChg chg="mod">
          <ac:chgData name="Brino-Blackwell, Donna J CIV DLA LAND AND MARITIME (USA)" userId="S::donna.brino-blackwell@dla.mil::8ddcbede-2485-4efa-b645-b3d56fd20f02" providerId="AD" clId="Web-{54F9B2A6-BD6A-45E5-BFF1-6ED37ED59367}" dt="2023-08-23T13:41:41.129" v="12" actId="20577"/>
          <ac:spMkLst>
            <pc:docMk/>
            <pc:sldMk cId="1509248342" sldId="477"/>
            <ac:spMk id="9" creationId="{ED19609D-29F5-4AEF-89EE-D1AC59F3AA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b="1" u="sn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Speaker-</a:t>
            </a:r>
            <a:r>
              <a:rPr lang="en-US" baseline="0"/>
              <a:t> Luis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D729A-188B-4040-A487-944C5EAD5E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Speaker-</a:t>
            </a:r>
            <a:r>
              <a:rPr lang="en-US" baseline="0"/>
              <a:t> Luis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D729A-188B-4040-A487-944C5EAD5E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Speaker-</a:t>
            </a:r>
            <a:r>
              <a:rPr lang="en-US" baseline="0"/>
              <a:t> Luis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D729A-188B-4040-A487-944C5EAD5E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4C74B-638F-4912-A79A-EAE19ABE6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3037" y="1755746"/>
            <a:ext cx="4197927" cy="41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DL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5800" y="6416675"/>
            <a:ext cx="91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36054B0-9910-4994-B0ED-3C2731BC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45D93F-16FB-4D82-B935-E87261EB5024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8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EB7F85A-4225-408B-A471-A9AF1459F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" y="3013"/>
            <a:ext cx="9144000" cy="1733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791B3D-D185-4D9E-98E9-03E0D31CCCD7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66003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/>
          </a:p>
        </p:txBody>
      </p:sp>
      <p:pic>
        <p:nvPicPr>
          <p:cNvPr id="6" name="Picture 5" descr="A picture containing bicycle&#10;&#10;Description automatically generated">
            <a:extLst>
              <a:ext uri="{FF2B5EF4-FFF2-40B4-BE49-F238E27FC236}">
                <a16:creationId xmlns:a16="http://schemas.microsoft.com/office/drawing/2014/main" id="{E8A59FFB-0180-4F40-A82D-EEBFAF6A81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15" y="238420"/>
            <a:ext cx="650139" cy="6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23"/>
            <a:ext cx="9143244" cy="1170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756" y="6443395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/>
          </a:p>
        </p:txBody>
      </p:sp>
      <p:pic>
        <p:nvPicPr>
          <p:cNvPr id="13" name="Picture 12" descr="A picture containing bicycle&#10;&#10;Description automatically generated">
            <a:extLst>
              <a:ext uri="{FF2B5EF4-FFF2-40B4-BE49-F238E27FC236}">
                <a16:creationId xmlns:a16="http://schemas.microsoft.com/office/drawing/2014/main" id="{0940007C-7B07-4FD9-A3B9-B08B0560BBE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4" y="203528"/>
            <a:ext cx="579872" cy="5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  <p:sldLayoutId id="2147483698" r:id="rId7"/>
    <p:sldLayoutId id="2147483700" r:id="rId8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b.com/duns-number.html" TargetMode="External"/><Relationship Id="rId7" Type="http://schemas.openxmlformats.org/officeDocument/2006/relationships/hyperlink" Target="https://www.dla.mil/SmallBusiness/PTAP/" TargetMode="External"/><Relationship Id="rId2" Type="http://schemas.openxmlformats.org/officeDocument/2006/relationships/hyperlink" Target="https://sam.gov/SA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dla.mil/HQ/LogisticsOperations/EnhancedValidation/" TargetMode="External"/><Relationship Id="rId5" Type="http://schemas.openxmlformats.org/officeDocument/2006/relationships/hyperlink" Target="https://www.dibbs.bsm.dla.mil/" TargetMode="External"/><Relationship Id="rId4" Type="http://schemas.openxmlformats.org/officeDocument/2006/relationships/hyperlink" Target="https://cage.dla.mil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.gov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cf1x.bsm.dla.mil/cfold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s.csd.disa.mil/" TargetMode="External"/><Relationship Id="rId7" Type="http://schemas.openxmlformats.org/officeDocument/2006/relationships/hyperlink" Target="mailto:DLAJ344DataCustodian@dla.mil" TargetMode="External"/><Relationship Id="rId2" Type="http://schemas.openxmlformats.org/officeDocument/2006/relationships/hyperlink" Target="https://pcf1x.bsm.dla.mil/cfolder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JCP-ADMIN@DLA.MIL" TargetMode="External"/><Relationship Id="rId5" Type="http://schemas.openxmlformats.org/officeDocument/2006/relationships/hyperlink" Target="https://www.dla.mil/HQ/LogisticsOperations/EnhancedValidation/" TargetMode="External"/><Relationship Id="rId4" Type="http://schemas.openxmlformats.org/officeDocument/2006/relationships/hyperlink" Target="https://www.dla.mil/HQ/LogisticsOperations/Services/JC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01FF48-8C05-45DD-A602-2EB342FF6A55}"/>
              </a:ext>
            </a:extLst>
          </p:cNvPr>
          <p:cNvSpPr/>
          <p:nvPr/>
        </p:nvSpPr>
        <p:spPr>
          <a:xfrm>
            <a:off x="7252138" y="6486526"/>
            <a:ext cx="1551348" cy="37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876A86-AFD1-4012-8ECC-842EE1AAD39E}"/>
              </a:ext>
            </a:extLst>
          </p:cNvPr>
          <p:cNvSpPr txBox="1">
            <a:spLocks/>
          </p:cNvSpPr>
          <p:nvPr/>
        </p:nvSpPr>
        <p:spPr>
          <a:xfrm>
            <a:off x="88490" y="2979174"/>
            <a:ext cx="3894931" cy="225158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i="1"/>
              <a:t>Information Briefing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i="1"/>
              <a:t>On Accessing the DLA Internet Bid Board (DIBBS),  Collaboration Folders &amp; Export Control Technical Data</a:t>
            </a:r>
            <a:endParaRPr lang="en-US" sz="2200">
              <a:latin typeface="+mn-lt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1DB8AB-37BB-4914-A9C6-6D096B8D3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18234"/>
            <a:ext cx="4297680" cy="533926"/>
          </a:xfrm>
        </p:spPr>
        <p:txBody>
          <a:bodyPr/>
          <a:lstStyle/>
          <a:p>
            <a:r>
              <a:rPr lang="en-US"/>
              <a:t> Sept 2021</a:t>
            </a:r>
          </a:p>
        </p:txBody>
      </p:sp>
    </p:spTree>
    <p:extLst>
      <p:ext uri="{BB962C8B-B14F-4D97-AF65-F5344CB8AC3E}">
        <p14:creationId xmlns:p14="http://schemas.microsoft.com/office/powerpoint/2010/main" val="284143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162300" y="438149"/>
            <a:ext cx="5045901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 sz="3200" i="1">
                <a:solidFill>
                  <a:srgbClr val="0076A3"/>
                </a:solidFill>
              </a:rPr>
              <a:t>Useful Links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486" y="1755228"/>
            <a:ext cx="8904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GSA System for Award Management: </a:t>
            </a:r>
            <a:r>
              <a:rPr lang="en-US">
                <a:hlinkClick r:id="rId2"/>
              </a:rPr>
              <a:t>https://sam.gov/SAM/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DUNS Registration: </a:t>
            </a:r>
            <a:r>
              <a:rPr lang="en-US">
                <a:hlinkClick r:id="rId3"/>
              </a:rPr>
              <a:t>https://www.dnb.com/duns-number.html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DoD CAGE Code Program:  </a:t>
            </a:r>
            <a:r>
              <a:rPr lang="en-US">
                <a:hlinkClick r:id="rId4"/>
              </a:rPr>
              <a:t>https://cage.dla.mil/</a:t>
            </a:r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DLA Internet Bid Board (DIBBS): </a:t>
            </a:r>
            <a:r>
              <a:rPr lang="en-US">
                <a:hlinkClick r:id="rId5"/>
              </a:rPr>
              <a:t>https://www.dibbs.bsm.dla.mil/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DLA Export Control Data: </a:t>
            </a:r>
            <a:r>
              <a:rPr lang="en-US">
                <a:hlinkClick r:id="rId6"/>
              </a:rPr>
              <a:t>https://www.dla.mil/HQ/LogisticsOperations/EnhancedValidation/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DLA Procurement and Technical Assistance Program </a:t>
            </a:r>
            <a:r>
              <a:rPr lang="en-US">
                <a:hlinkClick r:id="rId7"/>
              </a:rPr>
              <a:t>https://www.dla.mil/SmallBusiness/PTAP/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Box 14"/>
          <p:cNvSpPr txBox="1"/>
          <p:nvPr/>
        </p:nvSpPr>
        <p:spPr>
          <a:xfrm>
            <a:off x="104775" y="6553200"/>
            <a:ext cx="1809750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44" y="1704178"/>
            <a:ext cx="327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932688" y="240792"/>
            <a:ext cx="727551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 sz="3200" i="1">
                <a:solidFill>
                  <a:srgbClr val="0076A3"/>
                </a:solidFill>
              </a:rPr>
              <a:t>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606F1-F79B-4FE2-86C3-482297A11F05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943" y="1752601"/>
            <a:ext cx="82265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prstClr val="black"/>
                </a:solidFill>
                <a:latin typeface="+mj-lt"/>
                <a:ea typeface="Segoe UI Black" panose="020B0A02040204020203" pitchFamily="34" charset="0"/>
                <a:cs typeface="Times New Roman" panose="02020603050405020304" pitchFamily="18" charset="0"/>
              </a:rPr>
              <a:t>DLA Internet Bid Board (DIBBS) Registration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prstClr val="black"/>
                </a:solidFill>
                <a:latin typeface="+mj-lt"/>
                <a:ea typeface="Segoe UI Black" panose="020B0A02040204020203" pitchFamily="34" charset="0"/>
                <a:cs typeface="Times New Roman" panose="02020603050405020304" pitchFamily="18" charset="0"/>
              </a:rPr>
              <a:t>Accessing DLA Technical Data Repository (cFolders)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prstClr val="black"/>
                </a:solidFill>
                <a:latin typeface="+mj-lt"/>
                <a:ea typeface="Segoe UI Black" panose="020B0A02040204020203" pitchFamily="34" charset="0"/>
                <a:cs typeface="Times New Roman" panose="02020603050405020304" pitchFamily="18" charset="0"/>
              </a:rPr>
              <a:t>Accessing DLA Export Control Technical Data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prstClr val="black"/>
                </a:solidFill>
                <a:latin typeface="+mj-lt"/>
                <a:ea typeface="Segoe UI Black" panose="020B0A02040204020203" pitchFamily="34" charset="0"/>
                <a:cs typeface="Times New Roman" panose="02020603050405020304" pitchFamily="18" charset="0"/>
              </a:rPr>
              <a:t>Useful Links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086225" y="371474"/>
            <a:ext cx="4143375" cy="6381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3200" i="1"/>
              <a:t> </a:t>
            </a:r>
            <a:r>
              <a:rPr lang="en-US" sz="3200" i="1">
                <a:solidFill>
                  <a:srgbClr val="0076A3"/>
                </a:solidFill>
              </a:rPr>
              <a:t>Agenda 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104775" y="6553200"/>
            <a:ext cx="1809750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>
                <a:latin typeface="Arial" panose="020B0604020202020204" pitchFamily="34" charset="0"/>
                <a:cs typeface="Arial" panose="020B0604020202020204" pitchFamily="34" charset="0"/>
              </a:rPr>
              <a:t>Art Beauchamp, J344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2138" y="6486526"/>
            <a:ext cx="1551348" cy="37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0401"/>
            <a:ext cx="8392887" cy="52159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028" y="1137167"/>
            <a:ext cx="8229600" cy="8595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6725" y="0"/>
            <a:ext cx="4176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>
                <a:solidFill>
                  <a:srgbClr val="0076A3"/>
                </a:solidFill>
                <a:latin typeface="+mj-lt"/>
                <a:cs typeface="Times New Roman" panose="02020603050405020304" pitchFamily="18" charset="0"/>
              </a:rPr>
              <a:t>DLA Internet Bid Board (DIBBS</a:t>
            </a:r>
            <a:r>
              <a:rPr lang="en-US" sz="3000" b="1">
                <a:solidFill>
                  <a:srgbClr val="0076A3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Oval 1"/>
          <p:cNvSpPr/>
          <p:nvPr/>
        </p:nvSpPr>
        <p:spPr>
          <a:xfrm>
            <a:off x="4092992" y="1781688"/>
            <a:ext cx="3407264" cy="1444840"/>
          </a:xfrm>
          <a:prstGeom prst="ellipse">
            <a:avLst/>
          </a:prstGeom>
          <a:noFill/>
          <a:ln>
            <a:solidFill>
              <a:srgbClr val="007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519126">
            <a:off x="6457840" y="1736482"/>
            <a:ext cx="534611" cy="1140102"/>
          </a:xfrm>
          <a:prstGeom prst="downArrow">
            <a:avLst/>
          </a:prstGeom>
          <a:solidFill>
            <a:srgbClr val="007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6A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1DB773B9-C556-4DA7-A7DB-EA3E339B1B9B}"/>
              </a:ext>
            </a:extLst>
          </p:cNvPr>
          <p:cNvSpPr txBox="1"/>
          <p:nvPr/>
        </p:nvSpPr>
        <p:spPr>
          <a:xfrm>
            <a:off x="-41561" y="6581001"/>
            <a:ext cx="1929340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48" y="1270077"/>
            <a:ext cx="9157726" cy="458288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Register in System for Award Management (SAM) (</a:t>
            </a:r>
            <a:r>
              <a:rPr lang="en-US" sz="1800">
                <a:latin typeface="+mj-lt"/>
                <a:cs typeface="Times New Roman" panose="02020603050405020304" pitchFamily="18" charset="0"/>
                <a:hlinkClick r:id="rId2"/>
              </a:rPr>
              <a:t>www.sam.gov</a:t>
            </a:r>
            <a:r>
              <a:rPr lang="en-US" sz="1800">
                <a:latin typeface="+mj-lt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DIBBS CAGE code entry (DIBBS will prefill company data entered in SAM)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Physical mailing address verification (post card mailed to address entered in SAM)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User personal data entry for the DIBBS account administrator/Super User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Email Personal Identification Number (PIN) verification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Physical address verification number request and entry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Accept DIBBS user agreement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Create password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Create challenge questions &amp; responses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Complete supplier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Review and submit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Completion of registration</a:t>
            </a:r>
          </a:p>
          <a:p>
            <a:pPr marL="457200" indent="-282575">
              <a:spcAft>
                <a:spcPts val="1200"/>
              </a:spcAft>
            </a:pPr>
            <a:r>
              <a:rPr lang="en-US" sz="1800">
                <a:latin typeface="+mj-lt"/>
              </a:rPr>
              <a:t>E-mail </a:t>
            </a:r>
            <a:r>
              <a:rPr lang="en-US" sz="1800">
                <a:solidFill>
                  <a:srgbClr val="0076A3"/>
                </a:solidFill>
                <a:latin typeface="+mj-lt"/>
              </a:rPr>
              <a:t>dibbsbsm@dla.mil </a:t>
            </a:r>
            <a:r>
              <a:rPr lang="en-US" sz="1800">
                <a:latin typeface="+mj-lt"/>
              </a:rPr>
              <a:t>for questions</a:t>
            </a:r>
            <a:endParaRPr lang="en-US" sz="1800" i="1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20966" y="399393"/>
            <a:ext cx="5064311" cy="7321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i="1">
                <a:solidFill>
                  <a:srgbClr val="0076A3"/>
                </a:solidFill>
                <a:cs typeface="Times New Roman" panose="02020603050405020304" pitchFamily="18" charset="0"/>
              </a:rPr>
              <a:t>DIBBS Registration Steps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-41561" y="6581001"/>
            <a:ext cx="1929340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42685-C838-4599-82AA-3614E49B54F0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70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8917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566"/>
                </a:lnTo>
                <a:lnTo>
                  <a:pt x="9144000" y="36856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7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32713" y="6542061"/>
            <a:ext cx="2063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5"/>
              </a:lnSpc>
            </a:pPr>
            <a:r>
              <a:rPr sz="1600" b="1" spc="-114">
                <a:solidFill>
                  <a:srgbClr val="FFFFFF"/>
                </a:solidFill>
                <a:latin typeface="Arial"/>
                <a:cs typeface="Arial"/>
              </a:rPr>
              <a:t>WARFIGHTERALWAYS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1154" y="6562661"/>
            <a:ext cx="3995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373" y="1723941"/>
            <a:ext cx="8481848" cy="4826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Reasonable suspicion that a vendor’s account has been compromised or is being used to adversely impact the automated procurement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Sharing account information with unregistered and/or unauthorized users.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Any violation of these terms and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Use of data, accessed through DLA systems, in violation of the Export Administration Regulations (EAR) and/or International Traffic in Arms Regulations (ITAR).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Material misrepresentation made in DIBBS.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A vendor fails to comply with the requirements, when applicable, regarding controlled technical information and covered defense information as set forth in DFARS clauses 252.204-7008, 525.204-7009, 252.204-7012, 252.204-7019, 252.204-7020, and 252.204-7021.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A vendor fails to provide required documentation requested by a contracting officer under any purchase order (e.g., FAR 52.246-2, Procurement Note C03), necessary to validate contractor information submitted in DIBBS.</a:t>
            </a:r>
          </a:p>
          <a:p>
            <a:pPr marL="498475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endParaRPr lang="en-US" sz="2400" b="1" u="sng">
              <a:latin typeface="Arial"/>
              <a:cs typeface="Arial"/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AACFEDEF-30FA-4E3F-AE5D-C085A7D8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641" y="483476"/>
            <a:ext cx="4987158" cy="705562"/>
          </a:xfrm>
        </p:spPr>
        <p:txBody>
          <a:bodyPr>
            <a:noAutofit/>
          </a:bodyPr>
          <a:lstStyle/>
          <a:p>
            <a:r>
              <a:rPr lang="en-US" sz="3000" i="1">
                <a:solidFill>
                  <a:schemeClr val="tx2"/>
                </a:solidFill>
              </a:rPr>
              <a:t>DIBBS Terms of Use </a:t>
            </a:r>
            <a:br>
              <a:rPr lang="en-US" sz="2800">
                <a:solidFill>
                  <a:schemeClr val="tx2"/>
                </a:solidFill>
              </a:rPr>
            </a:b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48887-C8BD-4AE0-984F-40E52BB43747}"/>
              </a:ext>
            </a:extLst>
          </p:cNvPr>
          <p:cNvSpPr txBox="1"/>
          <p:nvPr/>
        </p:nvSpPr>
        <p:spPr>
          <a:xfrm>
            <a:off x="73572" y="1262520"/>
            <a:ext cx="8613227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To avoid disrupting in accessing DIBBS be aware of the DIBBS Terms of Use: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A11E7C3-C21E-4215-92FF-0B2B6728FC37}"/>
              </a:ext>
            </a:extLst>
          </p:cNvPr>
          <p:cNvSpPr txBox="1"/>
          <p:nvPr/>
        </p:nvSpPr>
        <p:spPr>
          <a:xfrm>
            <a:off x="-41561" y="6581001"/>
            <a:ext cx="1929340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E775BF-CBE9-4022-89DD-057A11CE0245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73729B-0740-4BBD-8D08-8701133C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567" y="226143"/>
            <a:ext cx="4316361" cy="1213710"/>
          </a:xfrm>
        </p:spPr>
        <p:txBody>
          <a:bodyPr>
            <a:noAutofit/>
          </a:bodyPr>
          <a:lstStyle/>
          <a:p>
            <a:r>
              <a:rPr lang="en-US" sz="3000" i="1">
                <a:solidFill>
                  <a:schemeClr val="tx2"/>
                </a:solidFill>
              </a:rPr>
              <a:t>Accessing Technical Data in cFolders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1DD69A9-D38A-4CEA-B3B1-2735C524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11666-CE2C-4392-98EB-A8399D088168}"/>
              </a:ext>
            </a:extLst>
          </p:cNvPr>
          <p:cNvSpPr txBox="1"/>
          <p:nvPr/>
        </p:nvSpPr>
        <p:spPr>
          <a:xfrm>
            <a:off x="147144" y="1723697"/>
            <a:ext cx="876088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Technical data (i.e. technical drawings) for open DLA solicitations are posted to DLA’s Collaboration Folders (cFolders)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 access cFolders, suppliers will need to first obtained a DLA Internet Bid Board (DIBBS) account. Upon creation of a DIBBS account, suppliers can then establish a cFolders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/>
              <a:t>To establish a cFolders account go to the DIBBS Home Page, select the DLA Collaborations Folder link </a:t>
            </a:r>
            <a:r>
              <a:rPr lang="en-US">
                <a:hlinkClick r:id="rId3"/>
              </a:rPr>
              <a:t>https://pcf1x.bsm.dla.mil/cfolders/</a:t>
            </a:r>
            <a:r>
              <a:rPr lang="en-US"/>
              <a:t> and follow the instructions for establishing a cFolders password and user ID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/>
              <a:t>Upon cFolders account creation, suppliers </a:t>
            </a:r>
            <a:r>
              <a:rPr lang="en-US">
                <a:solidFill>
                  <a:srgbClr val="FF0000"/>
                </a:solidFill>
              </a:rPr>
              <a:t>have access to non-restricted tech data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D2395-D9AB-402C-9306-13A08874B7E5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73729B-0740-4BBD-8D08-8701133C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940" y="68826"/>
            <a:ext cx="4771860" cy="1119894"/>
          </a:xfrm>
        </p:spPr>
        <p:txBody>
          <a:bodyPr>
            <a:noAutofit/>
          </a:bodyPr>
          <a:lstStyle/>
          <a:p>
            <a:r>
              <a:rPr lang="en-US" sz="3000" i="1">
                <a:solidFill>
                  <a:schemeClr val="tx2"/>
                </a:solidFill>
              </a:rPr>
              <a:t>Accessing cFolders through DIBBS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1DD69A9-D38A-4CEA-B3B1-2735C524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434D35D-01D6-4129-B005-C542F6DE1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655"/>
            <a:ext cx="9052215" cy="3541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6F3602-4A1B-4745-82E1-5A3C1C1E7057}"/>
              </a:ext>
            </a:extLst>
          </p:cNvPr>
          <p:cNvSpPr txBox="1"/>
          <p:nvPr/>
        </p:nvSpPr>
        <p:spPr>
          <a:xfrm>
            <a:off x="3914940" y="6017385"/>
            <a:ext cx="551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on “DLA Collaboration Folders (cFolders)”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5E1169-AC74-4DEC-92F0-247D997CAD5C}"/>
              </a:ext>
            </a:extLst>
          </p:cNvPr>
          <p:cNvSpPr/>
          <p:nvPr/>
        </p:nvSpPr>
        <p:spPr>
          <a:xfrm>
            <a:off x="318810" y="3241431"/>
            <a:ext cx="1465385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551E00-3A40-4F31-B1E4-38B6999FA464}"/>
              </a:ext>
            </a:extLst>
          </p:cNvPr>
          <p:cNvCxnSpPr/>
          <p:nvPr/>
        </p:nvCxnSpPr>
        <p:spPr>
          <a:xfrm>
            <a:off x="1784195" y="3429000"/>
            <a:ext cx="2664178" cy="2548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B9CECE-87AD-4F94-AAF7-8D53EC951059}"/>
              </a:ext>
            </a:extLst>
          </p:cNvPr>
          <p:cNvSpPr txBox="1"/>
          <p:nvPr/>
        </p:nvSpPr>
        <p:spPr>
          <a:xfrm>
            <a:off x="1784194" y="1308241"/>
            <a:ext cx="576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Visit:</a:t>
            </a:r>
          </a:p>
          <a:p>
            <a:pPr algn="ctr"/>
            <a:r>
              <a:rPr lang="en-US" u="sng">
                <a:solidFill>
                  <a:schemeClr val="accent1"/>
                </a:solidFill>
              </a:rPr>
              <a:t>https://www.dibbs.bsm.dla.mil/Refs/TechData/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D19609D-29F5-4AEF-89EE-D1AC59F3AA0B}"/>
              </a:ext>
            </a:extLst>
          </p:cNvPr>
          <p:cNvSpPr txBox="1"/>
          <p:nvPr/>
        </p:nvSpPr>
        <p:spPr>
          <a:xfrm>
            <a:off x="60960" y="6581001"/>
            <a:ext cx="1826818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2C68B9-192C-4EC4-BBB5-1D4E625EF15D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4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634" y="1234939"/>
            <a:ext cx="8648137" cy="515497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700">
                <a:latin typeface="+mj-lt"/>
                <a:cs typeface="Times New Roman" panose="02020603050405020304" pitchFamily="18" charset="0"/>
              </a:rPr>
              <a:t>Have an approved CAGE Code.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>
                <a:latin typeface="+mj-lt"/>
              </a:rPr>
              <a:t>Have an approved DIBBS account with an enabled DLA technical data distribution system (cFolders) account </a:t>
            </a:r>
            <a:r>
              <a:rPr lang="en-US" sz="1700">
                <a:latin typeface="+mj-lt"/>
                <a:cs typeface="Times New Roman" panose="02020603050405020304" pitchFamily="18" charset="0"/>
                <a:hlinkClick r:id="rId2"/>
              </a:rPr>
              <a:t>https://pcf1x.bsm.dla.mil/cfolders/</a:t>
            </a:r>
            <a:r>
              <a:rPr lang="en-US" sz="170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>
                <a:latin typeface="+mj-lt"/>
                <a:ea typeface="Times New Roman" panose="02020603050405020304" pitchFamily="18" charset="0"/>
              </a:rPr>
              <a:t>Have </a:t>
            </a:r>
            <a:r>
              <a:rPr lang="en-US" sz="1700">
                <a:effectLst/>
                <a:latin typeface="+mj-lt"/>
                <a:ea typeface="Times New Roman" panose="02020603050405020304" pitchFamily="18" charset="0"/>
              </a:rPr>
              <a:t>National Institute of Standards and Technology (NIST) Special Publication (SP) 800-171 cybersecurity assessment documented on the Supplier Performance Risk System (SPRS) at </a:t>
            </a:r>
            <a:r>
              <a:rPr lang="en-US" sz="1700" u="sng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https://www.sprs.csd.disa.mil/</a:t>
            </a:r>
            <a:endParaRPr lang="en-US" sz="170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>
                <a:latin typeface="+mj-lt"/>
              </a:rPr>
              <a:t>Have an approved Joint Certification Program (JCP) certification (DD Form 2345) </a:t>
            </a:r>
            <a:r>
              <a:rPr lang="en-US" sz="1700">
                <a:latin typeface="+mj-lt"/>
                <a:hlinkClick r:id="rId4"/>
              </a:rPr>
              <a:t>https://www.dla.mil/HQ/LogisticsOperations/Services/JCP/</a:t>
            </a:r>
            <a:r>
              <a:rPr lang="en-US" sz="170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>
                <a:latin typeface="+mj-lt"/>
                <a:cs typeface="Times New Roman" panose="02020603050405020304" pitchFamily="18" charset="0"/>
              </a:rPr>
              <a:t>Obtain Enhanced JCP (EJCP) approval </a:t>
            </a:r>
            <a:r>
              <a:rPr lang="en-US" sz="1700">
                <a:latin typeface="+mj-lt"/>
                <a:cs typeface="Times New Roman" panose="02020603050405020304" pitchFamily="18" charset="0"/>
                <a:hlinkClick r:id="rId5"/>
              </a:rPr>
              <a:t>https://www.dla.mil/HQ/LogisticsOperations/EnhancedValidation/</a:t>
            </a:r>
            <a:r>
              <a:rPr lang="en-US" sz="170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ts val="1200"/>
              </a:spcBef>
              <a:buAutoNum type="alphaLcPeriod"/>
            </a:pPr>
            <a:r>
              <a:rPr lang="en-US" sz="1700">
                <a:latin typeface="+mj-lt"/>
              </a:rPr>
              <a:t>Complete the “</a:t>
            </a:r>
            <a:r>
              <a:rPr lang="en-US" sz="1700" i="1">
                <a:latin typeface="+mj-lt"/>
              </a:rPr>
              <a:t>DLA Introduction to Proper Handling of DoD Export-Controlled Technical Data Training.”</a:t>
            </a:r>
          </a:p>
          <a:p>
            <a:pPr marL="800100" lvl="1" indent="-342900">
              <a:spcBef>
                <a:spcPts val="1200"/>
              </a:spcBef>
              <a:buAutoNum type="alphaLcPeriod"/>
            </a:pPr>
            <a:r>
              <a:rPr lang="en-US" sz="1700">
                <a:latin typeface="+mj-lt"/>
              </a:rPr>
              <a:t>Complete the </a:t>
            </a:r>
            <a:r>
              <a:rPr lang="en-US" sz="1700" i="1">
                <a:latin typeface="+mj-lt"/>
              </a:rPr>
              <a:t>“DLA Export-Controlled Technical Data Management Questionnaire.” </a:t>
            </a:r>
          </a:p>
          <a:p>
            <a:pPr marL="800100" lvl="1" indent="-342900">
              <a:spcBef>
                <a:spcPts val="1200"/>
              </a:spcBef>
              <a:buAutoNum type="alphaLcPeriod"/>
            </a:pPr>
            <a:r>
              <a:rPr lang="en-US" sz="1700">
                <a:latin typeface="+mj-lt"/>
              </a:rPr>
              <a:t>Return the training certificate and completed questionnaire to the JCP Office at </a:t>
            </a:r>
            <a:r>
              <a:rPr lang="en-US" sz="1700">
                <a:latin typeface="+mj-lt"/>
                <a:hlinkClick r:id="rId6"/>
              </a:rPr>
              <a:t>JCP-ADMIN@DLA.MIL</a:t>
            </a:r>
            <a:r>
              <a:rPr lang="en-US" sz="1700">
                <a:latin typeface="+mj-lt"/>
              </a:rPr>
              <a:t>.</a:t>
            </a:r>
          </a:p>
          <a:p>
            <a:pPr marL="800100" lvl="1" indent="-342900">
              <a:spcBef>
                <a:spcPts val="1200"/>
              </a:spcBef>
              <a:buAutoNum type="alphaLcPeriod"/>
            </a:pPr>
            <a:r>
              <a:rPr lang="en-US" sz="1700">
                <a:latin typeface="+mj-lt"/>
              </a:rPr>
              <a:t>E-mail </a:t>
            </a:r>
            <a:r>
              <a:rPr lang="en-US" sz="1700">
                <a:latin typeface="+mj-lt"/>
                <a:hlinkClick r:id="rId7"/>
              </a:rPr>
              <a:t>DLAJ344DataCustodian@dla.mil</a:t>
            </a:r>
            <a:r>
              <a:rPr lang="en-US" sz="1700">
                <a:latin typeface="+mj-lt"/>
              </a:rPr>
              <a:t> for questions.</a:t>
            </a:r>
            <a:endParaRPr lang="en-US" sz="1700" i="1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174124" y="-105103"/>
            <a:ext cx="5969876" cy="13400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700" i="1">
                <a:solidFill>
                  <a:srgbClr val="FF0000"/>
                </a:solidFill>
                <a:cs typeface="Times New Roman" panose="02020603050405020304" pitchFamily="18" charset="0"/>
              </a:rPr>
              <a:t>Accessing Restricted </a:t>
            </a:r>
            <a:br>
              <a:rPr lang="en-US" sz="2700" i="1">
                <a:solidFill>
                  <a:srgbClr val="0076A3"/>
                </a:solidFill>
                <a:cs typeface="Times New Roman" panose="02020603050405020304" pitchFamily="18" charset="0"/>
              </a:rPr>
            </a:br>
            <a:r>
              <a:rPr lang="en-US" sz="2700" i="1">
                <a:solidFill>
                  <a:srgbClr val="0076A3"/>
                </a:solidFill>
                <a:cs typeface="Times New Roman" panose="02020603050405020304" pitchFamily="18" charset="0"/>
              </a:rPr>
              <a:t>Export-Controlled Technical Data in cFolders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60960" y="6581001"/>
            <a:ext cx="1826818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9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73729B-0740-4BBD-8D08-8701133C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2" y="88490"/>
            <a:ext cx="4753897" cy="110023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cFolders Terms of Use 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</a:rPr>
              <a:t>Warning Disclosures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1DD69A9-D38A-4CEA-B3B1-2735C524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5FFDC04-F31B-4F52-9FF3-610EC4F30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7" y="1188720"/>
            <a:ext cx="6018263" cy="4925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61831-D3C7-4632-8839-B94DABD7B930}"/>
              </a:ext>
            </a:extLst>
          </p:cNvPr>
          <p:cNvSpPr txBox="1"/>
          <p:nvPr/>
        </p:nvSpPr>
        <p:spPr>
          <a:xfrm>
            <a:off x="5997677" y="1376517"/>
            <a:ext cx="29923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*Read all cFolders Terms of Use Warning disclosures closely. If you agree with the disclosures, you will be prompted for a User name and password (required to access the data).*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As part of DLA’s cybersecurity, DLA monitors cFolders activity.  To avoid having your cFolders account suspended please comply with the Warning disclosures. 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3290E-11B1-468F-A566-C2B0D6F78E80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94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Width xmlns="A989D0FC-8845-4818-969C-B633C2EDBD2C" xsi:nil="true"/>
    <ImageHeight xmlns="A989D0FC-8845-4818-969C-B633C2EDBD2C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519C048D05E47A9C59F453FFD36F4" ma:contentTypeVersion="10" ma:contentTypeDescription="Create a new document." ma:contentTypeScope="" ma:versionID="1ab2e94b35dcfaf584de962ab64111c8">
  <xsd:schema xmlns:xsd="http://www.w3.org/2001/XMLSchema" xmlns:xs="http://www.w3.org/2001/XMLSchema" xmlns:p="http://schemas.microsoft.com/office/2006/metadata/properties" xmlns:ns1="http://schemas.microsoft.com/sharepoint/v3" xmlns:ns2="A989D0FC-8845-4818-969C-B633C2EDBD2C" xmlns:ns4="a989d0fc-8845-4818-969c-b633c2edbd2c" targetNamespace="http://schemas.microsoft.com/office/2006/metadata/properties" ma:root="true" ma:fieldsID="1a30c129daa6c5a8b265e8f2bc228bad" ns1:_="" ns2:_="" ns4:_="">
    <xsd:import namespace="http://schemas.microsoft.com/sharepoint/v3"/>
    <xsd:import namespace="A989D0FC-8845-4818-969C-B633C2EDBD2C"/>
    <xsd:import namespace="a989d0fc-8845-4818-969c-b633c2edbd2c"/>
    <xsd:element name="properties">
      <xsd:complexType>
        <xsd:sequence>
          <xsd:element name="documentManagement">
            <xsd:complexType>
              <xsd:all>
                <xsd:element ref="ns2:ImageWidth" minOccurs="0"/>
                <xsd:element ref="ns2:ImageHe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3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D0FC-8845-4818-969C-B633C2EDBD2C" elementFormDefault="qualified">
    <xsd:import namespace="http://schemas.microsoft.com/office/2006/documentManagement/types"/>
    <xsd:import namespace="http://schemas.microsoft.com/office/infopath/2007/PartnerControls"/>
    <xsd:element name="ImageWidth" ma:index="9" nillable="true" ma:displayName="Picture Width" ma:internalName="ImageWidth" ma:readOnly="false">
      <xsd:simpleType>
        <xsd:restriction base="dms:Unknown"/>
      </xsd:simpleType>
    </xsd:element>
    <xsd:element name="ImageHeight" ma:index="10" nillable="true" ma:displayName="Picture Height" ma:internalName="ImageHeigh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d0fc-8845-4818-969c-b633c2edb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1611CA-949D-4ED8-9CF7-6A1622CB0DDD}">
  <ds:schemaRefs>
    <ds:schemaRef ds:uri="A989D0FC-8845-4818-969C-B633C2EDBD2C"/>
    <ds:schemaRef ds:uri="a989d0fc-8845-4818-969c-b633c2edbd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901619-C8F2-4BFE-B838-130663EF14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AC2D3-F226-433E-85E2-C37B24AC26DA}">
  <ds:schemaRefs>
    <ds:schemaRef ds:uri="A989D0FC-8845-4818-969C-B633C2EDBD2C"/>
    <ds:schemaRef ds:uri="a989d0fc-8845-4818-969c-b633c2edbd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12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Title Slide</vt:lpstr>
      <vt:lpstr>DLA Template 2020</vt:lpstr>
      <vt:lpstr>PowerPoint Presentation</vt:lpstr>
      <vt:lpstr>PowerPoint Presentation</vt:lpstr>
      <vt:lpstr>PowerPoint Presentation</vt:lpstr>
      <vt:lpstr>DIBBS Registration Steps</vt:lpstr>
      <vt:lpstr>DIBBS Terms of Use  </vt:lpstr>
      <vt:lpstr>Accessing Technical Data in cFolders</vt:lpstr>
      <vt:lpstr>Accessing cFolders through DIBBS</vt:lpstr>
      <vt:lpstr>Accessing Restricted  Export-Controlled Technical Data in cFolders</vt:lpstr>
      <vt:lpstr>cFolders Terms of Use  Warning Disclosures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Template August 2020 - J8 Variant</dc:title>
  <dc:creator>Edmiston, Emma J CIV DLA FINANCE (USA)</dc:creator>
  <cp:revision>1</cp:revision>
  <dcterms:created xsi:type="dcterms:W3CDTF">2020-08-25T20:47:09Z</dcterms:created>
  <dcterms:modified xsi:type="dcterms:W3CDTF">2023-08-23T13:42:56Z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0x010100E76519C048D05E47A9C59F453FFD36F4</vt:lpwstr>
  </property>
</Properties>
</file>