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  <p:sldMasterId id="2147483672" r:id="rId5"/>
  </p:sldMasterIdLst>
  <p:notesMasterIdLst>
    <p:notesMasterId r:id="rId18"/>
  </p:notesMasterIdLst>
  <p:handoutMasterIdLst>
    <p:handoutMasterId r:id="rId19"/>
  </p:handoutMasterIdLst>
  <p:sldIdLst>
    <p:sldId id="480" r:id="rId6"/>
    <p:sldId id="303" r:id="rId7"/>
    <p:sldId id="286" r:id="rId8"/>
    <p:sldId id="302" r:id="rId9"/>
    <p:sldId id="257" r:id="rId10"/>
    <p:sldId id="479" r:id="rId11"/>
    <p:sldId id="477" r:id="rId12"/>
    <p:sldId id="288" r:id="rId13"/>
    <p:sldId id="478" r:id="rId14"/>
    <p:sldId id="284" r:id="rId15"/>
    <p:sldId id="285" r:id="rId16"/>
    <p:sldId id="260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6A3"/>
    <a:srgbClr val="002060"/>
    <a:srgbClr val="002F8E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F9B2A6-BD6A-45E5-BFF1-6ED37ED59367}" v="36" dt="2023-08-23T13:42:16.895"/>
    <p1510:client id="{F7A143A3-83A1-4DBB-B677-9DF38426B800}" v="5" dt="2021-09-09T15:26:00.5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auchamp, Arthur F CIV DLA LOGISTICS OPERATIONS (USA)" userId="9cb145f7-3597-4acd-a67c-d01fa0d87067" providerId="ADAL" clId="{F7A143A3-83A1-4DBB-B677-9DF38426B800}"/>
    <pc:docChg chg="undo custSel delSld modSld">
      <pc:chgData name="Beauchamp, Arthur F CIV DLA LOGISTICS OPERATIONS (USA)" userId="9cb145f7-3597-4acd-a67c-d01fa0d87067" providerId="ADAL" clId="{F7A143A3-83A1-4DBB-B677-9DF38426B800}" dt="2021-10-01T17:26:12.754" v="442" actId="20577"/>
      <pc:docMkLst>
        <pc:docMk/>
      </pc:docMkLst>
      <pc:sldChg chg="addSp modSp mod">
        <pc:chgData name="Beauchamp, Arthur F CIV DLA LOGISTICS OPERATIONS (USA)" userId="9cb145f7-3597-4acd-a67c-d01fa0d87067" providerId="ADAL" clId="{F7A143A3-83A1-4DBB-B677-9DF38426B800}" dt="2021-09-09T15:15:50.514" v="139"/>
        <pc:sldMkLst>
          <pc:docMk/>
          <pc:sldMk cId="0" sldId="257"/>
        </pc:sldMkLst>
        <pc:spChg chg="mod">
          <ac:chgData name="Beauchamp, Arthur F CIV DLA LOGISTICS OPERATIONS (USA)" userId="9cb145f7-3597-4acd-a67c-d01fa0d87067" providerId="ADAL" clId="{F7A143A3-83A1-4DBB-B677-9DF38426B800}" dt="2021-09-09T15:07:00.088" v="138" actId="14100"/>
          <ac:spMkLst>
            <pc:docMk/>
            <pc:sldMk cId="0" sldId="257"/>
            <ac:spMk id="10" creationId="{AACFEDEF-30FA-4E3F-AE5D-C085A7D8B15C}"/>
          </ac:spMkLst>
        </pc:spChg>
        <pc:spChg chg="add mod">
          <ac:chgData name="Beauchamp, Arthur F CIV DLA LOGISTICS OPERATIONS (USA)" userId="9cb145f7-3597-4acd-a67c-d01fa0d87067" providerId="ADAL" clId="{F7A143A3-83A1-4DBB-B677-9DF38426B800}" dt="2021-09-09T15:15:50.514" v="139"/>
          <ac:spMkLst>
            <pc:docMk/>
            <pc:sldMk cId="0" sldId="257"/>
            <ac:spMk id="11" creationId="{60E775BF-CBE9-4022-89DD-057A11CE0245}"/>
          </ac:spMkLst>
        </pc:spChg>
      </pc:sldChg>
      <pc:sldChg chg="addSp modSp">
        <pc:chgData name="Beauchamp, Arthur F CIV DLA LOGISTICS OPERATIONS (USA)" userId="9cb145f7-3597-4acd-a67c-d01fa0d87067" providerId="ADAL" clId="{F7A143A3-83A1-4DBB-B677-9DF38426B800}" dt="2021-09-09T15:26:00.581" v="151"/>
        <pc:sldMkLst>
          <pc:docMk/>
          <pc:sldMk cId="1542517312" sldId="260"/>
        </pc:sldMkLst>
        <pc:spChg chg="add mod">
          <ac:chgData name="Beauchamp, Arthur F CIV DLA LOGISTICS OPERATIONS (USA)" userId="9cb145f7-3597-4acd-a67c-d01fa0d87067" providerId="ADAL" clId="{F7A143A3-83A1-4DBB-B677-9DF38426B800}" dt="2021-09-09T15:26:00.581" v="151"/>
          <ac:spMkLst>
            <pc:docMk/>
            <pc:sldMk cId="1542517312" sldId="260"/>
            <ac:spMk id="4" creationId="{95D606F1-F79B-4FE2-86C3-482297A11F05}"/>
          </ac:spMkLst>
        </pc:spChg>
      </pc:sldChg>
      <pc:sldChg chg="del">
        <pc:chgData name="Beauchamp, Arthur F CIV DLA LOGISTICS OPERATIONS (USA)" userId="9cb145f7-3597-4acd-a67c-d01fa0d87067" providerId="ADAL" clId="{F7A143A3-83A1-4DBB-B677-9DF38426B800}" dt="2021-09-09T15:06:33.839" v="135" actId="47"/>
        <pc:sldMkLst>
          <pc:docMk/>
          <pc:sldMk cId="261930324" sldId="263"/>
        </pc:sldMkLst>
      </pc:sldChg>
      <pc:sldChg chg="del">
        <pc:chgData name="Beauchamp, Arthur F CIV DLA LOGISTICS OPERATIONS (USA)" userId="9cb145f7-3597-4acd-a67c-d01fa0d87067" providerId="ADAL" clId="{F7A143A3-83A1-4DBB-B677-9DF38426B800}" dt="2021-09-09T15:27:37.253" v="181" actId="2696"/>
        <pc:sldMkLst>
          <pc:docMk/>
          <pc:sldMk cId="4056933926" sldId="273"/>
        </pc:sldMkLst>
      </pc:sldChg>
      <pc:sldChg chg="del">
        <pc:chgData name="Beauchamp, Arthur F CIV DLA LOGISTICS OPERATIONS (USA)" userId="9cb145f7-3597-4acd-a67c-d01fa0d87067" providerId="ADAL" clId="{F7A143A3-83A1-4DBB-B677-9DF38426B800}" dt="2021-10-01T17:20:16.825" v="235" actId="47"/>
        <pc:sldMkLst>
          <pc:docMk/>
          <pc:sldMk cId="3821654519" sldId="274"/>
        </pc:sldMkLst>
      </pc:sldChg>
      <pc:sldChg chg="modSp del mod">
        <pc:chgData name="Beauchamp, Arthur F CIV DLA LOGISTICS OPERATIONS (USA)" userId="9cb145f7-3597-4acd-a67c-d01fa0d87067" providerId="ADAL" clId="{F7A143A3-83A1-4DBB-B677-9DF38426B800}" dt="2021-10-01T17:20:22.393" v="238" actId="47"/>
        <pc:sldMkLst>
          <pc:docMk/>
          <pc:sldMk cId="1295217473" sldId="275"/>
        </pc:sldMkLst>
        <pc:spChg chg="mod">
          <ac:chgData name="Beauchamp, Arthur F CIV DLA LOGISTICS OPERATIONS (USA)" userId="9cb145f7-3597-4acd-a67c-d01fa0d87067" providerId="ADAL" clId="{F7A143A3-83A1-4DBB-B677-9DF38426B800}" dt="2021-09-09T15:36:19.724" v="231" actId="255"/>
          <ac:spMkLst>
            <pc:docMk/>
            <pc:sldMk cId="1295217473" sldId="275"/>
            <ac:spMk id="3" creationId="{00000000-0000-0000-0000-000000000000}"/>
          </ac:spMkLst>
        </pc:spChg>
      </pc:sldChg>
      <pc:sldChg chg="del">
        <pc:chgData name="Beauchamp, Arthur F CIV DLA LOGISTICS OPERATIONS (USA)" userId="9cb145f7-3597-4acd-a67c-d01fa0d87067" providerId="ADAL" clId="{F7A143A3-83A1-4DBB-B677-9DF38426B800}" dt="2021-10-01T17:20:17.965" v="236" actId="47"/>
        <pc:sldMkLst>
          <pc:docMk/>
          <pc:sldMk cId="3825176647" sldId="276"/>
        </pc:sldMkLst>
      </pc:sldChg>
      <pc:sldChg chg="modSp mod">
        <pc:chgData name="Beauchamp, Arthur F CIV DLA LOGISTICS OPERATIONS (USA)" userId="9cb145f7-3597-4acd-a67c-d01fa0d87067" providerId="ADAL" clId="{F7A143A3-83A1-4DBB-B677-9DF38426B800}" dt="2021-09-09T15:36:58.515" v="234" actId="207"/>
        <pc:sldMkLst>
          <pc:docMk/>
          <pc:sldMk cId="3808695982" sldId="288"/>
        </pc:sldMkLst>
        <pc:spChg chg="mod">
          <ac:chgData name="Beauchamp, Arthur F CIV DLA LOGISTICS OPERATIONS (USA)" userId="9cb145f7-3597-4acd-a67c-d01fa0d87067" providerId="ADAL" clId="{F7A143A3-83A1-4DBB-B677-9DF38426B800}" dt="2021-09-09T15:36:58.515" v="234" actId="207"/>
          <ac:spMkLst>
            <pc:docMk/>
            <pc:sldMk cId="3808695982" sldId="288"/>
            <ac:spMk id="3" creationId="{00000000-0000-0000-0000-000000000000}"/>
          </ac:spMkLst>
        </pc:spChg>
      </pc:sldChg>
      <pc:sldChg chg="modSp del mod">
        <pc:chgData name="Beauchamp, Arthur F CIV DLA LOGISTICS OPERATIONS (USA)" userId="9cb145f7-3597-4acd-a67c-d01fa0d87067" providerId="ADAL" clId="{F7A143A3-83A1-4DBB-B677-9DF38426B800}" dt="2021-10-01T17:20:20.209" v="237" actId="47"/>
        <pc:sldMkLst>
          <pc:docMk/>
          <pc:sldMk cId="2916236757" sldId="294"/>
        </pc:sldMkLst>
        <pc:spChg chg="mod">
          <ac:chgData name="Beauchamp, Arthur F CIV DLA LOGISTICS OPERATIONS (USA)" userId="9cb145f7-3597-4acd-a67c-d01fa0d87067" providerId="ADAL" clId="{F7A143A3-83A1-4DBB-B677-9DF38426B800}" dt="2021-09-09T15:36:02.281" v="229" actId="14100"/>
          <ac:spMkLst>
            <pc:docMk/>
            <pc:sldMk cId="2916236757" sldId="294"/>
            <ac:spMk id="3" creationId="{00000000-0000-0000-0000-000000000000}"/>
          </ac:spMkLst>
        </pc:spChg>
      </pc:sldChg>
      <pc:sldChg chg="modSp mod">
        <pc:chgData name="Beauchamp, Arthur F CIV DLA LOGISTICS OPERATIONS (USA)" userId="9cb145f7-3597-4acd-a67c-d01fa0d87067" providerId="ADAL" clId="{F7A143A3-83A1-4DBB-B677-9DF38426B800}" dt="2021-09-09T15:36:34.445" v="233" actId="14100"/>
        <pc:sldMkLst>
          <pc:docMk/>
          <pc:sldMk cId="2598830781" sldId="302"/>
        </pc:sldMkLst>
        <pc:spChg chg="mod">
          <ac:chgData name="Beauchamp, Arthur F CIV DLA LOGISTICS OPERATIONS (USA)" userId="9cb145f7-3597-4acd-a67c-d01fa0d87067" providerId="ADAL" clId="{F7A143A3-83A1-4DBB-B677-9DF38426B800}" dt="2021-09-09T15:36:34.445" v="233" actId="14100"/>
          <ac:spMkLst>
            <pc:docMk/>
            <pc:sldMk cId="2598830781" sldId="302"/>
            <ac:spMk id="3" creationId="{00000000-0000-0000-0000-000000000000}"/>
          </ac:spMkLst>
        </pc:spChg>
      </pc:sldChg>
      <pc:sldChg chg="modSp mod">
        <pc:chgData name="Beauchamp, Arthur F CIV DLA LOGISTICS OPERATIONS (USA)" userId="9cb145f7-3597-4acd-a67c-d01fa0d87067" providerId="ADAL" clId="{F7A143A3-83A1-4DBB-B677-9DF38426B800}" dt="2021-10-01T17:20:28.507" v="239" actId="6549"/>
        <pc:sldMkLst>
          <pc:docMk/>
          <pc:sldMk cId="2511698618" sldId="303"/>
        </pc:sldMkLst>
        <pc:spChg chg="mod">
          <ac:chgData name="Beauchamp, Arthur F CIV DLA LOGISTICS OPERATIONS (USA)" userId="9cb145f7-3597-4acd-a67c-d01fa0d87067" providerId="ADAL" clId="{F7A143A3-83A1-4DBB-B677-9DF38426B800}" dt="2021-10-01T17:20:28.507" v="239" actId="6549"/>
          <ac:spMkLst>
            <pc:docMk/>
            <pc:sldMk cId="2511698618" sldId="303"/>
            <ac:spMk id="3" creationId="{00000000-0000-0000-0000-000000000000}"/>
          </ac:spMkLst>
        </pc:spChg>
      </pc:sldChg>
      <pc:sldChg chg="addSp modSp mod">
        <pc:chgData name="Beauchamp, Arthur F CIV DLA LOGISTICS OPERATIONS (USA)" userId="9cb145f7-3597-4acd-a67c-d01fa0d87067" providerId="ADAL" clId="{F7A143A3-83A1-4DBB-B677-9DF38426B800}" dt="2021-09-09T15:35:33.833" v="228" actId="114"/>
        <pc:sldMkLst>
          <pc:docMk/>
          <pc:sldMk cId="1509248342" sldId="477"/>
        </pc:sldMkLst>
        <pc:spChg chg="mod">
          <ac:chgData name="Beauchamp, Arthur F CIV DLA LOGISTICS OPERATIONS (USA)" userId="9cb145f7-3597-4acd-a67c-d01fa0d87067" providerId="ADAL" clId="{F7A143A3-83A1-4DBB-B677-9DF38426B800}" dt="2021-09-09T15:35:33.833" v="228" actId="114"/>
          <ac:spMkLst>
            <pc:docMk/>
            <pc:sldMk cId="1509248342" sldId="477"/>
            <ac:spMk id="8" creationId="{7373729B-0740-4BBD-8D08-8701133CE5EA}"/>
          </ac:spMkLst>
        </pc:spChg>
        <pc:spChg chg="add mod">
          <ac:chgData name="Beauchamp, Arthur F CIV DLA LOGISTICS OPERATIONS (USA)" userId="9cb145f7-3597-4acd-a67c-d01fa0d87067" providerId="ADAL" clId="{F7A143A3-83A1-4DBB-B677-9DF38426B800}" dt="2021-09-09T15:16:01.709" v="141"/>
          <ac:spMkLst>
            <pc:docMk/>
            <pc:sldMk cId="1509248342" sldId="477"/>
            <ac:spMk id="10" creationId="{AD2C68B9-192C-4EC4-BBB5-1D4E625EF15D}"/>
          </ac:spMkLst>
        </pc:spChg>
      </pc:sldChg>
      <pc:sldChg chg="addSp modSp">
        <pc:chgData name="Beauchamp, Arthur F CIV DLA LOGISTICS OPERATIONS (USA)" userId="9cb145f7-3597-4acd-a67c-d01fa0d87067" providerId="ADAL" clId="{F7A143A3-83A1-4DBB-B677-9DF38426B800}" dt="2021-09-09T15:16:08.702" v="142"/>
        <pc:sldMkLst>
          <pc:docMk/>
          <pc:sldMk cId="2690869401" sldId="478"/>
        </pc:sldMkLst>
        <pc:spChg chg="add mod">
          <ac:chgData name="Beauchamp, Arthur F CIV DLA LOGISTICS OPERATIONS (USA)" userId="9cb145f7-3597-4acd-a67c-d01fa0d87067" providerId="ADAL" clId="{F7A143A3-83A1-4DBB-B677-9DF38426B800}" dt="2021-09-09T15:16:08.702" v="142"/>
          <ac:spMkLst>
            <pc:docMk/>
            <pc:sldMk cId="2690869401" sldId="478"/>
            <ac:spMk id="7" creationId="{65E3290E-11B1-468F-A566-C2B0D6F78E80}"/>
          </ac:spMkLst>
        </pc:spChg>
      </pc:sldChg>
      <pc:sldChg chg="addSp modSp mod">
        <pc:chgData name="Beauchamp, Arthur F CIV DLA LOGISTICS OPERATIONS (USA)" userId="9cb145f7-3597-4acd-a67c-d01fa0d87067" providerId="ADAL" clId="{F7A143A3-83A1-4DBB-B677-9DF38426B800}" dt="2021-09-09T15:35:09.013" v="226" actId="14100"/>
        <pc:sldMkLst>
          <pc:docMk/>
          <pc:sldMk cId="1278041422" sldId="479"/>
        </pc:sldMkLst>
        <pc:spChg chg="add mod">
          <ac:chgData name="Beauchamp, Arthur F CIV DLA LOGISTICS OPERATIONS (USA)" userId="9cb145f7-3597-4acd-a67c-d01fa0d87067" providerId="ADAL" clId="{F7A143A3-83A1-4DBB-B677-9DF38426B800}" dt="2021-09-09T15:15:56.624" v="140"/>
          <ac:spMkLst>
            <pc:docMk/>
            <pc:sldMk cId="1278041422" sldId="479"/>
            <ac:spMk id="5" creationId="{F9FD2395-D9AB-402C-9306-13A08874B7E5}"/>
          </ac:spMkLst>
        </pc:spChg>
        <pc:spChg chg="mod">
          <ac:chgData name="Beauchamp, Arthur F CIV DLA LOGISTICS OPERATIONS (USA)" userId="9cb145f7-3597-4acd-a67c-d01fa0d87067" providerId="ADAL" clId="{F7A143A3-83A1-4DBB-B677-9DF38426B800}" dt="2021-09-09T15:35:09.013" v="226" actId="14100"/>
          <ac:spMkLst>
            <pc:docMk/>
            <pc:sldMk cId="1278041422" sldId="479"/>
            <ac:spMk id="6" creationId="{D9111666-CE2C-4392-98EB-A8399D088168}"/>
          </ac:spMkLst>
        </pc:spChg>
        <pc:spChg chg="mod">
          <ac:chgData name="Beauchamp, Arthur F CIV DLA LOGISTICS OPERATIONS (USA)" userId="9cb145f7-3597-4acd-a67c-d01fa0d87067" providerId="ADAL" clId="{F7A143A3-83A1-4DBB-B677-9DF38426B800}" dt="2021-09-09T15:17:51.664" v="150" actId="255"/>
          <ac:spMkLst>
            <pc:docMk/>
            <pc:sldMk cId="1278041422" sldId="479"/>
            <ac:spMk id="8" creationId="{7373729B-0740-4BBD-8D08-8701133CE5EA}"/>
          </ac:spMkLst>
        </pc:spChg>
      </pc:sldChg>
      <pc:sldChg chg="addSp delSp modSp mod">
        <pc:chgData name="Beauchamp, Arthur F CIV DLA LOGISTICS OPERATIONS (USA)" userId="9cb145f7-3597-4acd-a67c-d01fa0d87067" providerId="ADAL" clId="{F7A143A3-83A1-4DBB-B677-9DF38426B800}" dt="2021-10-01T17:26:12.754" v="442" actId="20577"/>
        <pc:sldMkLst>
          <pc:docMk/>
          <pc:sldMk cId="2841430770" sldId="480"/>
        </pc:sldMkLst>
        <pc:spChg chg="del mod">
          <ac:chgData name="Beauchamp, Arthur F CIV DLA LOGISTICS OPERATIONS (USA)" userId="9cb145f7-3597-4acd-a67c-d01fa0d87067" providerId="ADAL" clId="{F7A143A3-83A1-4DBB-B677-9DF38426B800}" dt="2021-09-09T15:01:44.464" v="51" actId="478"/>
          <ac:spMkLst>
            <pc:docMk/>
            <pc:sldMk cId="2841430770" sldId="480"/>
            <ac:spMk id="2" creationId="{00000000-0000-0000-0000-000000000000}"/>
          </ac:spMkLst>
        </pc:spChg>
        <pc:spChg chg="add del mod">
          <ac:chgData name="Beauchamp, Arthur F CIV DLA LOGISTICS OPERATIONS (USA)" userId="9cb145f7-3597-4acd-a67c-d01fa0d87067" providerId="ADAL" clId="{F7A143A3-83A1-4DBB-B677-9DF38426B800}" dt="2021-09-09T15:01:51.580" v="52" actId="478"/>
          <ac:spMkLst>
            <pc:docMk/>
            <pc:sldMk cId="2841430770" sldId="480"/>
            <ac:spMk id="4" creationId="{7717E95B-5570-4CC4-A75F-0A3495DDA432}"/>
          </ac:spMkLst>
        </pc:spChg>
        <pc:spChg chg="mod">
          <ac:chgData name="Beauchamp, Arthur F CIV DLA LOGISTICS OPERATIONS (USA)" userId="9cb145f7-3597-4acd-a67c-d01fa0d87067" providerId="ADAL" clId="{F7A143A3-83A1-4DBB-B677-9DF38426B800}" dt="2021-09-09T15:06:18.828" v="134" actId="20577"/>
          <ac:spMkLst>
            <pc:docMk/>
            <pc:sldMk cId="2841430770" sldId="480"/>
            <ac:spMk id="5" creationId="{381DB8AB-37BB-4914-A9C6-6D096B8D3029}"/>
          </ac:spMkLst>
        </pc:spChg>
        <pc:spChg chg="mod">
          <ac:chgData name="Beauchamp, Arthur F CIV DLA LOGISTICS OPERATIONS (USA)" userId="9cb145f7-3597-4acd-a67c-d01fa0d87067" providerId="ADAL" clId="{F7A143A3-83A1-4DBB-B677-9DF38426B800}" dt="2021-10-01T17:26:12.754" v="442" actId="20577"/>
          <ac:spMkLst>
            <pc:docMk/>
            <pc:sldMk cId="2841430770" sldId="480"/>
            <ac:spMk id="7" creationId="{80876A86-AFD1-4012-8ECC-842EE1AAD39E}"/>
          </ac:spMkLst>
        </pc:spChg>
      </pc:sldChg>
      <pc:sldMasterChg chg="delSldLayout">
        <pc:chgData name="Beauchamp, Arthur F CIV DLA LOGISTICS OPERATIONS (USA)" userId="9cb145f7-3597-4acd-a67c-d01fa0d87067" providerId="ADAL" clId="{F7A143A3-83A1-4DBB-B677-9DF38426B800}" dt="2021-10-01T17:20:22.393" v="238" actId="47"/>
        <pc:sldMasterMkLst>
          <pc:docMk/>
          <pc:sldMasterMk cId="3305290197" sldId="2147483672"/>
        </pc:sldMasterMkLst>
        <pc:sldLayoutChg chg="del">
          <pc:chgData name="Beauchamp, Arthur F CIV DLA LOGISTICS OPERATIONS (USA)" userId="9cb145f7-3597-4acd-a67c-d01fa0d87067" providerId="ADAL" clId="{F7A143A3-83A1-4DBB-B677-9DF38426B800}" dt="2021-10-01T17:20:22.393" v="238" actId="47"/>
          <pc:sldLayoutMkLst>
            <pc:docMk/>
            <pc:sldMasterMk cId="3305290197" sldId="2147483672"/>
            <pc:sldLayoutMk cId="3917771261" sldId="2147483699"/>
          </pc:sldLayoutMkLst>
        </pc:sldLayoutChg>
      </pc:sldMasterChg>
    </pc:docChg>
  </pc:docChgLst>
  <pc:docChgLst>
    <pc:chgData name="Brino-Blackwell, Donna J CIV DLA LAND AND MARITIME (USA)" userId="S::donna.brino-blackwell@dla.mil::8ddcbede-2485-4efa-b645-b3d56fd20f02" providerId="AD" clId="Web-{54F9B2A6-BD6A-45E5-BFF1-6ED37ED59367}"/>
    <pc:docChg chg="modSld">
      <pc:chgData name="Brino-Blackwell, Donna J CIV DLA LAND AND MARITIME (USA)" userId="S::donna.brino-blackwell@dla.mil::8ddcbede-2485-4efa-b645-b3d56fd20f02" providerId="AD" clId="Web-{54F9B2A6-BD6A-45E5-BFF1-6ED37ED59367}" dt="2023-08-23T13:42:13.520" v="14" actId="20577"/>
      <pc:docMkLst>
        <pc:docMk/>
      </pc:docMkLst>
      <pc:sldChg chg="modSp">
        <pc:chgData name="Brino-Blackwell, Donna J CIV DLA LAND AND MARITIME (USA)" userId="S::donna.brino-blackwell@dla.mil::8ddcbede-2485-4efa-b645-b3d56fd20f02" providerId="AD" clId="Web-{54F9B2A6-BD6A-45E5-BFF1-6ED37ED59367}" dt="2023-08-23T13:41:27.301" v="11" actId="20577"/>
        <pc:sldMkLst>
          <pc:docMk/>
          <pc:sldMk cId="0" sldId="257"/>
        </pc:sldMkLst>
        <pc:spChg chg="mod">
          <ac:chgData name="Brino-Blackwell, Donna J CIV DLA LAND AND MARITIME (USA)" userId="S::donna.brino-blackwell@dla.mil::8ddcbede-2485-4efa-b645-b3d56fd20f02" providerId="AD" clId="Web-{54F9B2A6-BD6A-45E5-BFF1-6ED37ED59367}" dt="2023-08-23T13:41:27.301" v="11" actId="20577"/>
          <ac:spMkLst>
            <pc:docMk/>
            <pc:sldMk cId="0" sldId="257"/>
            <ac:spMk id="14" creationId="{FA11E7C3-C21E-4215-92FF-0B2B6728FC37}"/>
          </ac:spMkLst>
        </pc:spChg>
      </pc:sldChg>
      <pc:sldChg chg="modSp">
        <pc:chgData name="Brino-Blackwell, Donna J CIV DLA LAND AND MARITIME (USA)" userId="S::donna.brino-blackwell@dla.mil::8ddcbede-2485-4efa-b645-b3d56fd20f02" providerId="AD" clId="Web-{54F9B2A6-BD6A-45E5-BFF1-6ED37ED59367}" dt="2023-08-23T13:39:54.800" v="6" actId="20577"/>
        <pc:sldMkLst>
          <pc:docMk/>
          <pc:sldMk cId="1776236544" sldId="284"/>
        </pc:sldMkLst>
        <pc:spChg chg="mod">
          <ac:chgData name="Brino-Blackwell, Donna J CIV DLA LAND AND MARITIME (USA)" userId="S::donna.brino-blackwell@dla.mil::8ddcbede-2485-4efa-b645-b3d56fd20f02" providerId="AD" clId="Web-{54F9B2A6-BD6A-45E5-BFF1-6ED37ED59367}" dt="2023-08-23T13:39:54.800" v="6" actId="20577"/>
          <ac:spMkLst>
            <pc:docMk/>
            <pc:sldMk cId="1776236544" sldId="284"/>
            <ac:spMk id="6" creationId="{00000000-0000-0000-0000-000000000000}"/>
          </ac:spMkLst>
        </pc:spChg>
      </pc:sldChg>
      <pc:sldChg chg="modSp">
        <pc:chgData name="Brino-Blackwell, Donna J CIV DLA LAND AND MARITIME (USA)" userId="S::donna.brino-blackwell@dla.mil::8ddcbede-2485-4efa-b645-b3d56fd20f02" providerId="AD" clId="Web-{54F9B2A6-BD6A-45E5-BFF1-6ED37ED59367}" dt="2023-08-23T13:42:13.520" v="14" actId="20577"/>
        <pc:sldMkLst>
          <pc:docMk/>
          <pc:sldMk cId="419754244" sldId="286"/>
        </pc:sldMkLst>
        <pc:spChg chg="mod">
          <ac:chgData name="Brino-Blackwell, Donna J CIV DLA LAND AND MARITIME (USA)" userId="S::donna.brino-blackwell@dla.mil::8ddcbede-2485-4efa-b645-b3d56fd20f02" providerId="AD" clId="Web-{54F9B2A6-BD6A-45E5-BFF1-6ED37ED59367}" dt="2023-08-23T13:42:13.520" v="14" actId="20577"/>
          <ac:spMkLst>
            <pc:docMk/>
            <pc:sldMk cId="419754244" sldId="286"/>
            <ac:spMk id="11" creationId="{1DB773B9-C556-4DA7-A7DB-EA3E339B1B9B}"/>
          </ac:spMkLst>
        </pc:spChg>
      </pc:sldChg>
      <pc:sldChg chg="modSp">
        <pc:chgData name="Brino-Blackwell, Donna J CIV DLA LAND AND MARITIME (USA)" userId="S::donna.brino-blackwell@dla.mil::8ddcbede-2485-4efa-b645-b3d56fd20f02" providerId="AD" clId="Web-{54F9B2A6-BD6A-45E5-BFF1-6ED37ED59367}" dt="2023-08-23T13:41:48.629" v="13" actId="20577"/>
        <pc:sldMkLst>
          <pc:docMk/>
          <pc:sldMk cId="3808695982" sldId="288"/>
        </pc:sldMkLst>
        <pc:spChg chg="mod">
          <ac:chgData name="Brino-Blackwell, Donna J CIV DLA LAND AND MARITIME (USA)" userId="S::donna.brino-blackwell@dla.mil::8ddcbede-2485-4efa-b645-b3d56fd20f02" providerId="AD" clId="Web-{54F9B2A6-BD6A-45E5-BFF1-6ED37ED59367}" dt="2023-08-23T13:41:48.629" v="13" actId="20577"/>
          <ac:spMkLst>
            <pc:docMk/>
            <pc:sldMk cId="3808695982" sldId="288"/>
            <ac:spMk id="4" creationId="{00000000-0000-0000-0000-000000000000}"/>
          </ac:spMkLst>
        </pc:spChg>
      </pc:sldChg>
      <pc:sldChg chg="modSp">
        <pc:chgData name="Brino-Blackwell, Donna J CIV DLA LAND AND MARITIME (USA)" userId="S::donna.brino-blackwell@dla.mil::8ddcbede-2485-4efa-b645-b3d56fd20f02" providerId="AD" clId="Web-{54F9B2A6-BD6A-45E5-BFF1-6ED37ED59367}" dt="2023-08-23T13:41:16.644" v="10" actId="20577"/>
        <pc:sldMkLst>
          <pc:docMk/>
          <pc:sldMk cId="2598830781" sldId="302"/>
        </pc:sldMkLst>
        <pc:spChg chg="mod">
          <ac:chgData name="Brino-Blackwell, Donna J CIV DLA LAND AND MARITIME (USA)" userId="S::donna.brino-blackwell@dla.mil::8ddcbede-2485-4efa-b645-b3d56fd20f02" providerId="AD" clId="Web-{54F9B2A6-BD6A-45E5-BFF1-6ED37ED59367}" dt="2023-08-23T13:41:16.644" v="10" actId="20577"/>
          <ac:spMkLst>
            <pc:docMk/>
            <pc:sldMk cId="2598830781" sldId="302"/>
            <ac:spMk id="4" creationId="{00000000-0000-0000-0000-000000000000}"/>
          </ac:spMkLst>
        </pc:spChg>
      </pc:sldChg>
      <pc:sldChg chg="modSp">
        <pc:chgData name="Brino-Blackwell, Donna J CIV DLA LAND AND MARITIME (USA)" userId="S::donna.brino-blackwell@dla.mil::8ddcbede-2485-4efa-b645-b3d56fd20f02" providerId="AD" clId="Web-{54F9B2A6-BD6A-45E5-BFF1-6ED37ED59367}" dt="2023-08-23T13:41:41.129" v="12" actId="20577"/>
        <pc:sldMkLst>
          <pc:docMk/>
          <pc:sldMk cId="1509248342" sldId="477"/>
        </pc:sldMkLst>
        <pc:spChg chg="mod">
          <ac:chgData name="Brino-Blackwell, Donna J CIV DLA LAND AND MARITIME (USA)" userId="S::donna.brino-blackwell@dla.mil::8ddcbede-2485-4efa-b645-b3d56fd20f02" providerId="AD" clId="Web-{54F9B2A6-BD6A-45E5-BFF1-6ED37ED59367}" dt="2023-08-23T13:41:41.129" v="12" actId="20577"/>
          <ac:spMkLst>
            <pc:docMk/>
            <pc:sldMk cId="1509248342" sldId="477"/>
            <ac:spMk id="9" creationId="{ED19609D-29F5-4AEF-89EE-D1AC59F3AA0B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47B1CE-3B17-4955-8832-F2CBB02D3529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F2E227-8179-4484-9A99-BCCB14DE49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1746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2743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2743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C30E3-DE1F-4117-9557-DA92E6C8B57D}" type="datetimeFigureOut">
              <a:rPr lang="en-US" smtClean="0"/>
              <a:t>8/23/2023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" y="274320"/>
            <a:ext cx="6400800" cy="4800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28600" y="5120640"/>
            <a:ext cx="6400800" cy="37490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69680"/>
            <a:ext cx="29718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69679"/>
            <a:ext cx="29718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CA5C0E-4909-4CFA-9D5C-28EC43D03F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641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1450" indent="-171450" algn="l" defTabSz="914400" rtl="0" eaLnBrk="1" latinLnBrk="0" hangingPunct="1">
      <a:spcBef>
        <a:spcPts val="1200"/>
      </a:spcBef>
      <a:buFont typeface="Arial" panose="020B0604020202020204" pitchFamily="34" charset="0"/>
      <a:buChar char="•"/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14350" indent="-171450" algn="l" defTabSz="914400" rtl="0" eaLnBrk="1" latinLnBrk="0" hangingPunct="1">
      <a:spcBef>
        <a:spcPts val="600"/>
      </a:spcBef>
      <a:buFont typeface="Arial" panose="020B0604020202020204" pitchFamily="34" charset="0"/>
      <a:buChar char="–"/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852488" indent="-171450" algn="l" defTabSz="914400" rtl="0" eaLnBrk="1" latinLnBrk="0" hangingPunct="1">
      <a:spcBef>
        <a:spcPts val="600"/>
      </a:spcBef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201738" indent="-171450" algn="l" defTabSz="914400" rtl="0" eaLnBrk="1" latinLnBrk="0" hangingPunct="1">
      <a:spcBef>
        <a:spcPts val="600"/>
      </a:spcBef>
      <a:buFont typeface="Arial" panose="020B0604020202020204" pitchFamily="34" charset="0"/>
      <a:buChar char="–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541463" indent="-171450" algn="l" defTabSz="914400" rtl="0" eaLnBrk="1" latinLnBrk="0" hangingPunct="1">
      <a:spcBef>
        <a:spcPts val="600"/>
      </a:spcBef>
      <a:buFont typeface="Arial" panose="020B0604020202020204" pitchFamily="34" charset="0"/>
      <a:buChar char="•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b="1" u="sng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" y="274638"/>
            <a:ext cx="6400800" cy="48006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Speaker-</a:t>
            </a:r>
            <a:r>
              <a:rPr lang="en-US" baseline="0"/>
              <a:t> Luis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D729A-188B-4040-A487-944C5EAD5E64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046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" y="274638"/>
            <a:ext cx="6400800" cy="48006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Speaker-</a:t>
            </a:r>
            <a:r>
              <a:rPr lang="en-US" baseline="0"/>
              <a:t> Luis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D729A-188B-4040-A487-944C5EAD5E6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297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" y="274638"/>
            <a:ext cx="6400800" cy="48006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Speaker-</a:t>
            </a:r>
            <a:r>
              <a:rPr lang="en-US" baseline="0"/>
              <a:t> Luis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4D729A-188B-4040-A487-944C5EAD5E6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284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2880" y="3657600"/>
            <a:ext cx="4114800" cy="1097280"/>
          </a:xfrm>
        </p:spPr>
        <p:txBody>
          <a:bodyPr anchor="ctr" anchorCtr="1">
            <a:normAutofit/>
          </a:bodyPr>
          <a:lstStyle>
            <a:lvl1pPr algn="ctr">
              <a:defRPr sz="3200" b="1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" y="4754880"/>
            <a:ext cx="4114800" cy="1097280"/>
          </a:xfrm>
        </p:spPr>
        <p:txBody>
          <a:bodyPr anchor="t" anchorCtr="1">
            <a:normAutofit/>
          </a:bodyPr>
          <a:lstStyle>
            <a:lvl1pPr marL="0" indent="0" algn="ctr">
              <a:spcBef>
                <a:spcPts val="0"/>
              </a:spcBef>
              <a:buNone/>
              <a:defRPr sz="20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92240" y="6492240"/>
            <a:ext cx="1828800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490310"/>
            <a:ext cx="2743200" cy="365125"/>
          </a:xfrm>
          <a:prstGeom prst="rect">
            <a:avLst/>
          </a:prstGeom>
        </p:spPr>
        <p:txBody>
          <a:bodyPr anchor="ctr" anchorCtr="0"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86800" y="6492875"/>
            <a:ext cx="457200" cy="365125"/>
          </a:xfrm>
          <a:prstGeom prst="rect">
            <a:avLst/>
          </a:prstGeom>
        </p:spPr>
        <p:txBody>
          <a:bodyPr anchor="ctr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776DA034-8790-47DB-B313-2AB7FC923C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090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ctr" anchorCtr="0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0353F-5ECB-4B50-B3EA-C871EA4E3F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403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365760"/>
            <a:ext cx="5029200" cy="8229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63040"/>
            <a:ext cx="8229600" cy="475488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92240" y="6492875"/>
            <a:ext cx="18288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0353F-5ECB-4B50-B3EA-C871EA4E3F3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6492240"/>
            <a:ext cx="2743200" cy="365760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1600">
                <a:latin typeface="+mn-lt"/>
              </a:defRPr>
            </a:lvl2pPr>
            <a:lvl3pPr>
              <a:defRPr sz="14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en-US"/>
              <a:t>Source:  Of any significant figures</a:t>
            </a:r>
            <a:br>
              <a:rPr lang="en-US"/>
            </a:br>
            <a:r>
              <a:rPr lang="en-US"/>
              <a:t>As of Civilian Date (i.e. Month 00, 20YY)</a:t>
            </a:r>
          </a:p>
        </p:txBody>
      </p:sp>
    </p:spTree>
    <p:extLst>
      <p:ext uri="{BB962C8B-B14F-4D97-AF65-F5344CB8AC3E}">
        <p14:creationId xmlns:p14="http://schemas.microsoft.com/office/powerpoint/2010/main" val="4239378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63040"/>
            <a:ext cx="4023360" cy="475488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1463040"/>
            <a:ext cx="4023360" cy="475488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0353F-5ECB-4B50-B3EA-C871EA4E3F3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6492240"/>
            <a:ext cx="2743200" cy="365760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1600">
                <a:latin typeface="+mn-lt"/>
              </a:defRPr>
            </a:lvl2pPr>
            <a:lvl3pPr>
              <a:defRPr sz="14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en-US"/>
              <a:t>Source:  Of any significant figures</a:t>
            </a:r>
            <a:br>
              <a:rPr lang="en-US"/>
            </a:br>
            <a:r>
              <a:rPr lang="en-US"/>
              <a:t>As of Civilian Date (i.e. Month 00, 20YY)</a:t>
            </a:r>
          </a:p>
        </p:txBody>
      </p:sp>
    </p:spTree>
    <p:extLst>
      <p:ext uri="{BB962C8B-B14F-4D97-AF65-F5344CB8AC3E}">
        <p14:creationId xmlns:p14="http://schemas.microsoft.com/office/powerpoint/2010/main" val="1846394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365760"/>
            <a:ext cx="5029200" cy="8229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63040"/>
            <a:ext cx="4023360" cy="823912"/>
          </a:xfr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00036"/>
            <a:ext cx="4023360" cy="393192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463040"/>
            <a:ext cx="4023360" cy="823912"/>
          </a:xfr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300036"/>
            <a:ext cx="4023360" cy="393192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0353F-5ECB-4B50-B3EA-C871EA4E3F3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 Placeholder 2"/>
          <p:cNvSpPr>
            <a:spLocks noGrp="1"/>
          </p:cNvSpPr>
          <p:nvPr>
            <p:ph type="body" sz="quarter" idx="13" hasCustomPrompt="1"/>
          </p:nvPr>
        </p:nvSpPr>
        <p:spPr>
          <a:xfrm>
            <a:off x="0" y="6492240"/>
            <a:ext cx="2743200" cy="365760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1600">
                <a:latin typeface="+mn-lt"/>
              </a:defRPr>
            </a:lvl2pPr>
            <a:lvl3pPr>
              <a:defRPr sz="14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en-US"/>
              <a:t>Source:  Of any significant figures</a:t>
            </a:r>
            <a:br>
              <a:rPr lang="en-US"/>
            </a:br>
            <a:r>
              <a:rPr lang="en-US"/>
              <a:t>As of Civilian Date (i.e. Month 00, 20YY)</a:t>
            </a:r>
          </a:p>
        </p:txBody>
      </p:sp>
    </p:spTree>
    <p:extLst>
      <p:ext uri="{BB962C8B-B14F-4D97-AF65-F5344CB8AC3E}">
        <p14:creationId xmlns:p14="http://schemas.microsoft.com/office/powerpoint/2010/main" val="3580375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57600" y="365760"/>
            <a:ext cx="5029200" cy="822960"/>
          </a:xfrm>
        </p:spPr>
        <p:txBody>
          <a:bodyPr anchor="t" anchorCtr="0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57600" y="1463040"/>
            <a:ext cx="5029200" cy="475488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286000"/>
            <a:ext cx="3017520" cy="393192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0353F-5ECB-4B50-B3EA-C871EA4E3F3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457200" y="1463040"/>
            <a:ext cx="3017520" cy="822960"/>
          </a:xfr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Subtitle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6492240"/>
            <a:ext cx="2743200" cy="365760"/>
          </a:xfrm>
          <a:prstGeom prst="rect">
            <a:avLst/>
          </a:prstGeo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000" baseline="0">
                <a:solidFill>
                  <a:schemeClr val="bg1"/>
                </a:solidFill>
                <a:latin typeface="Arial Narrow" panose="020B0606020202030204" pitchFamily="34" charset="0"/>
              </a:defRPr>
            </a:lvl1pPr>
            <a:lvl2pPr>
              <a:defRPr sz="1600">
                <a:latin typeface="+mn-lt"/>
              </a:defRPr>
            </a:lvl2pPr>
            <a:lvl3pPr>
              <a:defRPr sz="1400">
                <a:latin typeface="+mn-lt"/>
              </a:defRPr>
            </a:lvl3pPr>
            <a:lvl4pPr>
              <a:defRPr sz="1200">
                <a:latin typeface="+mn-lt"/>
              </a:defRPr>
            </a:lvl4pPr>
            <a:lvl5pPr>
              <a:defRPr sz="1200">
                <a:latin typeface="+mn-lt"/>
              </a:defRPr>
            </a:lvl5pPr>
          </a:lstStyle>
          <a:p>
            <a:pPr lvl="0"/>
            <a:r>
              <a:rPr lang="en-US"/>
              <a:t>Source:  Of any significant figures</a:t>
            </a:r>
            <a:br>
              <a:rPr lang="en-US"/>
            </a:br>
            <a:r>
              <a:rPr lang="en-US"/>
              <a:t>As of Civilian Date (i.e. Month 00, 20YY)</a:t>
            </a:r>
          </a:p>
        </p:txBody>
      </p:sp>
    </p:spTree>
    <p:extLst>
      <p:ext uri="{BB962C8B-B14F-4D97-AF65-F5344CB8AC3E}">
        <p14:creationId xmlns:p14="http://schemas.microsoft.com/office/powerpoint/2010/main" val="2820759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lo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0353F-5ECB-4B50-B3EA-C871EA4E3F32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64C74B-638F-4912-A79A-EAE19ABE639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73037" y="1755746"/>
            <a:ext cx="4197927" cy="4166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921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with DLA inf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8305800" y="6416675"/>
            <a:ext cx="9144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D36054B0-9910-4994-B0ED-3C2731BCE5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89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 txBox="1">
            <a:spLocks/>
          </p:cNvSpPr>
          <p:nvPr userDrawn="1"/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anchor="ctr"/>
          <a:lstStyle>
            <a:lvl1pPr>
              <a:defRPr/>
            </a:lvl1pPr>
          </a:lstStyle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3145D93F-16FB-4D82-B935-E87261EB5024}" type="slidenum">
              <a:rPr lang="en-US" sz="1200" smtClean="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>
            <a:lvl5pPr>
              <a:buFont typeface="Arial" pitchFamily="34" charset="0"/>
              <a:buChar char="•"/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50817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4.png"/><Relationship Id="rId5" Type="http://schemas.openxmlformats.org/officeDocument/2006/relationships/slideLayout" Target="../slideLayouts/slideLayout6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FEB7F85A-4225-408B-A471-A9AF1459F84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12" y="3013"/>
            <a:ext cx="9144000" cy="173355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9F80933-4319-45A8-8E9A-2810618134A6}"/>
              </a:ext>
            </a:extLst>
          </p:cNvPr>
          <p:cNvSpPr txBox="1"/>
          <p:nvPr userDrawn="1"/>
        </p:nvSpPr>
        <p:spPr>
          <a:xfrm>
            <a:off x="4419600" y="880421"/>
            <a:ext cx="44656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Nation’s Combat Logistics Support Agency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E7D0B00-137F-49FB-A420-185BD67CB9E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450692">
            <a:off x="8006207" y="201966"/>
            <a:ext cx="1031777" cy="773833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BB791B3D-D185-4D9E-98E9-03E0D31CCCD7}"/>
              </a:ext>
            </a:extLst>
          </p:cNvPr>
          <p:cNvSpPr txBox="1"/>
          <p:nvPr userDrawn="1"/>
        </p:nvSpPr>
        <p:spPr>
          <a:xfrm>
            <a:off x="1233130" y="929518"/>
            <a:ext cx="1574470" cy="215444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1" u="none" strike="noStrike" kern="1200" cap="none" spc="300" normalizeH="0" baseline="0" noProof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A5A5A5">
                      <a:satMod val="175000"/>
                      <a:alpha val="40000"/>
                    </a:srgbClr>
                  </a:glow>
                </a:effectLst>
                <a:uLnTx/>
                <a:uFillTx/>
                <a:latin typeface="Bodoni MT" panose="02070603080606020203" pitchFamily="18" charset="0"/>
                <a:ea typeface="+mn-ea"/>
                <a:cs typeface="+mn-cs"/>
              </a:rPr>
              <a:t>Established 1961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054E146-EB08-4BCE-A32A-33F48C2424A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6010" y="1737360"/>
            <a:ext cx="8017990" cy="475488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182880" y="3657600"/>
            <a:ext cx="4114800" cy="10972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182880" y="4754880"/>
            <a:ext cx="4114800" cy="10972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49B3A61-23A8-4322-BB29-A2EBBE0A5EEE}"/>
              </a:ext>
            </a:extLst>
          </p:cNvPr>
          <p:cNvSpPr/>
          <p:nvPr userDrawn="1"/>
        </p:nvSpPr>
        <p:spPr>
          <a:xfrm>
            <a:off x="0" y="6488668"/>
            <a:ext cx="9144000" cy="369332"/>
          </a:xfrm>
          <a:prstGeom prst="rect">
            <a:avLst/>
          </a:prstGeom>
          <a:solidFill>
            <a:srgbClr val="0076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1" i="0" u="none" strike="noStrike" kern="1200" cap="all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-1512" y="6466003"/>
            <a:ext cx="914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all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Warfighter Always</a:t>
            </a:r>
            <a:endParaRPr lang="en-US" sz="1200"/>
          </a:p>
        </p:txBody>
      </p:sp>
      <p:pic>
        <p:nvPicPr>
          <p:cNvPr id="6" name="Picture 5" descr="A picture containing bicycle&#10;&#10;Description automatically generated">
            <a:extLst>
              <a:ext uri="{FF2B5EF4-FFF2-40B4-BE49-F238E27FC236}">
                <a16:creationId xmlns:a16="http://schemas.microsoft.com/office/drawing/2014/main" id="{E8A59FFB-0180-4F40-A82D-EEBFAF6A81A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15" y="238420"/>
            <a:ext cx="650139" cy="64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363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0206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rgbClr val="002060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206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206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206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206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49B3A61-23A8-4322-BB29-A2EBBE0A5EEE}"/>
              </a:ext>
            </a:extLst>
          </p:cNvPr>
          <p:cNvSpPr/>
          <p:nvPr userDrawn="1"/>
        </p:nvSpPr>
        <p:spPr>
          <a:xfrm>
            <a:off x="0" y="6488668"/>
            <a:ext cx="9144000" cy="369332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all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Warfighter Always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63040"/>
            <a:ext cx="8229600" cy="4754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92240" y="649224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>
                <a:solidFill>
                  <a:schemeClr val="bg1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/>
              <a:t>Date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94E134-A19D-4884-8B7F-7893412C22B4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" y="1523"/>
            <a:ext cx="9143244" cy="1170335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492240"/>
            <a:ext cx="457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0F70353F-5ECB-4B50-B3EA-C871EA4E3F3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57600" y="365760"/>
            <a:ext cx="5029200" cy="82296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49B3A61-23A8-4322-BB29-A2EBBE0A5EEE}"/>
              </a:ext>
            </a:extLst>
          </p:cNvPr>
          <p:cNvSpPr/>
          <p:nvPr userDrawn="1"/>
        </p:nvSpPr>
        <p:spPr>
          <a:xfrm>
            <a:off x="0" y="6488668"/>
            <a:ext cx="9144000" cy="369332"/>
          </a:xfrm>
          <a:prstGeom prst="rect">
            <a:avLst/>
          </a:prstGeom>
          <a:solidFill>
            <a:srgbClr val="0076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00" b="1" i="0" u="none" strike="noStrike" kern="1200" cap="all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BCC288D-5F05-4221-A44B-781460D0FBA3}"/>
              </a:ext>
            </a:extLst>
          </p:cNvPr>
          <p:cNvSpPr txBox="1"/>
          <p:nvPr userDrawn="1"/>
        </p:nvSpPr>
        <p:spPr>
          <a:xfrm>
            <a:off x="-756" y="6443395"/>
            <a:ext cx="914475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all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Warfighter Always</a:t>
            </a:r>
            <a:endParaRPr lang="en-US" sz="1200"/>
          </a:p>
        </p:txBody>
      </p:sp>
      <p:pic>
        <p:nvPicPr>
          <p:cNvPr id="13" name="Picture 12" descr="A picture containing bicycle&#10;&#10;Description automatically generated">
            <a:extLst>
              <a:ext uri="{FF2B5EF4-FFF2-40B4-BE49-F238E27FC236}">
                <a16:creationId xmlns:a16="http://schemas.microsoft.com/office/drawing/2014/main" id="{0940007C-7B07-4FD9-A3B9-B08B0560BBE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804" y="203528"/>
            <a:ext cx="579872" cy="574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290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4" r:id="rId2"/>
    <p:sldLayoutId id="2147483676" r:id="rId3"/>
    <p:sldLayoutId id="2147483677" r:id="rId4"/>
    <p:sldLayoutId id="2147483681" r:id="rId5"/>
    <p:sldLayoutId id="2147483694" r:id="rId6"/>
    <p:sldLayoutId id="2147483698" r:id="rId7"/>
    <p:sldLayoutId id="2147483700" r:id="rId8"/>
  </p:sldLayoutIdLst>
  <p:hf hdr="0" ftr="0" dt="0"/>
  <p:txStyles>
    <p:titleStyle>
      <a:lvl1pPr algn="ctr" defTabSz="9144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accent5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spcAft>
          <a:spcPts val="0"/>
        </a:spcAft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spcAft>
          <a:spcPts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spcAft>
          <a:spcPts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spcAft>
          <a:spcPts val="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nb.com/duns-number.html" TargetMode="External"/><Relationship Id="rId7" Type="http://schemas.openxmlformats.org/officeDocument/2006/relationships/hyperlink" Target="https://www.dla.mil/SmallBusiness/PTAP/" TargetMode="External"/><Relationship Id="rId2" Type="http://schemas.openxmlformats.org/officeDocument/2006/relationships/hyperlink" Target="https://sam.gov/SAM/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www.dla.mil/HQ/LogisticsOperations/EnhancedValidation/" TargetMode="External"/><Relationship Id="rId5" Type="http://schemas.openxmlformats.org/officeDocument/2006/relationships/hyperlink" Target="https://www.dibbs.bsm.dla.mil/" TargetMode="External"/><Relationship Id="rId4" Type="http://schemas.openxmlformats.org/officeDocument/2006/relationships/hyperlink" Target="https://cage.dla.mil/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am.gov/" TargetMode="Externa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cf1x.bsm.dla.mil/cfolders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rs.csd.disa.mil/" TargetMode="External"/><Relationship Id="rId7" Type="http://schemas.openxmlformats.org/officeDocument/2006/relationships/hyperlink" Target="mailto:DLAJ344DataCustodian@dla.mil" TargetMode="External"/><Relationship Id="rId2" Type="http://schemas.openxmlformats.org/officeDocument/2006/relationships/hyperlink" Target="https://pcf1x.bsm.dla.mil/cfolders/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mailto:JCP-ADMIN@DLA.MIL" TargetMode="External"/><Relationship Id="rId5" Type="http://schemas.openxmlformats.org/officeDocument/2006/relationships/hyperlink" Target="https://www.dla.mil/HQ/LogisticsOperations/EnhancedValidation/" TargetMode="External"/><Relationship Id="rId4" Type="http://schemas.openxmlformats.org/officeDocument/2006/relationships/hyperlink" Target="https://www.dla.mil/HQ/LogisticsOperations/Services/JCP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C01FF48-8C05-45DD-A602-2EB342FF6A55}"/>
              </a:ext>
            </a:extLst>
          </p:cNvPr>
          <p:cNvSpPr/>
          <p:nvPr/>
        </p:nvSpPr>
        <p:spPr>
          <a:xfrm>
            <a:off x="7252138" y="6486526"/>
            <a:ext cx="1551348" cy="371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>
                <a:solidFill>
                  <a:srgbClr val="33CC33"/>
                </a:solidFill>
              </a:rPr>
              <a:t>Unclassified</a:t>
            </a:r>
            <a:endParaRPr lang="en-US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0876A86-AFD1-4012-8ECC-842EE1AAD39E}"/>
              </a:ext>
            </a:extLst>
          </p:cNvPr>
          <p:cNvSpPr txBox="1">
            <a:spLocks/>
          </p:cNvSpPr>
          <p:nvPr/>
        </p:nvSpPr>
        <p:spPr>
          <a:xfrm>
            <a:off x="88490" y="2979174"/>
            <a:ext cx="3894931" cy="2251586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i="1"/>
              <a:t>Information Briefing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i="1"/>
              <a:t>On Accessing the DLA Internet Bid Board (DIBBS),  Collaboration Folders &amp; Export Control Technical Data</a:t>
            </a:r>
            <a:endParaRPr lang="en-US" sz="2200">
              <a:latin typeface="+mn-lt"/>
              <a:ea typeface="+mn-ea"/>
              <a:cs typeface="+mn-cs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381DB8AB-37BB-4914-A9C6-6D096B8D30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5318234"/>
            <a:ext cx="4297680" cy="533926"/>
          </a:xfrm>
        </p:spPr>
        <p:txBody>
          <a:bodyPr/>
          <a:lstStyle/>
          <a:p>
            <a:r>
              <a:rPr lang="en-US"/>
              <a:t> Sept 2021</a:t>
            </a:r>
          </a:p>
        </p:txBody>
      </p:sp>
    </p:spTree>
    <p:extLst>
      <p:ext uri="{BB962C8B-B14F-4D97-AF65-F5344CB8AC3E}">
        <p14:creationId xmlns:p14="http://schemas.microsoft.com/office/powerpoint/2010/main" val="28414307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/>
          <p:cNvSpPr txBox="1">
            <a:spLocks/>
          </p:cNvSpPr>
          <p:nvPr/>
        </p:nvSpPr>
        <p:spPr bwMode="auto">
          <a:xfrm>
            <a:off x="3162300" y="438149"/>
            <a:ext cx="5045901" cy="619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/>
            <a:r>
              <a:rPr lang="en-US" altLang="en-US" sz="3200" i="1">
                <a:solidFill>
                  <a:srgbClr val="0076A3"/>
                </a:solidFill>
              </a:rPr>
              <a:t>Useful Links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9486" y="1755228"/>
            <a:ext cx="890451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GSA System for Award Management: </a:t>
            </a:r>
            <a:r>
              <a:rPr lang="en-US">
                <a:hlinkClick r:id="rId2"/>
              </a:rPr>
              <a:t>https://sam.gov/SAM/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DUNS Registration: </a:t>
            </a:r>
            <a:r>
              <a:rPr lang="en-US">
                <a:hlinkClick r:id="rId3"/>
              </a:rPr>
              <a:t>https://www.dnb.com/duns-number.html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DoD CAGE Code Program:  </a:t>
            </a:r>
            <a:r>
              <a:rPr lang="en-US">
                <a:hlinkClick r:id="rId4"/>
              </a:rPr>
              <a:t>https://cage.dla.mil/</a:t>
            </a:r>
            <a:endParaRPr lang="en-US"/>
          </a:p>
          <a:p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DLA Internet Bid Board (DIBBS): </a:t>
            </a:r>
            <a:r>
              <a:rPr lang="en-US">
                <a:hlinkClick r:id="rId5"/>
              </a:rPr>
              <a:t>https://www.dibbs.bsm.dla.mil/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DLA Export Control Data: </a:t>
            </a:r>
            <a:r>
              <a:rPr lang="en-US">
                <a:hlinkClick r:id="rId6"/>
              </a:rPr>
              <a:t>https://www.dla.mil/HQ/LogisticsOperations/EnhancedValidation/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DLA Procurement and Technical Assistance Program </a:t>
            </a:r>
            <a:r>
              <a:rPr lang="en-US">
                <a:hlinkClick r:id="rId7"/>
              </a:rPr>
              <a:t>https://www.dla.mil/SmallBusiness/PTAP/</a:t>
            </a:r>
            <a:endParaRPr lang="en-US"/>
          </a:p>
          <a:p>
            <a:endParaRPr lang="en-US"/>
          </a:p>
          <a:p>
            <a:endParaRPr lang="en-US"/>
          </a:p>
          <a:p>
            <a:endParaRPr lang="en-US"/>
          </a:p>
        </p:txBody>
      </p:sp>
      <p:sp>
        <p:nvSpPr>
          <p:cNvPr id="6" name="TextBox 14"/>
          <p:cNvSpPr txBox="1"/>
          <p:nvPr/>
        </p:nvSpPr>
        <p:spPr>
          <a:xfrm>
            <a:off x="104775" y="6553200"/>
            <a:ext cx="1809750" cy="276999"/>
          </a:xfrm>
          <a:prstGeom prst="rect">
            <a:avLst/>
          </a:prstGeom>
          <a:solidFill>
            <a:sysClr val="window" lastClr="FFFFFF">
              <a:lumMod val="85000"/>
            </a:sysClr>
          </a:solidFill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259474" y="6488668"/>
            <a:ext cx="1544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33CC33"/>
                </a:solidFill>
              </a:rPr>
              <a:t>Unclassified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6236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2144" y="1704178"/>
            <a:ext cx="32766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3"/>
          <p:cNvSpPr txBox="1">
            <a:spLocks/>
          </p:cNvSpPr>
          <p:nvPr/>
        </p:nvSpPr>
        <p:spPr bwMode="auto">
          <a:xfrm>
            <a:off x="932688" y="240792"/>
            <a:ext cx="7275513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/>
            <a:r>
              <a:rPr lang="en-US" altLang="en-US" sz="3200" i="1">
                <a:solidFill>
                  <a:srgbClr val="0076A3"/>
                </a:solidFill>
              </a:rPr>
              <a:t>Questions</a:t>
            </a:r>
          </a:p>
        </p:txBody>
      </p:sp>
      <p:sp>
        <p:nvSpPr>
          <p:cNvPr id="6" name="Rectangle 5"/>
          <p:cNvSpPr/>
          <p:nvPr/>
        </p:nvSpPr>
        <p:spPr>
          <a:xfrm>
            <a:off x="7259474" y="6488668"/>
            <a:ext cx="1544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33CC33"/>
                </a:solidFill>
              </a:rPr>
              <a:t>Unclassified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056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0353F-5ECB-4B50-B3EA-C871EA4E3F32}" type="slidenum">
              <a:rPr lang="en-US" smtClean="0"/>
              <a:t>12</a:t>
            </a:fld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5D606F1-F79B-4FE2-86C3-482297A11F05}"/>
              </a:ext>
            </a:extLst>
          </p:cNvPr>
          <p:cNvSpPr/>
          <p:nvPr/>
        </p:nvSpPr>
        <p:spPr>
          <a:xfrm>
            <a:off x="7259474" y="6488668"/>
            <a:ext cx="1544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33CC33"/>
                </a:solidFill>
              </a:rPr>
              <a:t>Unclassified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517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6943" y="1752601"/>
            <a:ext cx="8226543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en-US" sz="2000">
                <a:solidFill>
                  <a:prstClr val="black"/>
                </a:solidFill>
                <a:latin typeface="+mj-lt"/>
                <a:ea typeface="Segoe UI Black" panose="020B0A02040204020203" pitchFamily="34" charset="0"/>
                <a:cs typeface="Times New Roman" panose="02020603050405020304" pitchFamily="18" charset="0"/>
              </a:rPr>
              <a:t>DLA Internet Bid Board (DIBBS) Registration 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en-US" sz="2000">
                <a:solidFill>
                  <a:prstClr val="black"/>
                </a:solidFill>
                <a:latin typeface="+mj-lt"/>
                <a:ea typeface="Segoe UI Black" panose="020B0A02040204020203" pitchFamily="34" charset="0"/>
                <a:cs typeface="Times New Roman" panose="02020603050405020304" pitchFamily="18" charset="0"/>
              </a:rPr>
              <a:t>Accessing DLA Technical Data Repository (cFolders)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en-US" sz="2000">
                <a:solidFill>
                  <a:prstClr val="black"/>
                </a:solidFill>
                <a:latin typeface="+mj-lt"/>
                <a:ea typeface="Segoe UI Black" panose="020B0A02040204020203" pitchFamily="34" charset="0"/>
                <a:cs typeface="Times New Roman" panose="02020603050405020304" pitchFamily="18" charset="0"/>
              </a:rPr>
              <a:t>Accessing DLA Export Control Technical Data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000">
                <a:solidFill>
                  <a:prstClr val="black"/>
                </a:solidFill>
                <a:latin typeface="+mj-lt"/>
                <a:ea typeface="Segoe UI Black" panose="020B0A02040204020203" pitchFamily="34" charset="0"/>
                <a:cs typeface="Times New Roman" panose="02020603050405020304" pitchFamily="18" charset="0"/>
              </a:rPr>
              <a:t>Useful Links </a:t>
            </a:r>
          </a:p>
        </p:txBody>
      </p:sp>
      <p:sp>
        <p:nvSpPr>
          <p:cNvPr id="4" name="Title 2"/>
          <p:cNvSpPr txBox="1">
            <a:spLocks/>
          </p:cNvSpPr>
          <p:nvPr/>
        </p:nvSpPr>
        <p:spPr>
          <a:xfrm>
            <a:off x="4086225" y="371474"/>
            <a:ext cx="4143375" cy="63817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defTabSz="914400"/>
            <a:r>
              <a:rPr lang="en-US" sz="3200" i="1"/>
              <a:t> </a:t>
            </a:r>
            <a:r>
              <a:rPr lang="en-US" sz="3200" i="1">
                <a:solidFill>
                  <a:srgbClr val="0076A3"/>
                </a:solidFill>
              </a:rPr>
              <a:t>Agenda </a:t>
            </a:r>
          </a:p>
        </p:txBody>
      </p:sp>
      <p:sp>
        <p:nvSpPr>
          <p:cNvPr id="5" name="TextBox 14"/>
          <p:cNvSpPr txBox="1"/>
          <p:nvPr/>
        </p:nvSpPr>
        <p:spPr>
          <a:xfrm>
            <a:off x="104775" y="6553200"/>
            <a:ext cx="1809750" cy="276999"/>
          </a:xfrm>
          <a:prstGeom prst="rect">
            <a:avLst/>
          </a:prstGeom>
          <a:solidFill>
            <a:sysClr val="window" lastClr="FFFFFF">
              <a:lumMod val="85000"/>
            </a:sysClr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0" noProof="0">
                <a:latin typeface="Arial" panose="020B0604020202020204" pitchFamily="34" charset="0"/>
                <a:cs typeface="Arial" panose="020B0604020202020204" pitchFamily="34" charset="0"/>
              </a:rPr>
              <a:t>Art Beauchamp, J344</a:t>
            </a:r>
            <a:endParaRPr kumimoji="0" lang="en-US" sz="12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252138" y="6486526"/>
            <a:ext cx="1551348" cy="371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>
                <a:solidFill>
                  <a:srgbClr val="33CC33"/>
                </a:solidFill>
              </a:rPr>
              <a:t>Unclassified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986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130401"/>
            <a:ext cx="8392887" cy="5215970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4028" y="1137167"/>
            <a:ext cx="8229600" cy="85953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276725" y="0"/>
            <a:ext cx="417690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i="1">
                <a:solidFill>
                  <a:srgbClr val="0076A3"/>
                </a:solidFill>
                <a:latin typeface="+mj-lt"/>
                <a:cs typeface="Times New Roman" panose="02020603050405020304" pitchFamily="18" charset="0"/>
              </a:rPr>
              <a:t>DLA Internet Bid Board (DIBBS</a:t>
            </a:r>
            <a:r>
              <a:rPr lang="en-US" sz="3000" b="1">
                <a:solidFill>
                  <a:srgbClr val="0076A3"/>
                </a:solidFill>
                <a:latin typeface="+mj-lt"/>
                <a:cs typeface="Times New Roman" panose="02020603050405020304" pitchFamily="18" charset="0"/>
              </a:rPr>
              <a:t>) </a:t>
            </a:r>
          </a:p>
        </p:txBody>
      </p:sp>
      <p:sp>
        <p:nvSpPr>
          <p:cNvPr id="2" name="Oval 1"/>
          <p:cNvSpPr/>
          <p:nvPr/>
        </p:nvSpPr>
        <p:spPr>
          <a:xfrm>
            <a:off x="4092992" y="1781688"/>
            <a:ext cx="3407264" cy="1444840"/>
          </a:xfrm>
          <a:prstGeom prst="ellipse">
            <a:avLst/>
          </a:prstGeom>
          <a:noFill/>
          <a:ln>
            <a:solidFill>
              <a:srgbClr val="0076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 rot="3519126">
            <a:off x="6457840" y="1736482"/>
            <a:ext cx="534611" cy="1140102"/>
          </a:xfrm>
          <a:prstGeom prst="downArrow">
            <a:avLst/>
          </a:prstGeom>
          <a:solidFill>
            <a:srgbClr val="0076A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0076A3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259474" y="6488668"/>
            <a:ext cx="1544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33CC33"/>
                </a:solidFill>
              </a:rPr>
              <a:t>Unclassified</a:t>
            </a:r>
            <a:endParaRPr lang="en-US"/>
          </a:p>
        </p:txBody>
      </p:sp>
      <p:sp>
        <p:nvSpPr>
          <p:cNvPr id="11" name="TextBox 14">
            <a:extLst>
              <a:ext uri="{FF2B5EF4-FFF2-40B4-BE49-F238E27FC236}">
                <a16:creationId xmlns:a16="http://schemas.microsoft.com/office/drawing/2014/main" id="{1DB773B9-C556-4DA7-A7DB-EA3E339B1B9B}"/>
              </a:ext>
            </a:extLst>
          </p:cNvPr>
          <p:cNvSpPr txBox="1"/>
          <p:nvPr/>
        </p:nvSpPr>
        <p:spPr>
          <a:xfrm>
            <a:off x="-41561" y="6581001"/>
            <a:ext cx="1929340" cy="276999"/>
          </a:xfrm>
          <a:prstGeom prst="rect">
            <a:avLst/>
          </a:prstGeom>
          <a:solidFill>
            <a:sysClr val="window" lastClr="FFFFFF">
              <a:lumMod val="85000"/>
            </a:sysClr>
          </a:solidFill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54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2048" y="1270077"/>
            <a:ext cx="9157726" cy="4582885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1800">
                <a:latin typeface="+mj-lt"/>
                <a:cs typeface="Times New Roman" panose="02020603050405020304" pitchFamily="18" charset="0"/>
              </a:rPr>
              <a:t>Register in System for Award Management (SAM) (</a:t>
            </a:r>
            <a:r>
              <a:rPr lang="en-US" sz="1800">
                <a:latin typeface="+mj-lt"/>
                <a:cs typeface="Times New Roman" panose="02020603050405020304" pitchFamily="18" charset="0"/>
                <a:hlinkClick r:id="rId2"/>
              </a:rPr>
              <a:t>www.sam.gov</a:t>
            </a:r>
            <a:r>
              <a:rPr lang="en-US" sz="1800">
                <a:latin typeface="+mj-lt"/>
                <a:cs typeface="Times New Roman" panose="02020603050405020304" pitchFamily="18" charset="0"/>
              </a:rPr>
              <a:t>)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>
                <a:latin typeface="+mj-lt"/>
                <a:cs typeface="Times New Roman" panose="02020603050405020304" pitchFamily="18" charset="0"/>
              </a:rPr>
              <a:t>DIBBS CAGE code entry (DIBBS will prefill company data entered in SAM)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>
                <a:latin typeface="+mj-lt"/>
                <a:cs typeface="Times New Roman" panose="02020603050405020304" pitchFamily="18" charset="0"/>
              </a:rPr>
              <a:t>Physical mailing address verification (post card mailed to address entered in SAM)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>
                <a:latin typeface="+mj-lt"/>
                <a:cs typeface="Times New Roman" panose="02020603050405020304" pitchFamily="18" charset="0"/>
              </a:rPr>
              <a:t>User personal data entry for the DIBBS account administrator/Super User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>
                <a:latin typeface="+mj-lt"/>
                <a:cs typeface="Times New Roman" panose="02020603050405020304" pitchFamily="18" charset="0"/>
              </a:rPr>
              <a:t>Email Personal Identification Number (PIN) verification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>
                <a:latin typeface="+mj-lt"/>
                <a:cs typeface="Times New Roman" panose="02020603050405020304" pitchFamily="18" charset="0"/>
              </a:rPr>
              <a:t>Physical address verification number request and entry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>
                <a:latin typeface="+mj-lt"/>
                <a:cs typeface="Times New Roman" panose="02020603050405020304" pitchFamily="18" charset="0"/>
              </a:rPr>
              <a:t>Accept DIBBS user agreement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>
                <a:latin typeface="+mj-lt"/>
                <a:cs typeface="Times New Roman" panose="02020603050405020304" pitchFamily="18" charset="0"/>
              </a:rPr>
              <a:t>Create password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>
                <a:latin typeface="+mj-lt"/>
                <a:cs typeface="Times New Roman" panose="02020603050405020304" pitchFamily="18" charset="0"/>
              </a:rPr>
              <a:t>Create challenge questions &amp; responses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>
                <a:latin typeface="+mj-lt"/>
                <a:cs typeface="Times New Roman" panose="02020603050405020304" pitchFamily="18" charset="0"/>
              </a:rPr>
              <a:t>Complete supplier information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>
                <a:latin typeface="+mj-lt"/>
                <a:cs typeface="Times New Roman" panose="02020603050405020304" pitchFamily="18" charset="0"/>
              </a:rPr>
              <a:t>Review and submit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800">
                <a:latin typeface="+mj-lt"/>
                <a:cs typeface="Times New Roman" panose="02020603050405020304" pitchFamily="18" charset="0"/>
              </a:rPr>
              <a:t>Completion of registration</a:t>
            </a:r>
          </a:p>
          <a:p>
            <a:pPr marL="457200" indent="-282575">
              <a:spcAft>
                <a:spcPts val="1200"/>
              </a:spcAft>
            </a:pPr>
            <a:r>
              <a:rPr lang="en-US" sz="1800">
                <a:latin typeface="+mj-lt"/>
              </a:rPr>
              <a:t>E-mail </a:t>
            </a:r>
            <a:r>
              <a:rPr lang="en-US" sz="1800">
                <a:solidFill>
                  <a:srgbClr val="0076A3"/>
                </a:solidFill>
                <a:latin typeface="+mj-lt"/>
              </a:rPr>
              <a:t>dibbsbsm@dla.mil </a:t>
            </a:r>
            <a:r>
              <a:rPr lang="en-US" sz="1800">
                <a:latin typeface="+mj-lt"/>
              </a:rPr>
              <a:t>for questions</a:t>
            </a:r>
            <a:endParaRPr lang="en-US" sz="1800" i="1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3520966" y="399393"/>
            <a:ext cx="5064311" cy="732134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3000" i="1">
                <a:solidFill>
                  <a:srgbClr val="0076A3"/>
                </a:solidFill>
                <a:cs typeface="Times New Roman" panose="02020603050405020304" pitchFamily="18" charset="0"/>
              </a:rPr>
              <a:t>DIBBS Registration Steps</a:t>
            </a:r>
          </a:p>
        </p:txBody>
      </p:sp>
      <p:sp>
        <p:nvSpPr>
          <p:cNvPr id="4" name="TextBox 14"/>
          <p:cNvSpPr txBox="1"/>
          <p:nvPr/>
        </p:nvSpPr>
        <p:spPr>
          <a:xfrm>
            <a:off x="-41561" y="6581001"/>
            <a:ext cx="1929340" cy="276999"/>
          </a:xfrm>
          <a:prstGeom prst="rect">
            <a:avLst/>
          </a:prstGeom>
          <a:solidFill>
            <a:sysClr val="window" lastClr="FFFFFF">
              <a:lumMod val="85000"/>
            </a:sysClr>
          </a:solidFill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A42685-C838-4599-82AA-3614E49B54F0}"/>
              </a:ext>
            </a:extLst>
          </p:cNvPr>
          <p:cNvSpPr/>
          <p:nvPr/>
        </p:nvSpPr>
        <p:spPr>
          <a:xfrm>
            <a:off x="7259474" y="6488668"/>
            <a:ext cx="1544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33CC33"/>
                </a:solidFill>
              </a:rPr>
              <a:t>Unclassified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8830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11704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48917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566"/>
                </a:lnTo>
                <a:lnTo>
                  <a:pt x="9144000" y="368566"/>
                </a:lnTo>
                <a:lnTo>
                  <a:pt x="9144000" y="0"/>
                </a:lnTo>
                <a:close/>
              </a:path>
            </a:pathLst>
          </a:custGeom>
          <a:solidFill>
            <a:srgbClr val="00769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432713" y="6542061"/>
            <a:ext cx="2063750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875"/>
              </a:lnSpc>
            </a:pPr>
            <a:r>
              <a:rPr sz="1600" b="1" spc="-114">
                <a:solidFill>
                  <a:srgbClr val="FFFFFF"/>
                </a:solidFill>
                <a:latin typeface="Arial"/>
                <a:cs typeface="Arial"/>
              </a:rPr>
              <a:t>WARFIGHTERALWAYS</a:t>
            </a:r>
            <a:endParaRPr sz="16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691154" y="6562661"/>
            <a:ext cx="399505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425"/>
              </a:lnSpc>
            </a:pPr>
            <a:fld id="{81D60167-4931-47E6-BA6A-407CBD079E47}" type="slidenum">
              <a:rPr sz="1200" dirty="0">
                <a:solidFill>
                  <a:srgbClr val="FFFFFF"/>
                </a:solidFill>
                <a:latin typeface="Arial"/>
                <a:cs typeface="Arial"/>
              </a:rPr>
              <a:t>5</a:t>
            </a:fld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8373" y="1723941"/>
            <a:ext cx="8481848" cy="48269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>
                <a:effectLst/>
                <a:latin typeface="+mj-lt"/>
                <a:ea typeface="Calibri" panose="020F0502020204030204" pitchFamily="34" charset="0"/>
              </a:rPr>
              <a:t>Reasonable suspicion that a vendor’s account has been compromised or is being used to adversely impact the automated procurement system.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>
                <a:effectLst/>
                <a:latin typeface="+mj-lt"/>
                <a:ea typeface="Calibri" panose="020F0502020204030204" pitchFamily="34" charset="0"/>
              </a:rPr>
              <a:t>Sharing account information with unregistered and/or unauthorized users.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>
                <a:effectLst/>
                <a:latin typeface="+mj-lt"/>
                <a:ea typeface="Calibri" panose="020F0502020204030204" pitchFamily="34" charset="0"/>
              </a:rPr>
              <a:t>Any violation of these terms and conditions.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>
                <a:effectLst/>
                <a:latin typeface="+mj-lt"/>
                <a:ea typeface="Calibri" panose="020F0502020204030204" pitchFamily="34" charset="0"/>
              </a:rPr>
              <a:t>Use of data, accessed through DLA systems, in violation of the Export Administration Regulations (EAR) and/or International Traffic in Arms Regulations (ITAR).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>
                <a:effectLst/>
                <a:latin typeface="+mj-lt"/>
                <a:ea typeface="Calibri" panose="020F0502020204030204" pitchFamily="34" charset="0"/>
              </a:rPr>
              <a:t>Material misrepresentation made in DIBBS.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>
                <a:effectLst/>
                <a:latin typeface="+mj-lt"/>
                <a:ea typeface="Calibri" panose="020F0502020204030204" pitchFamily="34" charset="0"/>
              </a:rPr>
              <a:t>A vendor fails to comply with the requirements, when applicable, regarding controlled technical information and covered defense information as set forth in DFARS clauses 252.204-7008, 525.204-7009, 252.204-7012, 252.204-7019, 252.204-7020, and 252.204-7021.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>
                <a:effectLst/>
                <a:latin typeface="+mj-lt"/>
                <a:ea typeface="Calibri" panose="020F0502020204030204" pitchFamily="34" charset="0"/>
              </a:rPr>
              <a:t>A vendor fails to provide required documentation requested by a contracting officer under any purchase order (e.g., FAR 52.246-2, Procurement Note C03), necessary to validate contractor information submitted in DIBBS.</a:t>
            </a:r>
          </a:p>
          <a:p>
            <a:pPr marL="498475" marR="0">
              <a:spcBef>
                <a:spcPts val="0"/>
              </a:spcBef>
              <a:spcAft>
                <a:spcPts val="0"/>
              </a:spcAft>
            </a:pPr>
            <a:r>
              <a:rPr lang="en-US" sz="1800">
                <a:effectLst/>
                <a:highlight>
                  <a:srgbClr val="FFFF00"/>
                </a:highlight>
                <a:latin typeface="Verdana" panose="020B0604030504040204" pitchFamily="34" charset="0"/>
                <a:ea typeface="Calibri" panose="020F0502020204030204" pitchFamily="34" charset="0"/>
              </a:rPr>
              <a:t> </a:t>
            </a:r>
            <a:endParaRPr lang="en-US" sz="180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55600" indent="-342900">
              <a:spcBef>
                <a:spcPts val="100"/>
              </a:spcBef>
              <a:buFont typeface="Arial" panose="020B0604020202020204" pitchFamily="34" charset="0"/>
              <a:buChar char="•"/>
              <a:tabLst>
                <a:tab pos="240665" algn="l"/>
                <a:tab pos="241300" algn="l"/>
              </a:tabLst>
            </a:pPr>
            <a:endParaRPr lang="en-US" sz="2400" b="1" u="sng">
              <a:latin typeface="Arial"/>
              <a:cs typeface="Arial"/>
            </a:endParaRPr>
          </a:p>
        </p:txBody>
      </p:sp>
      <p:sp>
        <p:nvSpPr>
          <p:cNvPr id="10" name="Title 7">
            <a:extLst>
              <a:ext uri="{FF2B5EF4-FFF2-40B4-BE49-F238E27FC236}">
                <a16:creationId xmlns:a16="http://schemas.microsoft.com/office/drawing/2014/main" id="{AACFEDEF-30FA-4E3F-AE5D-C085A7D8B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9641" y="483476"/>
            <a:ext cx="4987158" cy="705562"/>
          </a:xfrm>
        </p:spPr>
        <p:txBody>
          <a:bodyPr>
            <a:noAutofit/>
          </a:bodyPr>
          <a:lstStyle/>
          <a:p>
            <a:r>
              <a:rPr lang="en-US" sz="3000" i="1">
                <a:solidFill>
                  <a:schemeClr val="tx2"/>
                </a:solidFill>
              </a:rPr>
              <a:t>DIBBS Terms of Use </a:t>
            </a:r>
            <a:br>
              <a:rPr lang="en-US" sz="2800">
                <a:solidFill>
                  <a:schemeClr val="tx2"/>
                </a:solidFill>
              </a:rPr>
            </a:br>
            <a:endParaRPr lang="en-US" sz="2800">
              <a:solidFill>
                <a:schemeClr val="tx2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3C48887-C8BD-4AE0-984F-40E52BB43747}"/>
              </a:ext>
            </a:extLst>
          </p:cNvPr>
          <p:cNvSpPr txBox="1"/>
          <p:nvPr/>
        </p:nvSpPr>
        <p:spPr>
          <a:xfrm>
            <a:off x="73572" y="1262520"/>
            <a:ext cx="8613227" cy="36933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/>
              <a:t>To avoid disrupting in accessing DIBBS be aware of the DIBBS Terms of Use: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FA11E7C3-C21E-4215-92FF-0B2B6728FC37}"/>
              </a:ext>
            </a:extLst>
          </p:cNvPr>
          <p:cNvSpPr txBox="1"/>
          <p:nvPr/>
        </p:nvSpPr>
        <p:spPr>
          <a:xfrm>
            <a:off x="-41561" y="6581001"/>
            <a:ext cx="1929340" cy="276999"/>
          </a:xfrm>
          <a:prstGeom prst="rect">
            <a:avLst/>
          </a:prstGeom>
          <a:solidFill>
            <a:sysClr val="window" lastClr="FFFFFF">
              <a:lumMod val="85000"/>
            </a:sysClr>
          </a:solidFill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0E775BF-CBE9-4022-89DD-057A11CE0245}"/>
              </a:ext>
            </a:extLst>
          </p:cNvPr>
          <p:cNvSpPr/>
          <p:nvPr/>
        </p:nvSpPr>
        <p:spPr>
          <a:xfrm>
            <a:off x="7259474" y="6488668"/>
            <a:ext cx="1544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33CC33"/>
                </a:solidFill>
              </a:rPr>
              <a:t>Unclassified</a:t>
            </a:r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373729B-0740-4BBD-8D08-8701133CE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2567" y="226143"/>
            <a:ext cx="4316361" cy="1213710"/>
          </a:xfrm>
        </p:spPr>
        <p:txBody>
          <a:bodyPr>
            <a:noAutofit/>
          </a:bodyPr>
          <a:lstStyle/>
          <a:p>
            <a:r>
              <a:rPr lang="en-US" sz="3000" i="1">
                <a:solidFill>
                  <a:schemeClr val="tx2"/>
                </a:solidFill>
              </a:rPr>
              <a:t>Accessing Technical Data in cFolders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91DD69A9-D38A-4CEA-B3B1-2735C5241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DA034-8790-47DB-B313-2AB7FC923CBE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111666-CE2C-4392-98EB-A8399D088168}"/>
              </a:ext>
            </a:extLst>
          </p:cNvPr>
          <p:cNvSpPr txBox="1"/>
          <p:nvPr/>
        </p:nvSpPr>
        <p:spPr>
          <a:xfrm>
            <a:off x="147144" y="1723697"/>
            <a:ext cx="8760881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Technical data (i.e. technical drawings) for open DLA solicitations are posted to DLA’s Collaboration Folders (cFolders)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To access cFolders, suppliers will need to first obtained a DLA Internet Bid Board (DIBBS) account. Upon creation of a DIBBS account, suppliers can then establish a cFolders account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/>
              <a:t>To establish a cFolders account go to the DIBBS Home Page, select the DLA Collaborations Folder link </a:t>
            </a:r>
            <a:r>
              <a:rPr lang="en-US">
                <a:hlinkClick r:id="rId3"/>
              </a:rPr>
              <a:t>https://pcf1x.bsm.dla.mil/cfolders/</a:t>
            </a:r>
            <a:r>
              <a:rPr lang="en-US"/>
              <a:t> and follow the instructions for establishing a cFolders password and user ID</a:t>
            </a:r>
          </a:p>
          <a:p>
            <a:pPr marL="742950" lvl="1" indent="-285750">
              <a:buFont typeface="Arial" panose="020B0604020202020204" pitchFamily="34" charset="0"/>
              <a:buChar char="•"/>
              <a:defRPr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/>
              <a:t>Upon cFolders account creation, suppliers </a:t>
            </a:r>
            <a:r>
              <a:rPr lang="en-US">
                <a:solidFill>
                  <a:srgbClr val="FF0000"/>
                </a:solidFill>
              </a:rPr>
              <a:t>have access to non-restricted tech data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en-US"/>
          </a:p>
          <a:p>
            <a:pPr marL="742950" lvl="1" indent="-285750">
              <a:buFont typeface="Courier New" panose="02070309020205020404" pitchFamily="49" charset="0"/>
              <a:buChar char="o"/>
              <a:defRPr/>
            </a:pPr>
            <a:endParaRPr lang="en-US"/>
          </a:p>
          <a:p>
            <a:pPr>
              <a:defRPr/>
            </a:pPr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FD2395-D9AB-402C-9306-13A08874B7E5}"/>
              </a:ext>
            </a:extLst>
          </p:cNvPr>
          <p:cNvSpPr/>
          <p:nvPr/>
        </p:nvSpPr>
        <p:spPr>
          <a:xfrm>
            <a:off x="7259474" y="6488668"/>
            <a:ext cx="1544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33CC33"/>
                </a:solidFill>
              </a:rPr>
              <a:t>Unclassified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041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373729B-0740-4BBD-8D08-8701133CE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4940" y="68826"/>
            <a:ext cx="4771860" cy="1119894"/>
          </a:xfrm>
        </p:spPr>
        <p:txBody>
          <a:bodyPr>
            <a:noAutofit/>
          </a:bodyPr>
          <a:lstStyle/>
          <a:p>
            <a:r>
              <a:rPr lang="en-US" sz="3000" i="1">
                <a:solidFill>
                  <a:schemeClr val="tx2"/>
                </a:solidFill>
              </a:rPr>
              <a:t>Accessing cFolders through DIBBS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91DD69A9-D38A-4CEA-B3B1-2735C5241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DA034-8790-47DB-B313-2AB7FC923CBE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3" name="Picture 2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6434D35D-01D6-4129-B005-C542F6DE1E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8655"/>
            <a:ext cx="9052215" cy="354110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F6F3602-4A1B-4745-82E1-5A3C1C1E7057}"/>
              </a:ext>
            </a:extLst>
          </p:cNvPr>
          <p:cNvSpPr txBox="1"/>
          <p:nvPr/>
        </p:nvSpPr>
        <p:spPr>
          <a:xfrm>
            <a:off x="3914940" y="6017385"/>
            <a:ext cx="5518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Click on “DLA Collaboration Folders (cFolders)”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A5E1169-AC74-4DEC-92F0-247D997CAD5C}"/>
              </a:ext>
            </a:extLst>
          </p:cNvPr>
          <p:cNvSpPr/>
          <p:nvPr/>
        </p:nvSpPr>
        <p:spPr>
          <a:xfrm>
            <a:off x="318810" y="3241431"/>
            <a:ext cx="1465385" cy="1875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8551E00-3A40-4F31-B1E4-38B6999FA464}"/>
              </a:ext>
            </a:extLst>
          </p:cNvPr>
          <p:cNvCxnSpPr/>
          <p:nvPr/>
        </p:nvCxnSpPr>
        <p:spPr>
          <a:xfrm>
            <a:off x="1784195" y="3429000"/>
            <a:ext cx="2664178" cy="254805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80B9CECE-87AD-4F94-AAF7-8D53EC951059}"/>
              </a:ext>
            </a:extLst>
          </p:cNvPr>
          <p:cNvSpPr txBox="1"/>
          <p:nvPr/>
        </p:nvSpPr>
        <p:spPr>
          <a:xfrm>
            <a:off x="1784194" y="1308241"/>
            <a:ext cx="57651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/>
              <a:t>Visit:</a:t>
            </a:r>
          </a:p>
          <a:p>
            <a:pPr algn="ctr"/>
            <a:r>
              <a:rPr lang="en-US" u="sng">
                <a:solidFill>
                  <a:schemeClr val="accent1"/>
                </a:solidFill>
              </a:rPr>
              <a:t>https://www.dibbs.bsm.dla.mil/Refs/TechData/</a:t>
            </a:r>
          </a:p>
        </p:txBody>
      </p:sp>
      <p:sp>
        <p:nvSpPr>
          <p:cNvPr id="9" name="TextBox 14">
            <a:extLst>
              <a:ext uri="{FF2B5EF4-FFF2-40B4-BE49-F238E27FC236}">
                <a16:creationId xmlns:a16="http://schemas.microsoft.com/office/drawing/2014/main" id="{ED19609D-29F5-4AEF-89EE-D1AC59F3AA0B}"/>
              </a:ext>
            </a:extLst>
          </p:cNvPr>
          <p:cNvSpPr txBox="1"/>
          <p:nvPr/>
        </p:nvSpPr>
        <p:spPr>
          <a:xfrm>
            <a:off x="60960" y="6581001"/>
            <a:ext cx="1826818" cy="276999"/>
          </a:xfrm>
          <a:prstGeom prst="rect">
            <a:avLst/>
          </a:prstGeom>
          <a:solidFill>
            <a:sysClr val="window" lastClr="FFFFFF">
              <a:lumMod val="85000"/>
            </a:sysClr>
          </a:solidFill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D2C68B9-192C-4EC4-BBB5-1D4E625EF15D}"/>
              </a:ext>
            </a:extLst>
          </p:cNvPr>
          <p:cNvSpPr/>
          <p:nvPr/>
        </p:nvSpPr>
        <p:spPr>
          <a:xfrm>
            <a:off x="7259474" y="6488668"/>
            <a:ext cx="1544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33CC33"/>
                </a:solidFill>
              </a:rPr>
              <a:t>Unclassified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2483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36634" y="1234939"/>
            <a:ext cx="8648137" cy="5154974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1700">
                <a:latin typeface="+mj-lt"/>
                <a:cs typeface="Times New Roman" panose="02020603050405020304" pitchFamily="18" charset="0"/>
              </a:rPr>
              <a:t>Have an approved CAGE Code.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700">
                <a:latin typeface="+mj-lt"/>
              </a:rPr>
              <a:t>Have an approved DIBBS account with an enabled DLA technical data distribution system (cFolders) account </a:t>
            </a:r>
            <a:r>
              <a:rPr lang="en-US" sz="1700">
                <a:latin typeface="+mj-lt"/>
                <a:cs typeface="Times New Roman" panose="02020603050405020304" pitchFamily="18" charset="0"/>
                <a:hlinkClick r:id="rId2"/>
              </a:rPr>
              <a:t>https://pcf1x.bsm.dla.mil/cfolders/</a:t>
            </a:r>
            <a:r>
              <a:rPr lang="en-US" sz="1700">
                <a:latin typeface="+mj-lt"/>
                <a:cs typeface="Times New Roman" panose="02020603050405020304" pitchFamily="18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700">
                <a:latin typeface="+mj-lt"/>
                <a:ea typeface="Times New Roman" panose="02020603050405020304" pitchFamily="18" charset="0"/>
              </a:rPr>
              <a:t>Have </a:t>
            </a:r>
            <a:r>
              <a:rPr lang="en-US" sz="1700">
                <a:effectLst/>
                <a:latin typeface="+mj-lt"/>
                <a:ea typeface="Times New Roman" panose="02020603050405020304" pitchFamily="18" charset="0"/>
              </a:rPr>
              <a:t>National Institute of Standards and Technology (NIST) Special Publication (SP) 800-171 cybersecurity assessment documented on the Supplier Performance Risk System (SPRS) at </a:t>
            </a:r>
            <a:r>
              <a:rPr lang="en-US" sz="1700" u="sng">
                <a:solidFill>
                  <a:srgbClr val="0000FF"/>
                </a:solidFill>
                <a:effectLst/>
                <a:latin typeface="+mj-lt"/>
                <a:ea typeface="Times New Roman" panose="02020603050405020304" pitchFamily="18" charset="0"/>
                <a:hlinkClick r:id="rId3"/>
              </a:rPr>
              <a:t>https://www.sprs.csd.disa.mil/</a:t>
            </a:r>
            <a:endParaRPr lang="en-US" sz="1700">
              <a:latin typeface="+mj-lt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1700">
                <a:latin typeface="+mj-lt"/>
              </a:rPr>
              <a:t>Have an approved Joint Certification Program (JCP) certification (DD Form 2345) </a:t>
            </a:r>
            <a:r>
              <a:rPr lang="en-US" sz="1700">
                <a:latin typeface="+mj-lt"/>
                <a:hlinkClick r:id="rId4"/>
              </a:rPr>
              <a:t>https://www.dla.mil/HQ/LogisticsOperations/Services/JCP/</a:t>
            </a:r>
            <a:r>
              <a:rPr lang="en-US" sz="1700">
                <a:latin typeface="+mj-lt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1700">
                <a:latin typeface="+mj-lt"/>
                <a:cs typeface="Times New Roman" panose="02020603050405020304" pitchFamily="18" charset="0"/>
              </a:rPr>
              <a:t>Obtain Enhanced JCP (EJCP) approval </a:t>
            </a:r>
            <a:r>
              <a:rPr lang="en-US" sz="1700">
                <a:latin typeface="+mj-lt"/>
                <a:cs typeface="Times New Roman" panose="02020603050405020304" pitchFamily="18" charset="0"/>
                <a:hlinkClick r:id="rId5"/>
              </a:rPr>
              <a:t>https://www.dla.mil/HQ/LogisticsOperations/EnhancedValidation/</a:t>
            </a:r>
            <a:r>
              <a:rPr lang="en-US" sz="1700">
                <a:latin typeface="+mj-lt"/>
                <a:cs typeface="Times New Roman" panose="02020603050405020304" pitchFamily="18" charset="0"/>
              </a:rPr>
              <a:t>.</a:t>
            </a:r>
          </a:p>
          <a:p>
            <a:pPr marL="800100" lvl="1" indent="-342900">
              <a:spcBef>
                <a:spcPts val="1200"/>
              </a:spcBef>
              <a:buAutoNum type="alphaLcPeriod"/>
            </a:pPr>
            <a:r>
              <a:rPr lang="en-US" sz="1700">
                <a:latin typeface="+mj-lt"/>
              </a:rPr>
              <a:t>Complete the “</a:t>
            </a:r>
            <a:r>
              <a:rPr lang="en-US" sz="1700" i="1">
                <a:latin typeface="+mj-lt"/>
              </a:rPr>
              <a:t>DLA Introduction to Proper Handling of DoD Export-Controlled Technical Data Training.”</a:t>
            </a:r>
          </a:p>
          <a:p>
            <a:pPr marL="800100" lvl="1" indent="-342900">
              <a:spcBef>
                <a:spcPts val="1200"/>
              </a:spcBef>
              <a:buAutoNum type="alphaLcPeriod"/>
            </a:pPr>
            <a:r>
              <a:rPr lang="en-US" sz="1700">
                <a:latin typeface="+mj-lt"/>
              </a:rPr>
              <a:t>Complete the </a:t>
            </a:r>
            <a:r>
              <a:rPr lang="en-US" sz="1700" i="1">
                <a:latin typeface="+mj-lt"/>
              </a:rPr>
              <a:t>“DLA Export-Controlled Technical Data Management Questionnaire.” </a:t>
            </a:r>
          </a:p>
          <a:p>
            <a:pPr marL="800100" lvl="1" indent="-342900">
              <a:spcBef>
                <a:spcPts val="1200"/>
              </a:spcBef>
              <a:buAutoNum type="alphaLcPeriod"/>
            </a:pPr>
            <a:r>
              <a:rPr lang="en-US" sz="1700">
                <a:latin typeface="+mj-lt"/>
              </a:rPr>
              <a:t>Return the training certificate and completed questionnaire to the JCP Office at </a:t>
            </a:r>
            <a:r>
              <a:rPr lang="en-US" sz="1700">
                <a:latin typeface="+mj-lt"/>
                <a:hlinkClick r:id="rId6"/>
              </a:rPr>
              <a:t>JCP-ADMIN@DLA.MIL</a:t>
            </a:r>
            <a:r>
              <a:rPr lang="en-US" sz="1700">
                <a:latin typeface="+mj-lt"/>
              </a:rPr>
              <a:t>.</a:t>
            </a:r>
          </a:p>
          <a:p>
            <a:pPr marL="800100" lvl="1" indent="-342900">
              <a:spcBef>
                <a:spcPts val="1200"/>
              </a:spcBef>
              <a:buAutoNum type="alphaLcPeriod"/>
            </a:pPr>
            <a:r>
              <a:rPr lang="en-US" sz="1700">
                <a:latin typeface="+mj-lt"/>
              </a:rPr>
              <a:t>E-mail </a:t>
            </a:r>
            <a:r>
              <a:rPr lang="en-US" sz="1700">
                <a:latin typeface="+mj-lt"/>
                <a:hlinkClick r:id="rId7"/>
              </a:rPr>
              <a:t>DLAJ344DataCustodian@dla.mil</a:t>
            </a:r>
            <a:r>
              <a:rPr lang="en-US" sz="1700">
                <a:latin typeface="+mj-lt"/>
              </a:rPr>
              <a:t> for questions.</a:t>
            </a:r>
            <a:endParaRPr lang="en-US" sz="1700" i="1">
              <a:latin typeface="+mj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3174124" y="-105103"/>
            <a:ext cx="5969876" cy="134004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2700" i="1">
                <a:solidFill>
                  <a:srgbClr val="FF0000"/>
                </a:solidFill>
                <a:cs typeface="Times New Roman" panose="02020603050405020304" pitchFamily="18" charset="0"/>
              </a:rPr>
              <a:t>Accessing Restricted </a:t>
            </a:r>
            <a:br>
              <a:rPr lang="en-US" sz="2700" i="1">
                <a:solidFill>
                  <a:srgbClr val="0076A3"/>
                </a:solidFill>
                <a:cs typeface="Times New Roman" panose="02020603050405020304" pitchFamily="18" charset="0"/>
              </a:rPr>
            </a:br>
            <a:r>
              <a:rPr lang="en-US" sz="2700" i="1">
                <a:solidFill>
                  <a:srgbClr val="0076A3"/>
                </a:solidFill>
                <a:cs typeface="Times New Roman" panose="02020603050405020304" pitchFamily="18" charset="0"/>
              </a:rPr>
              <a:t>Export-Controlled Technical Data in cFolders</a:t>
            </a:r>
          </a:p>
        </p:txBody>
      </p:sp>
      <p:sp>
        <p:nvSpPr>
          <p:cNvPr id="4" name="TextBox 14"/>
          <p:cNvSpPr txBox="1"/>
          <p:nvPr/>
        </p:nvSpPr>
        <p:spPr>
          <a:xfrm>
            <a:off x="60960" y="6581001"/>
            <a:ext cx="1826818" cy="276999"/>
          </a:xfrm>
          <a:prstGeom prst="rect">
            <a:avLst/>
          </a:prstGeom>
          <a:solidFill>
            <a:sysClr val="window" lastClr="FFFFFF">
              <a:lumMod val="85000"/>
            </a:sysClr>
          </a:solidFill>
        </p:spPr>
        <p:txBody>
          <a:bodyPr wrap="square" lIns="91440" tIns="45720" rIns="91440" bIns="4572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1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259474" y="6488668"/>
            <a:ext cx="1544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33CC33"/>
                </a:solidFill>
              </a:rPr>
              <a:t>Unclassified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695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7373729B-0740-4BBD-8D08-8701133CE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2902" y="88490"/>
            <a:ext cx="4753897" cy="1100230"/>
          </a:xfrm>
        </p:spPr>
        <p:txBody>
          <a:bodyPr>
            <a:noAutofit/>
          </a:bodyPr>
          <a:lstStyle/>
          <a:p>
            <a:r>
              <a:rPr lang="en-US" sz="2800">
                <a:solidFill>
                  <a:schemeClr val="tx2"/>
                </a:solidFill>
              </a:rPr>
              <a:t>cFolders Terms of Use </a:t>
            </a:r>
            <a:br>
              <a:rPr lang="en-US" sz="2800">
                <a:solidFill>
                  <a:schemeClr val="tx2"/>
                </a:solidFill>
              </a:rPr>
            </a:br>
            <a:r>
              <a:rPr lang="en-US" sz="2800">
                <a:solidFill>
                  <a:schemeClr val="tx2"/>
                </a:solidFill>
              </a:rPr>
              <a:t>Warning Disclosures</a:t>
            </a:r>
          </a:p>
        </p:txBody>
      </p:sp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91DD69A9-D38A-4CEA-B3B1-2735C5241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6DA034-8790-47DB-B313-2AB7FC923CBE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3" name="Picture 2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75FFDC04-F31B-4F52-9FF3-610EC4F309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937" y="1188720"/>
            <a:ext cx="6018263" cy="49258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E361831-D3C7-4632-8839-B94DABD7B930}"/>
              </a:ext>
            </a:extLst>
          </p:cNvPr>
          <p:cNvSpPr txBox="1"/>
          <p:nvPr/>
        </p:nvSpPr>
        <p:spPr>
          <a:xfrm>
            <a:off x="5997677" y="1376517"/>
            <a:ext cx="299238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*Read all cFolders Terms of Use Warning disclosures closely. If you agree with the disclosures, you will be prompted for a User name and password (required to access the data).*</a:t>
            </a:r>
          </a:p>
          <a:p>
            <a:endParaRPr lang="en-US">
              <a:solidFill>
                <a:srgbClr val="FF0000"/>
              </a:solidFill>
            </a:endParaRPr>
          </a:p>
          <a:p>
            <a:r>
              <a:rPr lang="en-US">
                <a:solidFill>
                  <a:srgbClr val="FF0000"/>
                </a:solidFill>
              </a:rPr>
              <a:t>As part of DLA’s cybersecurity, DLA monitors cFolders activity.  To avoid having your cFolders account suspended please comply with the Warning disclosures. </a:t>
            </a:r>
          </a:p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E3290E-11B1-468F-A566-C2B0D6F78E80}"/>
              </a:ext>
            </a:extLst>
          </p:cNvPr>
          <p:cNvSpPr/>
          <p:nvPr/>
        </p:nvSpPr>
        <p:spPr>
          <a:xfrm>
            <a:off x="7259474" y="6488668"/>
            <a:ext cx="1544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>
                <a:solidFill>
                  <a:srgbClr val="33CC33"/>
                </a:solidFill>
              </a:rPr>
              <a:t>Unclassified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869401"/>
      </p:ext>
    </p:extLst>
  </p:cSld>
  <p:clrMapOvr>
    <a:masterClrMapping/>
  </p:clrMapOvr>
</p:sld>
</file>

<file path=ppt/theme/theme1.xml><?xml version="1.0" encoding="utf-8"?>
<a:theme xmlns:a="http://schemas.openxmlformats.org/drawingml/2006/main" name="Title Slide">
  <a:themeElements>
    <a:clrScheme name="DLA 2020 Template">
      <a:dk1>
        <a:sysClr val="windowText" lastClr="000000"/>
      </a:dk1>
      <a:lt1>
        <a:sysClr val="window" lastClr="FFFFFF"/>
      </a:lt1>
      <a:dk2>
        <a:srgbClr val="0076A3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LA Template 2020">
  <a:themeElements>
    <a:clrScheme name="DLA 2020 Template">
      <a:dk1>
        <a:sysClr val="windowText" lastClr="000000"/>
      </a:dk1>
      <a:lt1>
        <a:sysClr val="window" lastClr="FFFFFF"/>
      </a:lt1>
      <a:dk2>
        <a:srgbClr val="0076A3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DLA 2020 Template">
      <a:dk1>
        <a:sysClr val="windowText" lastClr="000000"/>
      </a:dk1>
      <a:lt1>
        <a:sysClr val="window" lastClr="FFFFFF"/>
      </a:lt1>
      <a:dk2>
        <a:srgbClr val="0076A3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DLA 2020 Template">
      <a:dk1>
        <a:sysClr val="windowText" lastClr="000000"/>
      </a:dk1>
      <a:lt1>
        <a:sysClr val="window" lastClr="FFFFFF"/>
      </a:lt1>
      <a:dk2>
        <a:srgbClr val="0076A3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mageWidth xmlns="A989D0FC-8845-4818-969C-B633C2EDBD2C" xsi:nil="true"/>
    <ImageHeight xmlns="A989D0FC-8845-4818-969C-B633C2EDBD2C" xsi:nil="true"/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6519C048D05E47A9C59F453FFD36F4" ma:contentTypeVersion="10" ma:contentTypeDescription="Create a new document." ma:contentTypeScope="" ma:versionID="1ab2e94b35dcfaf584de962ab64111c8">
  <xsd:schema xmlns:xsd="http://www.w3.org/2001/XMLSchema" xmlns:xs="http://www.w3.org/2001/XMLSchema" xmlns:p="http://schemas.microsoft.com/office/2006/metadata/properties" xmlns:ns1="http://schemas.microsoft.com/sharepoint/v3" xmlns:ns2="A989D0FC-8845-4818-969C-B633C2EDBD2C" xmlns:ns4="a989d0fc-8845-4818-969c-b633c2edbd2c" targetNamespace="http://schemas.microsoft.com/office/2006/metadata/properties" ma:root="true" ma:fieldsID="1a30c129daa6c5a8b265e8f2bc228bad" ns1:_="" ns2:_="" ns4:_="">
    <xsd:import namespace="http://schemas.microsoft.com/sharepoint/v3"/>
    <xsd:import namespace="A989D0FC-8845-4818-969C-B633C2EDBD2C"/>
    <xsd:import namespace="a989d0fc-8845-4818-969c-b633c2edbd2c"/>
    <xsd:element name="properties">
      <xsd:complexType>
        <xsd:sequence>
          <xsd:element name="documentManagement">
            <xsd:complexType>
              <xsd:all>
                <xsd:element ref="ns2:ImageWidth" minOccurs="0"/>
                <xsd:element ref="ns2:ImageHeight" minOccurs="0"/>
                <xsd:element ref="ns1:PublishingStartDate" minOccurs="0"/>
                <xsd:element ref="ns1:PublishingExpirationDate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2" nillable="true" ma:displayName="Scheduling Start Date" ma:description="" ma:hidden="true" ma:internalName="PublishingStartDate" ma:readOnly="false">
      <xsd:simpleType>
        <xsd:restriction base="dms:Unknown"/>
      </xsd:simpleType>
    </xsd:element>
    <xsd:element name="PublishingExpirationDate" ma:index="13" nillable="true" ma:displayName="Scheduling End Date" ma:description="" ma:hidden="true" ma:internalName="PublishingExpirationDate" ma:readOnly="fals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89D0FC-8845-4818-969C-B633C2EDBD2C" elementFormDefault="qualified">
    <xsd:import namespace="http://schemas.microsoft.com/office/2006/documentManagement/types"/>
    <xsd:import namespace="http://schemas.microsoft.com/office/infopath/2007/PartnerControls"/>
    <xsd:element name="ImageWidth" ma:index="9" nillable="true" ma:displayName="Picture Width" ma:internalName="ImageWidth" ma:readOnly="false">
      <xsd:simpleType>
        <xsd:restriction base="dms:Unknown"/>
      </xsd:simpleType>
    </xsd:element>
    <xsd:element name="ImageHeight" ma:index="10" nillable="true" ma:displayName="Picture Height" ma:internalName="ImageHeight" ma:readOnly="fals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89d0fc-8845-4818-969c-b633c2edbd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01611CA-949D-4ED8-9CF7-6A1622CB0DDD}">
  <ds:schemaRefs>
    <ds:schemaRef ds:uri="A989D0FC-8845-4818-969C-B633C2EDBD2C"/>
    <ds:schemaRef ds:uri="a989d0fc-8845-4818-969c-b633c2edbd2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B8901619-C8F2-4BFE-B838-130663EF14E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83AC2D3-F226-433E-85E2-C37B24AC26DA}">
  <ds:schemaRefs>
    <ds:schemaRef ds:uri="A989D0FC-8845-4818-969C-B633C2EDBD2C"/>
    <ds:schemaRef ds:uri="a989d0fc-8845-4818-969c-b633c2edbd2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On-screen Show (4:3)</PresentationFormat>
  <Slides>12</Slides>
  <Notes>4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Title Slide</vt:lpstr>
      <vt:lpstr>DLA Template 2020</vt:lpstr>
      <vt:lpstr>PowerPoint Presentation</vt:lpstr>
      <vt:lpstr>PowerPoint Presentation</vt:lpstr>
      <vt:lpstr>PowerPoint Presentation</vt:lpstr>
      <vt:lpstr>DIBBS Registration Steps</vt:lpstr>
      <vt:lpstr>DIBBS Terms of Use  </vt:lpstr>
      <vt:lpstr>Accessing Technical Data in cFolders</vt:lpstr>
      <vt:lpstr>Accessing cFolders through DIBBS</vt:lpstr>
      <vt:lpstr>Accessing Restricted  Export-Controlled Technical Data in cFolders</vt:lpstr>
      <vt:lpstr>cFolders Terms of Use  Warning Disclosures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DLA Template August 2020 - J8 Variant</dc:title>
  <dc:creator>Edmiston, Emma J CIV DLA FINANCE (USA)</dc:creator>
  <cp:revision>1</cp:revision>
  <dcterms:created xsi:type="dcterms:W3CDTF">2020-08-25T20:47:09Z</dcterms:created>
  <dcterms:modified xsi:type="dcterms:W3CDTF">2023-08-23T13:42:56Z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0x010100E76519C048D05E47A9C59F453FFD36F4</vt:lpwstr>
  </property>
</Properties>
</file>