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6" r:id="rId2"/>
    <p:sldId id="256" r:id="rId3"/>
    <p:sldId id="257" r:id="rId4"/>
    <p:sldId id="258" r:id="rId5"/>
    <p:sldId id="259" r:id="rId6"/>
    <p:sldId id="260" r:id="rId7"/>
    <p:sldId id="261" r:id="rId8"/>
    <p:sldId id="262" r:id="rId9"/>
    <p:sldId id="263" r:id="rId10"/>
    <p:sldId id="264" r:id="rId11"/>
    <p:sldId id="265" r:id="rId12"/>
    <p:sldId id="266" r:id="rId13"/>
    <p:sldId id="267" r:id="rId14"/>
    <p:sldId id="277" r:id="rId15"/>
    <p:sldId id="278"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2FE16-5124-4A49-82B2-2BF23AE58AD0}" v="18" dt="2025-01-22T15:48:19.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7" d="100"/>
          <a:sy n="97" d="100"/>
        </p:scale>
        <p:origin x="9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er, Michael D SFC USARMY DLA OFFICE OF CHAPLAIN (USA)" userId="ac90c926-a549-47ff-ba87-e881519779d2" providerId="ADAL" clId="{1812FE16-5124-4A49-82B2-2BF23AE58AD0}"/>
    <pc:docChg chg="custSel addSld modSld">
      <pc:chgData name="Hyer, Michael D SFC USARMY DLA OFFICE OF CHAPLAIN (USA)" userId="ac90c926-a549-47ff-ba87-e881519779d2" providerId="ADAL" clId="{1812FE16-5124-4A49-82B2-2BF23AE58AD0}" dt="2025-01-22T15:48:25.285" v="2586" actId="20577"/>
      <pc:docMkLst>
        <pc:docMk/>
      </pc:docMkLst>
      <pc:sldChg chg="delSp mod delAnim modNotesTx">
        <pc:chgData name="Hyer, Michael D SFC USARMY DLA OFFICE OF CHAPLAIN (USA)" userId="ac90c926-a549-47ff-ba87-e881519779d2" providerId="ADAL" clId="{1812FE16-5124-4A49-82B2-2BF23AE58AD0}" dt="2025-01-22T15:13:18.412" v="172" actId="478"/>
        <pc:sldMkLst>
          <pc:docMk/>
          <pc:sldMk cId="3588010731" sldId="256"/>
        </pc:sldMkLst>
        <pc:picChg chg="del">
          <ac:chgData name="Hyer, Michael D SFC USARMY DLA OFFICE OF CHAPLAIN (USA)" userId="ac90c926-a549-47ff-ba87-e881519779d2" providerId="ADAL" clId="{1812FE16-5124-4A49-82B2-2BF23AE58AD0}" dt="2025-01-22T15:13:18.412" v="172" actId="478"/>
          <ac:picMkLst>
            <pc:docMk/>
            <pc:sldMk cId="3588010731" sldId="256"/>
            <ac:picMk id="7" creationId="{CC231CC1-DA91-FEE5-CB45-FB1BD778AEF0}"/>
          </ac:picMkLst>
        </pc:picChg>
      </pc:sldChg>
      <pc:sldChg chg="modNotesTx">
        <pc:chgData name="Hyer, Michael D SFC USARMY DLA OFFICE OF CHAPLAIN (USA)" userId="ac90c926-a549-47ff-ba87-e881519779d2" providerId="ADAL" clId="{1812FE16-5124-4A49-82B2-2BF23AE58AD0}" dt="2025-01-22T15:14:38.957" v="173"/>
        <pc:sldMkLst>
          <pc:docMk/>
          <pc:sldMk cId="3276428893" sldId="257"/>
        </pc:sldMkLst>
      </pc:sldChg>
      <pc:sldChg chg="modNotesTx">
        <pc:chgData name="Hyer, Michael D SFC USARMY DLA OFFICE OF CHAPLAIN (USA)" userId="ac90c926-a549-47ff-ba87-e881519779d2" providerId="ADAL" clId="{1812FE16-5124-4A49-82B2-2BF23AE58AD0}" dt="2025-01-22T15:14:56.517" v="210" actId="20577"/>
        <pc:sldMkLst>
          <pc:docMk/>
          <pc:sldMk cId="2339721085" sldId="258"/>
        </pc:sldMkLst>
      </pc:sldChg>
      <pc:sldChg chg="modNotesTx">
        <pc:chgData name="Hyer, Michael D SFC USARMY DLA OFFICE OF CHAPLAIN (USA)" userId="ac90c926-a549-47ff-ba87-e881519779d2" providerId="ADAL" clId="{1812FE16-5124-4A49-82B2-2BF23AE58AD0}" dt="2025-01-22T15:16:26.289" v="370" actId="20577"/>
        <pc:sldMkLst>
          <pc:docMk/>
          <pc:sldMk cId="1898630956" sldId="259"/>
        </pc:sldMkLst>
      </pc:sldChg>
      <pc:sldChg chg="modNotesTx">
        <pc:chgData name="Hyer, Michael D SFC USARMY DLA OFFICE OF CHAPLAIN (USA)" userId="ac90c926-a549-47ff-ba87-e881519779d2" providerId="ADAL" clId="{1812FE16-5124-4A49-82B2-2BF23AE58AD0}" dt="2025-01-22T15:17:12.210" v="582" actId="20577"/>
        <pc:sldMkLst>
          <pc:docMk/>
          <pc:sldMk cId="4198622102" sldId="260"/>
        </pc:sldMkLst>
      </pc:sldChg>
      <pc:sldChg chg="addSp delSp modSp mod modNotesTx">
        <pc:chgData name="Hyer, Michael D SFC USARMY DLA OFFICE OF CHAPLAIN (USA)" userId="ac90c926-a549-47ff-ba87-e881519779d2" providerId="ADAL" clId="{1812FE16-5124-4A49-82B2-2BF23AE58AD0}" dt="2025-01-22T15:20:07.825" v="660" actId="14100"/>
        <pc:sldMkLst>
          <pc:docMk/>
          <pc:sldMk cId="1006769972" sldId="261"/>
        </pc:sldMkLst>
        <pc:spChg chg="add del mod">
          <ac:chgData name="Hyer, Michael D SFC USARMY DLA OFFICE OF CHAPLAIN (USA)" userId="ac90c926-a549-47ff-ba87-e881519779d2" providerId="ADAL" clId="{1812FE16-5124-4A49-82B2-2BF23AE58AD0}" dt="2025-01-22T15:19:59.954" v="657" actId="478"/>
          <ac:spMkLst>
            <pc:docMk/>
            <pc:sldMk cId="1006769972" sldId="261"/>
            <ac:spMk id="9" creationId="{C10A360C-5466-AD74-F730-AF13ABC48570}"/>
          </ac:spMkLst>
        </pc:spChg>
        <pc:picChg chg="del">
          <ac:chgData name="Hyer, Michael D SFC USARMY DLA OFFICE OF CHAPLAIN (USA)" userId="ac90c926-a549-47ff-ba87-e881519779d2" providerId="ADAL" clId="{1812FE16-5124-4A49-82B2-2BF23AE58AD0}" dt="2025-01-22T15:19:59.954" v="657" actId="478"/>
          <ac:picMkLst>
            <pc:docMk/>
            <pc:sldMk cId="1006769972" sldId="261"/>
            <ac:picMk id="8" creationId="{D55F5357-4293-6FF9-977C-A11290147DA9}"/>
          </ac:picMkLst>
        </pc:picChg>
        <pc:picChg chg="add mod">
          <ac:chgData name="Hyer, Michael D SFC USARMY DLA OFFICE OF CHAPLAIN (USA)" userId="ac90c926-a549-47ff-ba87-e881519779d2" providerId="ADAL" clId="{1812FE16-5124-4A49-82B2-2BF23AE58AD0}" dt="2025-01-22T15:20:07.825" v="660" actId="14100"/>
          <ac:picMkLst>
            <pc:docMk/>
            <pc:sldMk cId="1006769972" sldId="261"/>
            <ac:picMk id="11" creationId="{4E7495FA-7ECA-BD6A-C06E-28649C172160}"/>
          </ac:picMkLst>
        </pc:picChg>
      </pc:sldChg>
      <pc:sldChg chg="modNotesTx">
        <pc:chgData name="Hyer, Michael D SFC USARMY DLA OFFICE OF CHAPLAIN (USA)" userId="ac90c926-a549-47ff-ba87-e881519779d2" providerId="ADAL" clId="{1812FE16-5124-4A49-82B2-2BF23AE58AD0}" dt="2025-01-22T15:22:17.897" v="977" actId="20577"/>
        <pc:sldMkLst>
          <pc:docMk/>
          <pc:sldMk cId="2851258143" sldId="262"/>
        </pc:sldMkLst>
      </pc:sldChg>
      <pc:sldChg chg="modNotesTx">
        <pc:chgData name="Hyer, Michael D SFC USARMY DLA OFFICE OF CHAPLAIN (USA)" userId="ac90c926-a549-47ff-ba87-e881519779d2" providerId="ADAL" clId="{1812FE16-5124-4A49-82B2-2BF23AE58AD0}" dt="2025-01-22T15:23:44.877" v="1187" actId="20577"/>
        <pc:sldMkLst>
          <pc:docMk/>
          <pc:sldMk cId="317850022" sldId="263"/>
        </pc:sldMkLst>
      </pc:sldChg>
      <pc:sldChg chg="modNotesTx">
        <pc:chgData name="Hyer, Michael D SFC USARMY DLA OFFICE OF CHAPLAIN (USA)" userId="ac90c926-a549-47ff-ba87-e881519779d2" providerId="ADAL" clId="{1812FE16-5124-4A49-82B2-2BF23AE58AD0}" dt="2025-01-22T15:25:16.922" v="1365" actId="20577"/>
        <pc:sldMkLst>
          <pc:docMk/>
          <pc:sldMk cId="3816409325" sldId="264"/>
        </pc:sldMkLst>
      </pc:sldChg>
      <pc:sldChg chg="modNotesTx">
        <pc:chgData name="Hyer, Michael D SFC USARMY DLA OFFICE OF CHAPLAIN (USA)" userId="ac90c926-a549-47ff-ba87-e881519779d2" providerId="ADAL" clId="{1812FE16-5124-4A49-82B2-2BF23AE58AD0}" dt="2025-01-22T15:27:20.710" v="1520" actId="20577"/>
        <pc:sldMkLst>
          <pc:docMk/>
          <pc:sldMk cId="1615882800" sldId="265"/>
        </pc:sldMkLst>
      </pc:sldChg>
      <pc:sldChg chg="modNotesTx">
        <pc:chgData name="Hyer, Michael D SFC USARMY DLA OFFICE OF CHAPLAIN (USA)" userId="ac90c926-a549-47ff-ba87-e881519779d2" providerId="ADAL" clId="{1812FE16-5124-4A49-82B2-2BF23AE58AD0}" dt="2025-01-22T15:32:01.076" v="1681" actId="20577"/>
        <pc:sldMkLst>
          <pc:docMk/>
          <pc:sldMk cId="3209005213" sldId="266"/>
        </pc:sldMkLst>
      </pc:sldChg>
      <pc:sldChg chg="addSp delSp modSp mod modNotesTx">
        <pc:chgData name="Hyer, Michael D SFC USARMY DLA OFFICE OF CHAPLAIN (USA)" userId="ac90c926-a549-47ff-ba87-e881519779d2" providerId="ADAL" clId="{1812FE16-5124-4A49-82B2-2BF23AE58AD0}" dt="2025-01-22T15:38:51.499" v="1975" actId="20577"/>
        <pc:sldMkLst>
          <pc:docMk/>
          <pc:sldMk cId="3679541559" sldId="267"/>
        </pc:sldMkLst>
        <pc:spChg chg="add del mod">
          <ac:chgData name="Hyer, Michael D SFC USARMY DLA OFFICE OF CHAPLAIN (USA)" userId="ac90c926-a549-47ff-ba87-e881519779d2" providerId="ADAL" clId="{1812FE16-5124-4A49-82B2-2BF23AE58AD0}" dt="2025-01-22T15:35:09.347" v="1689" actId="478"/>
          <ac:spMkLst>
            <pc:docMk/>
            <pc:sldMk cId="3679541559" sldId="267"/>
            <ac:spMk id="6" creationId="{ADD8F4BF-9EE7-EB7F-0D67-E006C4ADDEB3}"/>
          </ac:spMkLst>
        </pc:spChg>
        <pc:picChg chg="del">
          <ac:chgData name="Hyer, Michael D SFC USARMY DLA OFFICE OF CHAPLAIN (USA)" userId="ac90c926-a549-47ff-ba87-e881519779d2" providerId="ADAL" clId="{1812FE16-5124-4A49-82B2-2BF23AE58AD0}" dt="2025-01-22T15:33:59.955" v="1682" actId="478"/>
          <ac:picMkLst>
            <pc:docMk/>
            <pc:sldMk cId="3679541559" sldId="267"/>
            <ac:picMk id="3" creationId="{7840E0D3-AB64-9A3A-B300-059A117431B1}"/>
          </ac:picMkLst>
        </pc:picChg>
        <pc:picChg chg="add del mod">
          <ac:chgData name="Hyer, Michael D SFC USARMY DLA OFFICE OF CHAPLAIN (USA)" userId="ac90c926-a549-47ff-ba87-e881519779d2" providerId="ADAL" clId="{1812FE16-5124-4A49-82B2-2BF23AE58AD0}" dt="2025-01-22T15:35:09.347" v="1689" actId="478"/>
          <ac:picMkLst>
            <pc:docMk/>
            <pc:sldMk cId="3679541559" sldId="267"/>
            <ac:picMk id="5" creationId="{3C2CD913-7285-A387-62F5-745AAC919C0F}"/>
          </ac:picMkLst>
        </pc:picChg>
        <pc:picChg chg="add mod">
          <ac:chgData name="Hyer, Michael D SFC USARMY DLA OFFICE OF CHAPLAIN (USA)" userId="ac90c926-a549-47ff-ba87-e881519779d2" providerId="ADAL" clId="{1812FE16-5124-4A49-82B2-2BF23AE58AD0}" dt="2025-01-22T15:35:15.997" v="1692" actId="14100"/>
          <ac:picMkLst>
            <pc:docMk/>
            <pc:sldMk cId="3679541559" sldId="267"/>
            <ac:picMk id="8" creationId="{810D97CD-7328-E147-1A22-1A76083B84C1}"/>
          </ac:picMkLst>
        </pc:picChg>
      </pc:sldChg>
      <pc:sldChg chg="modNotesTx">
        <pc:chgData name="Hyer, Michael D SFC USARMY DLA OFFICE OF CHAPLAIN (USA)" userId="ac90c926-a549-47ff-ba87-e881519779d2" providerId="ADAL" clId="{1812FE16-5124-4A49-82B2-2BF23AE58AD0}" dt="2025-01-22T15:48:25.285" v="2586" actId="20577"/>
        <pc:sldMkLst>
          <pc:docMk/>
          <pc:sldMk cId="256678557" sldId="268"/>
        </pc:sldMkLst>
      </pc:sldChg>
      <pc:sldChg chg="addSp delSp modSp add mod delAnim modNotesTx">
        <pc:chgData name="Hyer, Michael D SFC USARMY DLA OFFICE OF CHAPLAIN (USA)" userId="ac90c926-a549-47ff-ba87-e881519779d2" providerId="ADAL" clId="{1812FE16-5124-4A49-82B2-2BF23AE58AD0}" dt="2025-01-22T15:43:20.403" v="2192" actId="313"/>
        <pc:sldMkLst>
          <pc:docMk/>
          <pc:sldMk cId="3027227210" sldId="277"/>
        </pc:sldMkLst>
        <pc:spChg chg="add del mod">
          <ac:chgData name="Hyer, Michael D SFC USARMY DLA OFFICE OF CHAPLAIN (USA)" userId="ac90c926-a549-47ff-ba87-e881519779d2" providerId="ADAL" clId="{1812FE16-5124-4A49-82B2-2BF23AE58AD0}" dt="2025-01-22T15:41:26.007" v="1984" actId="478"/>
          <ac:spMkLst>
            <pc:docMk/>
            <pc:sldMk cId="3027227210" sldId="277"/>
            <ac:spMk id="4" creationId="{D2D273D9-EF5A-C5DE-E43A-445DBB437D2D}"/>
          </ac:spMkLst>
        </pc:spChg>
        <pc:picChg chg="add del mod">
          <ac:chgData name="Hyer, Michael D SFC USARMY DLA OFFICE OF CHAPLAIN (USA)" userId="ac90c926-a549-47ff-ba87-e881519779d2" providerId="ADAL" clId="{1812FE16-5124-4A49-82B2-2BF23AE58AD0}" dt="2025-01-22T15:41:26.007" v="1984" actId="478"/>
          <ac:picMkLst>
            <pc:docMk/>
            <pc:sldMk cId="3027227210" sldId="277"/>
            <ac:picMk id="3" creationId="{7D6F81E6-12CA-55BB-56F0-CADF1A01751D}"/>
          </ac:picMkLst>
        </pc:picChg>
        <pc:picChg chg="add mod">
          <ac:chgData name="Hyer, Michael D SFC USARMY DLA OFFICE OF CHAPLAIN (USA)" userId="ac90c926-a549-47ff-ba87-e881519779d2" providerId="ADAL" clId="{1812FE16-5124-4A49-82B2-2BF23AE58AD0}" dt="2025-01-22T15:41:31.627" v="1987" actId="14100"/>
          <ac:picMkLst>
            <pc:docMk/>
            <pc:sldMk cId="3027227210" sldId="277"/>
            <ac:picMk id="6" creationId="{3815F66B-4A1D-103B-9EED-34904464656F}"/>
          </ac:picMkLst>
        </pc:picChg>
        <pc:picChg chg="del">
          <ac:chgData name="Hyer, Michael D SFC USARMY DLA OFFICE OF CHAPLAIN (USA)" userId="ac90c926-a549-47ff-ba87-e881519779d2" providerId="ADAL" clId="{1812FE16-5124-4A49-82B2-2BF23AE58AD0}" dt="2025-01-22T15:37:29.698" v="1970" actId="478"/>
          <ac:picMkLst>
            <pc:docMk/>
            <pc:sldMk cId="3027227210" sldId="277"/>
            <ac:picMk id="8" creationId="{810D97CD-7328-E147-1A22-1A76083B84C1}"/>
          </ac:picMkLst>
        </pc:picChg>
        <pc:picChg chg="del">
          <ac:chgData name="Hyer, Michael D SFC USARMY DLA OFFICE OF CHAPLAIN (USA)" userId="ac90c926-a549-47ff-ba87-e881519779d2" providerId="ADAL" clId="{1812FE16-5124-4A49-82B2-2BF23AE58AD0}" dt="2025-01-22T15:38:35.137" v="1971" actId="478"/>
          <ac:picMkLst>
            <pc:docMk/>
            <pc:sldMk cId="3027227210" sldId="277"/>
            <ac:picMk id="9" creationId="{E301B3A3-8F18-915E-1D57-12891ECF2C9E}"/>
          </ac:picMkLst>
        </pc:picChg>
      </pc:sldChg>
      <pc:sldChg chg="addSp delSp modSp add mod modNotesTx">
        <pc:chgData name="Hyer, Michael D SFC USARMY DLA OFFICE OF CHAPLAIN (USA)" userId="ac90c926-a549-47ff-ba87-e881519779d2" providerId="ADAL" clId="{1812FE16-5124-4A49-82B2-2BF23AE58AD0}" dt="2025-01-22T15:47:00.128" v="2584" actId="14100"/>
        <pc:sldMkLst>
          <pc:docMk/>
          <pc:sldMk cId="1672142581" sldId="278"/>
        </pc:sldMkLst>
        <pc:spChg chg="add del mod">
          <ac:chgData name="Hyer, Michael D SFC USARMY DLA OFFICE OF CHAPLAIN (USA)" userId="ac90c926-a549-47ff-ba87-e881519779d2" providerId="ADAL" clId="{1812FE16-5124-4A49-82B2-2BF23AE58AD0}" dt="2025-01-22T15:46:53.346" v="2581" actId="478"/>
          <ac:spMkLst>
            <pc:docMk/>
            <pc:sldMk cId="1672142581" sldId="278"/>
            <ac:spMk id="4" creationId="{989E5A05-6766-6FA1-ECDC-4448624D4AD1}"/>
          </ac:spMkLst>
        </pc:spChg>
        <pc:spChg chg="add del mod">
          <ac:chgData name="Hyer, Michael D SFC USARMY DLA OFFICE OF CHAPLAIN (USA)" userId="ac90c926-a549-47ff-ba87-e881519779d2" providerId="ADAL" clId="{1812FE16-5124-4A49-82B2-2BF23AE58AD0}" dt="2025-01-22T15:46:53.346" v="2581" actId="478"/>
          <ac:spMkLst>
            <pc:docMk/>
            <pc:sldMk cId="1672142581" sldId="278"/>
            <ac:spMk id="5" creationId="{14B133E0-300F-EB30-4DD1-2DB69BC55D19}"/>
          </ac:spMkLst>
        </pc:spChg>
        <pc:spChg chg="add del mod">
          <ac:chgData name="Hyer, Michael D SFC USARMY DLA OFFICE OF CHAPLAIN (USA)" userId="ac90c926-a549-47ff-ba87-e881519779d2" providerId="ADAL" clId="{1812FE16-5124-4A49-82B2-2BF23AE58AD0}" dt="2025-01-22T15:46:53.346" v="2581" actId="478"/>
          <ac:spMkLst>
            <pc:docMk/>
            <pc:sldMk cId="1672142581" sldId="278"/>
            <ac:spMk id="6" creationId="{159B1052-5F38-8ADE-BE5A-237B98F83394}"/>
          </ac:spMkLst>
        </pc:spChg>
        <pc:spChg chg="add del mod">
          <ac:chgData name="Hyer, Michael D SFC USARMY DLA OFFICE OF CHAPLAIN (USA)" userId="ac90c926-a549-47ff-ba87-e881519779d2" providerId="ADAL" clId="{1812FE16-5124-4A49-82B2-2BF23AE58AD0}" dt="2025-01-22T15:46:53.346" v="2581" actId="478"/>
          <ac:spMkLst>
            <pc:docMk/>
            <pc:sldMk cId="1672142581" sldId="278"/>
            <ac:spMk id="7" creationId="{CFB16A17-0882-9D53-8DE6-74D86114647A}"/>
          </ac:spMkLst>
        </pc:spChg>
        <pc:picChg chg="add del mod">
          <ac:chgData name="Hyer, Michael D SFC USARMY DLA OFFICE OF CHAPLAIN (USA)" userId="ac90c926-a549-47ff-ba87-e881519779d2" providerId="ADAL" clId="{1812FE16-5124-4A49-82B2-2BF23AE58AD0}" dt="2025-01-22T15:46:53.346" v="2581" actId="478"/>
          <ac:picMkLst>
            <pc:docMk/>
            <pc:sldMk cId="1672142581" sldId="278"/>
            <ac:picMk id="3" creationId="{5890A9E5-A447-3788-53FF-5F25B5732080}"/>
          </ac:picMkLst>
        </pc:picChg>
        <pc:picChg chg="add mod">
          <ac:chgData name="Hyer, Michael D SFC USARMY DLA OFFICE OF CHAPLAIN (USA)" userId="ac90c926-a549-47ff-ba87-e881519779d2" providerId="ADAL" clId="{1812FE16-5124-4A49-82B2-2BF23AE58AD0}" dt="2025-01-22T15:47:00.128" v="2584" actId="14100"/>
          <ac:picMkLst>
            <pc:docMk/>
            <pc:sldMk cId="1672142581" sldId="278"/>
            <ac:picMk id="9" creationId="{03F5CDA2-45A3-F5C3-0C14-35AA9F1F21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4C012-F254-40B2-B22A-6EFA1F5E9862}"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C41CC-492D-40B4-B85E-86396C3EBDFE}" type="slidenum">
              <a:rPr lang="en-US" smtClean="0"/>
              <a:t>‹#›</a:t>
            </a:fld>
            <a:endParaRPr lang="en-US"/>
          </a:p>
        </p:txBody>
      </p:sp>
    </p:spTree>
    <p:extLst>
      <p:ext uri="{BB962C8B-B14F-4D97-AF65-F5344CB8AC3E}">
        <p14:creationId xmlns:p14="http://schemas.microsoft.com/office/powerpoint/2010/main" val="326805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instructional video on how to place an order on FEDMALL, presented by the DLA Office of the Chaplain.</a:t>
            </a:r>
          </a:p>
          <a:p>
            <a:endParaRPr lang="en-US" dirty="0"/>
          </a:p>
        </p:txBody>
      </p:sp>
      <p:sp>
        <p:nvSpPr>
          <p:cNvPr id="4" name="Slide Number Placeholder 3"/>
          <p:cNvSpPr>
            <a:spLocks noGrp="1"/>
          </p:cNvSpPr>
          <p:nvPr>
            <p:ph type="sldNum" sz="quarter" idx="5"/>
          </p:nvPr>
        </p:nvSpPr>
        <p:spPr/>
        <p:txBody>
          <a:bodyPr/>
          <a:lstStyle/>
          <a:p>
            <a:fld id="{405C41CC-492D-40B4-B85E-86396C3EBDFE}" type="slidenum">
              <a:rPr lang="en-US" smtClean="0"/>
              <a:t>1</a:t>
            </a:fld>
            <a:endParaRPr lang="en-US"/>
          </a:p>
        </p:txBody>
      </p:sp>
    </p:spTree>
    <p:extLst>
      <p:ext uri="{BB962C8B-B14F-4D97-AF65-F5344CB8AC3E}">
        <p14:creationId xmlns:p14="http://schemas.microsoft.com/office/powerpoint/2010/main" val="563533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can enter either keywords or the NSN of the item you are looking for. Note, when searching by NSN, do not use dashes. Once you have it inputted, hit enter</a:t>
            </a:r>
          </a:p>
        </p:txBody>
      </p:sp>
      <p:sp>
        <p:nvSpPr>
          <p:cNvPr id="4" name="Slide Number Placeholder 3"/>
          <p:cNvSpPr>
            <a:spLocks noGrp="1"/>
          </p:cNvSpPr>
          <p:nvPr>
            <p:ph type="sldNum" sz="quarter" idx="5"/>
          </p:nvPr>
        </p:nvSpPr>
        <p:spPr/>
        <p:txBody>
          <a:bodyPr/>
          <a:lstStyle/>
          <a:p>
            <a:fld id="{405C41CC-492D-40B4-B85E-86396C3EBDFE}" type="slidenum">
              <a:rPr lang="en-US" smtClean="0"/>
              <a:t>10</a:t>
            </a:fld>
            <a:endParaRPr lang="en-US"/>
          </a:p>
        </p:txBody>
      </p:sp>
    </p:spTree>
    <p:extLst>
      <p:ext uri="{BB962C8B-B14F-4D97-AF65-F5344CB8AC3E}">
        <p14:creationId xmlns:p14="http://schemas.microsoft.com/office/powerpoint/2010/main" val="413405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you searched for will populate. You can click on the name in blue for more information, or you can change the quantity and click add to cart.</a:t>
            </a:r>
          </a:p>
        </p:txBody>
      </p:sp>
      <p:sp>
        <p:nvSpPr>
          <p:cNvPr id="4" name="Slide Number Placeholder 3"/>
          <p:cNvSpPr>
            <a:spLocks noGrp="1"/>
          </p:cNvSpPr>
          <p:nvPr>
            <p:ph type="sldNum" sz="quarter" idx="5"/>
          </p:nvPr>
        </p:nvSpPr>
        <p:spPr/>
        <p:txBody>
          <a:bodyPr/>
          <a:lstStyle/>
          <a:p>
            <a:fld id="{405C41CC-492D-40B4-B85E-86396C3EBDFE}" type="slidenum">
              <a:rPr lang="en-US" smtClean="0"/>
              <a:t>11</a:t>
            </a:fld>
            <a:endParaRPr lang="en-US"/>
          </a:p>
        </p:txBody>
      </p:sp>
    </p:spTree>
    <p:extLst>
      <p:ext uri="{BB962C8B-B14F-4D97-AF65-F5344CB8AC3E}">
        <p14:creationId xmlns:p14="http://schemas.microsoft.com/office/powerpoint/2010/main" val="381926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cart icon on the top right of the screen, it will show all of the items that are currently in your cart as well as the total price.</a:t>
            </a:r>
          </a:p>
        </p:txBody>
      </p:sp>
      <p:sp>
        <p:nvSpPr>
          <p:cNvPr id="4" name="Slide Number Placeholder 3"/>
          <p:cNvSpPr>
            <a:spLocks noGrp="1"/>
          </p:cNvSpPr>
          <p:nvPr>
            <p:ph type="sldNum" sz="quarter" idx="5"/>
          </p:nvPr>
        </p:nvSpPr>
        <p:spPr/>
        <p:txBody>
          <a:bodyPr/>
          <a:lstStyle/>
          <a:p>
            <a:fld id="{405C41CC-492D-40B4-B85E-86396C3EBDFE}" type="slidenum">
              <a:rPr lang="en-US" smtClean="0"/>
              <a:t>12</a:t>
            </a:fld>
            <a:endParaRPr lang="en-US"/>
          </a:p>
        </p:txBody>
      </p:sp>
    </p:spTree>
    <p:extLst>
      <p:ext uri="{BB962C8B-B14F-4D97-AF65-F5344CB8AC3E}">
        <p14:creationId xmlns:p14="http://schemas.microsoft.com/office/powerpoint/2010/main" val="869063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ready, you can click on Go To Cart. This will show your items and totals. Here you can name your cart and give it a memo for internal use. You can also clear the cart or send it to another </a:t>
            </a:r>
            <a:r>
              <a:rPr lang="en-US" dirty="0" err="1"/>
              <a:t>fedmall</a:t>
            </a:r>
            <a:r>
              <a:rPr lang="en-US" dirty="0"/>
              <a:t> user. When you are ready, click check out.</a:t>
            </a:r>
          </a:p>
        </p:txBody>
      </p:sp>
      <p:sp>
        <p:nvSpPr>
          <p:cNvPr id="4" name="Slide Number Placeholder 3"/>
          <p:cNvSpPr>
            <a:spLocks noGrp="1"/>
          </p:cNvSpPr>
          <p:nvPr>
            <p:ph type="sldNum" sz="quarter" idx="5"/>
          </p:nvPr>
        </p:nvSpPr>
        <p:spPr/>
        <p:txBody>
          <a:bodyPr/>
          <a:lstStyle/>
          <a:p>
            <a:fld id="{405C41CC-492D-40B4-B85E-86396C3EBDFE}" type="slidenum">
              <a:rPr lang="en-US" smtClean="0"/>
              <a:t>13</a:t>
            </a:fld>
            <a:endParaRPr lang="en-US"/>
          </a:p>
        </p:txBody>
      </p:sp>
    </p:spTree>
    <p:extLst>
      <p:ext uri="{BB962C8B-B14F-4D97-AF65-F5344CB8AC3E}">
        <p14:creationId xmlns:p14="http://schemas.microsoft.com/office/powerpoint/2010/main" val="219024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again, you can put in a cart name or internal memo as well as designate CC recipients. You will also select your payment method that we set up earlier.</a:t>
            </a:r>
          </a:p>
        </p:txBody>
      </p:sp>
      <p:sp>
        <p:nvSpPr>
          <p:cNvPr id="4" name="Slide Number Placeholder 3"/>
          <p:cNvSpPr>
            <a:spLocks noGrp="1"/>
          </p:cNvSpPr>
          <p:nvPr>
            <p:ph type="sldNum" sz="quarter" idx="5"/>
          </p:nvPr>
        </p:nvSpPr>
        <p:spPr/>
        <p:txBody>
          <a:bodyPr/>
          <a:lstStyle/>
          <a:p>
            <a:fld id="{405C41CC-492D-40B4-B85E-86396C3EBDFE}" type="slidenum">
              <a:rPr lang="en-US" smtClean="0"/>
              <a:t>14</a:t>
            </a:fld>
            <a:endParaRPr lang="en-US"/>
          </a:p>
        </p:txBody>
      </p:sp>
    </p:spTree>
    <p:extLst>
      <p:ext uri="{BB962C8B-B14F-4D97-AF65-F5344CB8AC3E}">
        <p14:creationId xmlns:p14="http://schemas.microsoft.com/office/powerpoint/2010/main" val="194511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C3D25-A978-45CA-0E40-A1E375417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4BEA2-F02B-6A69-7BA3-3CB1D00BB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AB770-73F3-120F-13E8-7FE8D24822D4}"/>
              </a:ext>
            </a:extLst>
          </p:cNvPr>
          <p:cNvSpPr>
            <a:spLocks noGrp="1"/>
          </p:cNvSpPr>
          <p:nvPr>
            <p:ph type="body" idx="1"/>
          </p:nvPr>
        </p:nvSpPr>
        <p:spPr/>
        <p:txBody>
          <a:bodyPr/>
          <a:lstStyle/>
          <a:p>
            <a:r>
              <a:rPr lang="en-US" dirty="0"/>
              <a:t>If you scroll to the bottom, you will see the </a:t>
            </a:r>
            <a:r>
              <a:rPr lang="en-US" dirty="0" err="1"/>
              <a:t>DoDAAC</a:t>
            </a:r>
            <a:r>
              <a:rPr lang="en-US" dirty="0"/>
              <a:t>, shipping information, billing address, product information and cart total. You can edit the address, mark it for a specific recipient, put an exception ship to address, save the order, return to cart, or continue to complete the purchase.</a:t>
            </a:r>
          </a:p>
        </p:txBody>
      </p:sp>
      <p:sp>
        <p:nvSpPr>
          <p:cNvPr id="4" name="Slide Number Placeholder 3">
            <a:extLst>
              <a:ext uri="{FF2B5EF4-FFF2-40B4-BE49-F238E27FC236}">
                <a16:creationId xmlns:a16="http://schemas.microsoft.com/office/drawing/2014/main" id="{45CF5D19-654F-F7A9-694E-F3934122A4CF}"/>
              </a:ext>
            </a:extLst>
          </p:cNvPr>
          <p:cNvSpPr>
            <a:spLocks noGrp="1"/>
          </p:cNvSpPr>
          <p:nvPr>
            <p:ph type="sldNum" sz="quarter" idx="5"/>
          </p:nvPr>
        </p:nvSpPr>
        <p:spPr/>
        <p:txBody>
          <a:bodyPr/>
          <a:lstStyle/>
          <a:p>
            <a:fld id="{405C41CC-492D-40B4-B85E-86396C3EBDFE}" type="slidenum">
              <a:rPr lang="en-US" smtClean="0"/>
              <a:t>15</a:t>
            </a:fld>
            <a:endParaRPr lang="en-US"/>
          </a:p>
        </p:txBody>
      </p:sp>
    </p:spTree>
    <p:extLst>
      <p:ext uri="{BB962C8B-B14F-4D97-AF65-F5344CB8AC3E}">
        <p14:creationId xmlns:p14="http://schemas.microsoft.com/office/powerpoint/2010/main" val="202505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If you have any questions, please contact the DLA Office of the Chaplain by emailing DLACHAPLAIN@DLA.MIL</a:t>
            </a:r>
          </a:p>
        </p:txBody>
      </p:sp>
      <p:sp>
        <p:nvSpPr>
          <p:cNvPr id="4" name="Slide Number Placeholder 3"/>
          <p:cNvSpPr>
            <a:spLocks noGrp="1"/>
          </p:cNvSpPr>
          <p:nvPr>
            <p:ph type="sldNum" sz="quarter" idx="5"/>
          </p:nvPr>
        </p:nvSpPr>
        <p:spPr/>
        <p:txBody>
          <a:bodyPr/>
          <a:lstStyle/>
          <a:p>
            <a:fld id="{405C41CC-492D-40B4-B85E-86396C3EBDFE}" type="slidenum">
              <a:rPr lang="en-US" smtClean="0"/>
              <a:t>16</a:t>
            </a:fld>
            <a:endParaRPr lang="en-US"/>
          </a:p>
        </p:txBody>
      </p:sp>
    </p:spTree>
    <p:extLst>
      <p:ext uri="{BB962C8B-B14F-4D97-AF65-F5344CB8AC3E}">
        <p14:creationId xmlns:p14="http://schemas.microsoft.com/office/powerpoint/2010/main" val="392389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will need to go to piee.eb.mil and click on Log In. If you do not have a </a:t>
            </a:r>
            <a:r>
              <a:rPr lang="en-US" dirty="0" err="1"/>
              <a:t>piee</a:t>
            </a:r>
            <a:r>
              <a:rPr lang="en-US" dirty="0"/>
              <a:t> account, please see my other video on How to register in PIEE and access FEDMALL</a:t>
            </a:r>
          </a:p>
        </p:txBody>
      </p:sp>
      <p:sp>
        <p:nvSpPr>
          <p:cNvPr id="4" name="Slide Number Placeholder 3"/>
          <p:cNvSpPr>
            <a:spLocks noGrp="1"/>
          </p:cNvSpPr>
          <p:nvPr>
            <p:ph type="sldNum" sz="quarter" idx="5"/>
          </p:nvPr>
        </p:nvSpPr>
        <p:spPr/>
        <p:txBody>
          <a:bodyPr/>
          <a:lstStyle/>
          <a:p>
            <a:fld id="{405C41CC-492D-40B4-B85E-86396C3EBDFE}" type="slidenum">
              <a:rPr lang="en-US" smtClean="0"/>
              <a:t>2</a:t>
            </a:fld>
            <a:endParaRPr lang="en-US"/>
          </a:p>
        </p:txBody>
      </p:sp>
    </p:spTree>
    <p:extLst>
      <p:ext uri="{BB962C8B-B14F-4D97-AF65-F5344CB8AC3E}">
        <p14:creationId xmlns:p14="http://schemas.microsoft.com/office/powerpoint/2010/main" val="205939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will click on “Log in with CAC/PIV Card”</a:t>
            </a:r>
          </a:p>
          <a:p>
            <a:endParaRPr lang="en-US" dirty="0"/>
          </a:p>
        </p:txBody>
      </p:sp>
      <p:sp>
        <p:nvSpPr>
          <p:cNvPr id="4" name="Slide Number Placeholder 3"/>
          <p:cNvSpPr>
            <a:spLocks noGrp="1"/>
          </p:cNvSpPr>
          <p:nvPr>
            <p:ph type="sldNum" sz="quarter" idx="5"/>
          </p:nvPr>
        </p:nvSpPr>
        <p:spPr/>
        <p:txBody>
          <a:bodyPr/>
          <a:lstStyle/>
          <a:p>
            <a:fld id="{405C41CC-492D-40B4-B85E-86396C3EBDFE}" type="slidenum">
              <a:rPr lang="en-US" smtClean="0"/>
              <a:t>3</a:t>
            </a:fld>
            <a:endParaRPr lang="en-US"/>
          </a:p>
        </p:txBody>
      </p:sp>
    </p:spTree>
    <p:extLst>
      <p:ext uri="{BB962C8B-B14F-4D97-AF65-F5344CB8AC3E}">
        <p14:creationId xmlns:p14="http://schemas.microsoft.com/office/powerpoint/2010/main" val="111217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click the FEDMALL </a:t>
            </a:r>
            <a:r>
              <a:rPr lang="en-US" dirty="0" err="1"/>
              <a:t>buton</a:t>
            </a:r>
            <a:endParaRPr lang="en-US" dirty="0"/>
          </a:p>
        </p:txBody>
      </p:sp>
      <p:sp>
        <p:nvSpPr>
          <p:cNvPr id="4" name="Slide Number Placeholder 3"/>
          <p:cNvSpPr>
            <a:spLocks noGrp="1"/>
          </p:cNvSpPr>
          <p:nvPr>
            <p:ph type="sldNum" sz="quarter" idx="5"/>
          </p:nvPr>
        </p:nvSpPr>
        <p:spPr/>
        <p:txBody>
          <a:bodyPr/>
          <a:lstStyle/>
          <a:p>
            <a:fld id="{405C41CC-492D-40B4-B85E-86396C3EBDFE}" type="slidenum">
              <a:rPr lang="en-US" smtClean="0"/>
              <a:t>4</a:t>
            </a:fld>
            <a:endParaRPr lang="en-US"/>
          </a:p>
        </p:txBody>
      </p:sp>
    </p:spTree>
    <p:extLst>
      <p:ext uri="{BB962C8B-B14F-4D97-AF65-F5344CB8AC3E}">
        <p14:creationId xmlns:p14="http://schemas.microsoft.com/office/powerpoint/2010/main" val="136574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is your first time on FEDMALL, you will need to set up your credit card information. To do this, click on My Account in the upper righthand corner</a:t>
            </a:r>
          </a:p>
        </p:txBody>
      </p:sp>
      <p:sp>
        <p:nvSpPr>
          <p:cNvPr id="4" name="Slide Number Placeholder 3"/>
          <p:cNvSpPr>
            <a:spLocks noGrp="1"/>
          </p:cNvSpPr>
          <p:nvPr>
            <p:ph type="sldNum" sz="quarter" idx="5"/>
          </p:nvPr>
        </p:nvSpPr>
        <p:spPr/>
        <p:txBody>
          <a:bodyPr/>
          <a:lstStyle/>
          <a:p>
            <a:fld id="{405C41CC-492D-40B4-B85E-86396C3EBDFE}" type="slidenum">
              <a:rPr lang="en-US" smtClean="0"/>
              <a:t>5</a:t>
            </a:fld>
            <a:endParaRPr lang="en-US"/>
          </a:p>
        </p:txBody>
      </p:sp>
    </p:spTree>
    <p:extLst>
      <p:ext uri="{BB962C8B-B14F-4D97-AF65-F5344CB8AC3E}">
        <p14:creationId xmlns:p14="http://schemas.microsoft.com/office/powerpoint/2010/main" val="412345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verify that all of your personal information is correct. This information is pulled from you CAC and PIEE. If anything is wrong, at the bottom of the page, there is an Edit Information button.</a:t>
            </a:r>
          </a:p>
        </p:txBody>
      </p:sp>
      <p:sp>
        <p:nvSpPr>
          <p:cNvPr id="4" name="Slide Number Placeholder 3"/>
          <p:cNvSpPr>
            <a:spLocks noGrp="1"/>
          </p:cNvSpPr>
          <p:nvPr>
            <p:ph type="sldNum" sz="quarter" idx="5"/>
          </p:nvPr>
        </p:nvSpPr>
        <p:spPr/>
        <p:txBody>
          <a:bodyPr/>
          <a:lstStyle/>
          <a:p>
            <a:fld id="{405C41CC-492D-40B4-B85E-86396C3EBDFE}" type="slidenum">
              <a:rPr lang="en-US" smtClean="0"/>
              <a:t>6</a:t>
            </a:fld>
            <a:endParaRPr lang="en-US"/>
          </a:p>
        </p:txBody>
      </p:sp>
    </p:spTree>
    <p:extLst>
      <p:ext uri="{BB962C8B-B14F-4D97-AF65-F5344CB8AC3E}">
        <p14:creationId xmlns:p14="http://schemas.microsoft.com/office/powerpoint/2010/main" val="3394477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Payment Methods on the left, then click Add New on the right.</a:t>
            </a:r>
          </a:p>
        </p:txBody>
      </p:sp>
      <p:sp>
        <p:nvSpPr>
          <p:cNvPr id="4" name="Slide Number Placeholder 3"/>
          <p:cNvSpPr>
            <a:spLocks noGrp="1"/>
          </p:cNvSpPr>
          <p:nvPr>
            <p:ph type="sldNum" sz="quarter" idx="5"/>
          </p:nvPr>
        </p:nvSpPr>
        <p:spPr/>
        <p:txBody>
          <a:bodyPr/>
          <a:lstStyle/>
          <a:p>
            <a:fld id="{405C41CC-492D-40B4-B85E-86396C3EBDFE}" type="slidenum">
              <a:rPr lang="en-US" smtClean="0"/>
              <a:t>7</a:t>
            </a:fld>
            <a:endParaRPr lang="en-US"/>
          </a:p>
        </p:txBody>
      </p:sp>
    </p:spTree>
    <p:extLst>
      <p:ext uri="{BB962C8B-B14F-4D97-AF65-F5344CB8AC3E}">
        <p14:creationId xmlns:p14="http://schemas.microsoft.com/office/powerpoint/2010/main" val="19339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input all of your credit card information. Note, you can not use a personal credit card to purchase items on FEDMALL. It will need to be a Government Purchase Card that is associated and attached to your DODAAC. Once all of the information is correct, click submit at the bottom of the page.</a:t>
            </a:r>
          </a:p>
        </p:txBody>
      </p:sp>
      <p:sp>
        <p:nvSpPr>
          <p:cNvPr id="4" name="Slide Number Placeholder 3"/>
          <p:cNvSpPr>
            <a:spLocks noGrp="1"/>
          </p:cNvSpPr>
          <p:nvPr>
            <p:ph type="sldNum" sz="quarter" idx="5"/>
          </p:nvPr>
        </p:nvSpPr>
        <p:spPr/>
        <p:txBody>
          <a:bodyPr/>
          <a:lstStyle/>
          <a:p>
            <a:fld id="{405C41CC-492D-40B4-B85E-86396C3EBDFE}" type="slidenum">
              <a:rPr lang="en-US" smtClean="0"/>
              <a:t>8</a:t>
            </a:fld>
            <a:endParaRPr lang="en-US"/>
          </a:p>
        </p:txBody>
      </p:sp>
    </p:spTree>
    <p:extLst>
      <p:ext uri="{BB962C8B-B14F-4D97-AF65-F5344CB8AC3E}">
        <p14:creationId xmlns:p14="http://schemas.microsoft.com/office/powerpoint/2010/main" val="2724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main page for </a:t>
            </a:r>
            <a:r>
              <a:rPr lang="en-US" dirty="0" err="1"/>
              <a:t>fedmall</a:t>
            </a:r>
            <a:r>
              <a:rPr lang="en-US" dirty="0"/>
              <a:t>, you can either search the entire site, or just the chaplain’s corner. To access the chaplain’s corner, click the dropdown next to the search bar and select chaplain’s corner.</a:t>
            </a:r>
          </a:p>
        </p:txBody>
      </p:sp>
      <p:sp>
        <p:nvSpPr>
          <p:cNvPr id="4" name="Slide Number Placeholder 3"/>
          <p:cNvSpPr>
            <a:spLocks noGrp="1"/>
          </p:cNvSpPr>
          <p:nvPr>
            <p:ph type="sldNum" sz="quarter" idx="5"/>
          </p:nvPr>
        </p:nvSpPr>
        <p:spPr/>
        <p:txBody>
          <a:bodyPr/>
          <a:lstStyle/>
          <a:p>
            <a:fld id="{405C41CC-492D-40B4-B85E-86396C3EBDFE}" type="slidenum">
              <a:rPr lang="en-US" smtClean="0"/>
              <a:t>9</a:t>
            </a:fld>
            <a:endParaRPr lang="en-US"/>
          </a:p>
        </p:txBody>
      </p:sp>
    </p:spTree>
    <p:extLst>
      <p:ext uri="{BB962C8B-B14F-4D97-AF65-F5344CB8AC3E}">
        <p14:creationId xmlns:p14="http://schemas.microsoft.com/office/powerpoint/2010/main" val="239943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1A95-D221-161B-D4F0-A9BF46CC0D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2EC240-6B53-ABAE-34F8-A1FFDD822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A9D99D-DF9C-0369-E243-570C138EFDBC}"/>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5" name="Footer Placeholder 4">
            <a:extLst>
              <a:ext uri="{FF2B5EF4-FFF2-40B4-BE49-F238E27FC236}">
                <a16:creationId xmlns:a16="http://schemas.microsoft.com/office/drawing/2014/main" id="{0DD65883-EC44-79A4-4078-18F893AF1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55264-FC2B-CBF0-112E-5B5F4CC172F6}"/>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851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45C1-7759-A1DB-A571-C659D28217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8F30F-EC37-E0C2-035B-766EB45C5C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F0FC-6CA9-B1AB-3BD2-63665AD904BC}"/>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5" name="Footer Placeholder 4">
            <a:extLst>
              <a:ext uri="{FF2B5EF4-FFF2-40B4-BE49-F238E27FC236}">
                <a16:creationId xmlns:a16="http://schemas.microsoft.com/office/drawing/2014/main" id="{047B114E-77B8-AD49-E211-85347A079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4A0E1-D031-36C9-E7E6-0BC7026981B6}"/>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343804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F9D3D-B465-29A3-6A2E-38512C7A1A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3EC4A-9BE4-FB68-AA68-877E2AD9E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EDAF0-9D19-DBB1-643F-A52FEB1AB4E7}"/>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5" name="Footer Placeholder 4">
            <a:extLst>
              <a:ext uri="{FF2B5EF4-FFF2-40B4-BE49-F238E27FC236}">
                <a16:creationId xmlns:a16="http://schemas.microsoft.com/office/drawing/2014/main" id="{0EAF0C5E-9D36-C17B-A10A-F9ADC2C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BF56D-DEA6-F64C-FF6A-895A28798BB9}"/>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4084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7AA0-4D03-2ED4-F58B-1D61EBABF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9A846-1743-49AD-4756-88D24388D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7BFC3-440F-EBEF-8886-1AD94BD45A8D}"/>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5" name="Footer Placeholder 4">
            <a:extLst>
              <a:ext uri="{FF2B5EF4-FFF2-40B4-BE49-F238E27FC236}">
                <a16:creationId xmlns:a16="http://schemas.microsoft.com/office/drawing/2014/main" id="{513CD382-A0EE-A74E-897C-CBE12E77C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F6328-B097-C9AC-6B79-0A76B39CF784}"/>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126585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A8F3-1B02-52A0-0935-43F182C164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022EC-F820-E389-72E1-24A6C1B8B0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367B7-641F-EDEF-1282-CFF8561B2EF9}"/>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5" name="Footer Placeholder 4">
            <a:extLst>
              <a:ext uri="{FF2B5EF4-FFF2-40B4-BE49-F238E27FC236}">
                <a16:creationId xmlns:a16="http://schemas.microsoft.com/office/drawing/2014/main" id="{7F88C0EF-26A2-488C-DC50-B74B092D7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AE70B-7082-FE33-1732-4D09AA445543}"/>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53718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822B-29EA-C967-C995-021FD4A35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48B7A-915B-C5AE-8A96-01EC569328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CE3BF-2B6D-2AB9-8CC0-51A6917D2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6DA181-F9A1-ADC6-F772-0494C05E144F}"/>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6" name="Footer Placeholder 5">
            <a:extLst>
              <a:ext uri="{FF2B5EF4-FFF2-40B4-BE49-F238E27FC236}">
                <a16:creationId xmlns:a16="http://schemas.microsoft.com/office/drawing/2014/main" id="{1ADE3AC2-E099-8923-DE7B-C3509668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6303F-3097-D2BB-DF16-294443B38EBD}"/>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112726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4592-E92D-3030-BB55-936BDA90D5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07F331-6A0E-66DC-11C7-537A07E4E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EE3B56-E506-1531-59C7-0EADC6DEA8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54B537-84B0-D767-79C1-B1723A31D7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36632-A9CD-6179-FE28-0F457D9DEF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C88BEF-D95C-37A6-9E0C-9934D061A217}"/>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8" name="Footer Placeholder 7">
            <a:extLst>
              <a:ext uri="{FF2B5EF4-FFF2-40B4-BE49-F238E27FC236}">
                <a16:creationId xmlns:a16="http://schemas.microsoft.com/office/drawing/2014/main" id="{4E6799FB-DEBB-24E5-3720-F3CCAE0A5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958BD7-9DFD-B48C-1BB9-FEA1B8E46B44}"/>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246239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3A6E-448F-0224-E005-E180EF760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08479C-767B-D9AF-B0F3-055E86416A6A}"/>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4" name="Footer Placeholder 3">
            <a:extLst>
              <a:ext uri="{FF2B5EF4-FFF2-40B4-BE49-F238E27FC236}">
                <a16:creationId xmlns:a16="http://schemas.microsoft.com/office/drawing/2014/main" id="{9EAE65B7-4BFD-DA4F-5BD1-BAB5074AF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D25ED-746B-F120-C4E0-CA6FE1F24604}"/>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19085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7320D-17AB-7903-53E3-87B8693BF6A0}"/>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3" name="Footer Placeholder 2">
            <a:extLst>
              <a:ext uri="{FF2B5EF4-FFF2-40B4-BE49-F238E27FC236}">
                <a16:creationId xmlns:a16="http://schemas.microsoft.com/office/drawing/2014/main" id="{A2963EC8-7123-E734-761E-F16C87296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6437E9-E00B-080C-36F4-4BD8D0849BC6}"/>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31727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CF11-9FB7-AD73-77EA-2B0CA7D73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D34FF7-8648-2D24-BAC0-00E45192B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1261B-5F5D-4F64-4D16-4CFC5933A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A812F-476B-73BA-6708-044889FB9C95}"/>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6" name="Footer Placeholder 5">
            <a:extLst>
              <a:ext uri="{FF2B5EF4-FFF2-40B4-BE49-F238E27FC236}">
                <a16:creationId xmlns:a16="http://schemas.microsoft.com/office/drawing/2014/main" id="{CEFE753F-62F4-B44B-FCEC-BD281136F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6E3A8-4B6F-EF86-9842-F70287217293}"/>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3331304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2AAF-DFB2-D25F-EC6B-DFE5B86ED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8C0F02-AA30-6BBB-F8E9-3CCD080D18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2F21E1-C067-791A-27B3-523D1DDFB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B2756-3B73-6992-2623-F7056BF732E8}"/>
              </a:ext>
            </a:extLst>
          </p:cNvPr>
          <p:cNvSpPr>
            <a:spLocks noGrp="1"/>
          </p:cNvSpPr>
          <p:nvPr>
            <p:ph type="dt" sz="half" idx="10"/>
          </p:nvPr>
        </p:nvSpPr>
        <p:spPr/>
        <p:txBody>
          <a:bodyPr/>
          <a:lstStyle/>
          <a:p>
            <a:fld id="{BBBAB4E4-58D6-488B-B0CF-E253BFB357C2}" type="datetimeFigureOut">
              <a:rPr lang="en-US" smtClean="0"/>
              <a:t>1/22/2025</a:t>
            </a:fld>
            <a:endParaRPr lang="en-US"/>
          </a:p>
        </p:txBody>
      </p:sp>
      <p:sp>
        <p:nvSpPr>
          <p:cNvPr id="6" name="Footer Placeholder 5">
            <a:extLst>
              <a:ext uri="{FF2B5EF4-FFF2-40B4-BE49-F238E27FC236}">
                <a16:creationId xmlns:a16="http://schemas.microsoft.com/office/drawing/2014/main" id="{DF86008C-CEE7-D79E-0F72-3AC55B69B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AF627-2F4F-B510-321C-A3EC3EC263DF}"/>
              </a:ext>
            </a:extLst>
          </p:cNvPr>
          <p:cNvSpPr>
            <a:spLocks noGrp="1"/>
          </p:cNvSpPr>
          <p:nvPr>
            <p:ph type="sldNum" sz="quarter" idx="12"/>
          </p:nvPr>
        </p:nvSpPr>
        <p:spPr/>
        <p:txBody>
          <a:bodyPr/>
          <a:lstStyle/>
          <a:p>
            <a:fld id="{11BF38B7-28DD-490B-945C-A9D7AE06DD2A}" type="slidenum">
              <a:rPr lang="en-US" smtClean="0"/>
              <a:t>‹#›</a:t>
            </a:fld>
            <a:endParaRPr lang="en-US"/>
          </a:p>
        </p:txBody>
      </p:sp>
    </p:spTree>
    <p:extLst>
      <p:ext uri="{BB962C8B-B14F-4D97-AF65-F5344CB8AC3E}">
        <p14:creationId xmlns:p14="http://schemas.microsoft.com/office/powerpoint/2010/main" val="295179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1C1BB-1CF9-D0AF-08D7-45C8400B03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B97C70-F975-5FEF-A30E-E754DC0756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5B422-8DB4-372F-03FB-B6419DC90B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AB4E4-58D6-488B-B0CF-E253BFB357C2}" type="datetimeFigureOut">
              <a:rPr lang="en-US" smtClean="0"/>
              <a:t>1/22/2025</a:t>
            </a:fld>
            <a:endParaRPr lang="en-US"/>
          </a:p>
        </p:txBody>
      </p:sp>
      <p:sp>
        <p:nvSpPr>
          <p:cNvPr id="5" name="Footer Placeholder 4">
            <a:extLst>
              <a:ext uri="{FF2B5EF4-FFF2-40B4-BE49-F238E27FC236}">
                <a16:creationId xmlns:a16="http://schemas.microsoft.com/office/drawing/2014/main" id="{4220FBDB-7DC7-FB70-2A29-4C64D0977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D75800-5514-3AEB-DB7C-7C8AEEDB2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BF38B7-28DD-490B-945C-A9D7AE06DD2A}" type="slidenum">
              <a:rPr lang="en-US" smtClean="0"/>
              <a:t>‹#›</a:t>
            </a:fld>
            <a:endParaRPr lang="en-US"/>
          </a:p>
        </p:txBody>
      </p:sp>
    </p:spTree>
    <p:extLst>
      <p:ext uri="{BB962C8B-B14F-4D97-AF65-F5344CB8AC3E}">
        <p14:creationId xmlns:p14="http://schemas.microsoft.com/office/powerpoint/2010/main" val="407383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A829-11E6-2920-F97A-4F14AF60378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049DDA5-45CF-A9C4-08A1-5D082AC2C545}"/>
              </a:ext>
            </a:extLst>
          </p:cNvPr>
          <p:cNvPicPr>
            <a:picLocks noChangeAspect="1"/>
          </p:cNvPicPr>
          <p:nvPr/>
        </p:nvPicPr>
        <p:blipFill>
          <a:blip r:embed="rId5"/>
          <a:stretch>
            <a:fillRect/>
          </a:stretch>
        </p:blipFill>
        <p:spPr>
          <a:xfrm>
            <a:off x="3699" y="0"/>
            <a:ext cx="12184602" cy="6858000"/>
          </a:xfrm>
          <a:prstGeom prst="rect">
            <a:avLst/>
          </a:prstGeom>
        </p:spPr>
      </p:pic>
      <p:pic>
        <p:nvPicPr>
          <p:cNvPr id="2" name="intro">
            <a:hlinkClick r:id="" action="ppaction://media"/>
            <a:extLst>
              <a:ext uri="{FF2B5EF4-FFF2-40B4-BE49-F238E27FC236}">
                <a16:creationId xmlns:a16="http://schemas.microsoft.com/office/drawing/2014/main" id="{2060DAE2-17FC-FF6E-A465-508A8D5919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90278288"/>
      </p:ext>
    </p:extLst>
  </p:cSld>
  <p:clrMapOvr>
    <a:masterClrMapping/>
  </p:clrMapOvr>
  <mc:AlternateContent xmlns:mc="http://schemas.openxmlformats.org/markup-compatibility/2006">
    <mc:Choice xmlns:p14="http://schemas.microsoft.com/office/powerpoint/2010/main" Requires="p14">
      <p:transition spd="slow" p14:dur="2000" advTm="9041"/>
    </mc:Choice>
    <mc:Fallback>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2B783-5BE0-F40B-DBE1-687AAE35D46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4EA0B69-055D-42B0-97E6-056B3A79E08C}"/>
              </a:ext>
            </a:extLst>
          </p:cNvPr>
          <p:cNvPicPr>
            <a:picLocks noChangeAspect="1"/>
          </p:cNvPicPr>
          <p:nvPr/>
        </p:nvPicPr>
        <p:blipFill>
          <a:blip r:embed="rId5"/>
          <a:stretch>
            <a:fillRect/>
          </a:stretch>
        </p:blipFill>
        <p:spPr>
          <a:xfrm>
            <a:off x="3699" y="0"/>
            <a:ext cx="12184602" cy="6858000"/>
          </a:xfrm>
          <a:prstGeom prst="rect">
            <a:avLst/>
          </a:prstGeom>
        </p:spPr>
      </p:pic>
      <p:pic>
        <p:nvPicPr>
          <p:cNvPr id="11" name="search">
            <a:hlinkClick r:id="" action="ppaction://media"/>
            <a:extLst>
              <a:ext uri="{FF2B5EF4-FFF2-40B4-BE49-F238E27FC236}">
                <a16:creationId xmlns:a16="http://schemas.microsoft.com/office/drawing/2014/main" id="{AD6F4FA2-F93B-FAF5-9953-202684726B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16409325"/>
      </p:ext>
    </p:extLst>
  </p:cSld>
  <p:clrMapOvr>
    <a:masterClrMapping/>
  </p:clrMapOvr>
  <mc:AlternateContent xmlns:mc="http://schemas.openxmlformats.org/markup-compatibility/2006">
    <mc:Choice xmlns:p14="http://schemas.microsoft.com/office/powerpoint/2010/main" Requires="p14">
      <p:transition spd="slow" p14:dur="2000" advTm="15542"/>
    </mc:Choice>
    <mc:Fallback>
      <p:transition spd="slow" advTm="1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E043B-3E16-7B0B-1C8D-B9236087F69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D0276EF-0FB7-5C4E-EA35-2C353476A466}"/>
              </a:ext>
            </a:extLst>
          </p:cNvPr>
          <p:cNvPicPr>
            <a:picLocks noChangeAspect="1"/>
          </p:cNvPicPr>
          <p:nvPr/>
        </p:nvPicPr>
        <p:blipFill>
          <a:blip r:embed="rId5"/>
          <a:stretch>
            <a:fillRect/>
          </a:stretch>
        </p:blipFill>
        <p:spPr>
          <a:xfrm>
            <a:off x="3699" y="0"/>
            <a:ext cx="12184602" cy="6858000"/>
          </a:xfrm>
          <a:prstGeom prst="rect">
            <a:avLst/>
          </a:prstGeom>
        </p:spPr>
      </p:pic>
      <p:pic>
        <p:nvPicPr>
          <p:cNvPr id="9" name="item">
            <a:hlinkClick r:id="" action="ppaction://media"/>
            <a:extLst>
              <a:ext uri="{FF2B5EF4-FFF2-40B4-BE49-F238E27FC236}">
                <a16:creationId xmlns:a16="http://schemas.microsoft.com/office/drawing/2014/main" id="{6B11BC47-4558-3031-0154-D9805BFB06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15882800"/>
      </p:ext>
    </p:extLst>
  </p:cSld>
  <p:clrMapOvr>
    <a:masterClrMapping/>
  </p:clrMapOvr>
  <mc:AlternateContent xmlns:mc="http://schemas.openxmlformats.org/markup-compatibility/2006">
    <mc:Choice xmlns:p14="http://schemas.microsoft.com/office/powerpoint/2010/main" Requires="p14">
      <p:transition spd="slow" p14:dur="2000" advTm="12361"/>
    </mc:Choice>
    <mc:Fallback>
      <p:transition spd="slow" advTm="1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85E5-5085-0098-BE8B-0F2FECAD125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296229A-B5BA-FBF9-8901-415313D93F44}"/>
              </a:ext>
            </a:extLst>
          </p:cNvPr>
          <p:cNvPicPr>
            <a:picLocks noChangeAspect="1"/>
          </p:cNvPicPr>
          <p:nvPr/>
        </p:nvPicPr>
        <p:blipFill>
          <a:blip r:embed="rId5"/>
          <a:stretch>
            <a:fillRect/>
          </a:stretch>
        </p:blipFill>
        <p:spPr>
          <a:xfrm>
            <a:off x="3699" y="0"/>
            <a:ext cx="12184602" cy="6858000"/>
          </a:xfrm>
          <a:prstGeom prst="rect">
            <a:avLst/>
          </a:prstGeom>
        </p:spPr>
      </p:pic>
      <p:pic>
        <p:nvPicPr>
          <p:cNvPr id="7" name="cart">
            <a:hlinkClick r:id="" action="ppaction://media"/>
            <a:extLst>
              <a:ext uri="{FF2B5EF4-FFF2-40B4-BE49-F238E27FC236}">
                <a16:creationId xmlns:a16="http://schemas.microsoft.com/office/drawing/2014/main" id="{24207325-FEE1-8FD5-9D74-46A1BCA50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09005213"/>
      </p:ext>
    </p:extLst>
  </p:cSld>
  <p:clrMapOvr>
    <a:masterClrMapping/>
  </p:clrMapOvr>
  <mc:AlternateContent xmlns:mc="http://schemas.openxmlformats.org/markup-compatibility/2006">
    <mc:Choice xmlns:p14="http://schemas.microsoft.com/office/powerpoint/2010/main" Requires="p14">
      <p:transition spd="slow" p14:dur="2000" advTm="12593"/>
    </mc:Choice>
    <mc:Fallback>
      <p:transition spd="slow" advTm="1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FEAA-815C-3959-25DC-140EE5F55B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10D97CD-7328-E147-1A22-1A76083B84C1}"/>
              </a:ext>
            </a:extLst>
          </p:cNvPr>
          <p:cNvPicPr>
            <a:picLocks noChangeAspect="1"/>
          </p:cNvPicPr>
          <p:nvPr/>
        </p:nvPicPr>
        <p:blipFill>
          <a:blip r:embed="rId5"/>
          <a:stretch>
            <a:fillRect/>
          </a:stretch>
        </p:blipFill>
        <p:spPr>
          <a:xfrm>
            <a:off x="0" y="0"/>
            <a:ext cx="12192000" cy="6867210"/>
          </a:xfrm>
          <a:prstGeom prst="rect">
            <a:avLst/>
          </a:prstGeom>
        </p:spPr>
      </p:pic>
      <p:pic>
        <p:nvPicPr>
          <p:cNvPr id="9" name="cart">
            <a:hlinkClick r:id="" action="ppaction://media"/>
            <a:extLst>
              <a:ext uri="{FF2B5EF4-FFF2-40B4-BE49-F238E27FC236}">
                <a16:creationId xmlns:a16="http://schemas.microsoft.com/office/drawing/2014/main" id="{E301B3A3-8F18-915E-1D57-12891ECF2C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79541559"/>
      </p:ext>
    </p:extLst>
  </p:cSld>
  <p:clrMapOvr>
    <a:masterClrMapping/>
  </p:clrMapOvr>
  <mc:AlternateContent xmlns:mc="http://schemas.openxmlformats.org/markup-compatibility/2006">
    <mc:Choice xmlns:p14="http://schemas.microsoft.com/office/powerpoint/2010/main" Requires="p14">
      <p:transition spd="slow" p14:dur="2000" advTm="19860"/>
    </mc:Choice>
    <mc:Fallback>
      <p:transition spd="slow" advTm="1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FEAA-815C-3959-25DC-140EE5F55BB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815F66B-4A1D-103B-9EED-34904464656F}"/>
              </a:ext>
            </a:extLst>
          </p:cNvPr>
          <p:cNvPicPr>
            <a:picLocks noChangeAspect="1"/>
          </p:cNvPicPr>
          <p:nvPr/>
        </p:nvPicPr>
        <p:blipFill>
          <a:blip r:embed="rId5"/>
          <a:stretch>
            <a:fillRect/>
          </a:stretch>
        </p:blipFill>
        <p:spPr>
          <a:xfrm>
            <a:off x="0" y="0"/>
            <a:ext cx="12193092" cy="6858000"/>
          </a:xfrm>
          <a:prstGeom prst="rect">
            <a:avLst/>
          </a:prstGeom>
        </p:spPr>
      </p:pic>
      <p:pic>
        <p:nvPicPr>
          <p:cNvPr id="7" name="check">
            <a:hlinkClick r:id="" action="ppaction://media"/>
            <a:extLst>
              <a:ext uri="{FF2B5EF4-FFF2-40B4-BE49-F238E27FC236}">
                <a16:creationId xmlns:a16="http://schemas.microsoft.com/office/drawing/2014/main" id="{3578570B-2BD3-599F-DFA6-3D2600D1D6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27227210"/>
      </p:ext>
    </p:extLst>
  </p:cSld>
  <p:clrMapOvr>
    <a:masterClrMapping/>
  </p:clrMapOvr>
  <mc:AlternateContent xmlns:mc="http://schemas.openxmlformats.org/markup-compatibility/2006">
    <mc:Choice xmlns:p14="http://schemas.microsoft.com/office/powerpoint/2010/main" Requires="p14">
      <p:transition spd="slow" p14:dur="2000" advTm="19860"/>
    </mc:Choice>
    <mc:Fallback>
      <p:transition spd="slow" advTm="1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2A22B-F460-107F-5D98-F38657D9ECE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3F5CDA2-45A3-F5C3-0C14-35AA9F1F215F}"/>
              </a:ext>
            </a:extLst>
          </p:cNvPr>
          <p:cNvPicPr>
            <a:picLocks noChangeAspect="1"/>
          </p:cNvPicPr>
          <p:nvPr/>
        </p:nvPicPr>
        <p:blipFill>
          <a:blip r:embed="rId5"/>
          <a:stretch>
            <a:fillRect/>
          </a:stretch>
        </p:blipFill>
        <p:spPr>
          <a:xfrm>
            <a:off x="0" y="0"/>
            <a:ext cx="12175648" cy="6858000"/>
          </a:xfrm>
          <a:prstGeom prst="rect">
            <a:avLst/>
          </a:prstGeom>
        </p:spPr>
      </p:pic>
      <p:pic>
        <p:nvPicPr>
          <p:cNvPr id="10" name="end">
            <a:hlinkClick r:id="" action="ppaction://media"/>
            <a:extLst>
              <a:ext uri="{FF2B5EF4-FFF2-40B4-BE49-F238E27FC236}">
                <a16:creationId xmlns:a16="http://schemas.microsoft.com/office/drawing/2014/main" id="{7E368E1A-FC5B-7688-DED1-17F3A053EB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72142581"/>
      </p:ext>
    </p:extLst>
  </p:cSld>
  <p:clrMapOvr>
    <a:masterClrMapping/>
  </p:clrMapOvr>
  <mc:AlternateContent xmlns:mc="http://schemas.openxmlformats.org/markup-compatibility/2006">
    <mc:Choice xmlns:p14="http://schemas.microsoft.com/office/powerpoint/2010/main" Requires="p14">
      <p:transition spd="slow" p14:dur="2000" advTm="19860"/>
    </mc:Choice>
    <mc:Fallback>
      <p:transition spd="slow" advTm="1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B73A-6A57-6AC2-9B94-D89EC62167E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AFA6C2-982D-08E6-D23E-01F8A2959967}"/>
              </a:ext>
            </a:extLst>
          </p:cNvPr>
          <p:cNvPicPr>
            <a:picLocks noChangeAspect="1"/>
          </p:cNvPicPr>
          <p:nvPr/>
        </p:nvPicPr>
        <p:blipFill>
          <a:blip r:embed="rId5"/>
          <a:stretch>
            <a:fillRect/>
          </a:stretch>
        </p:blipFill>
        <p:spPr>
          <a:xfrm>
            <a:off x="3699" y="0"/>
            <a:ext cx="12184602" cy="6858000"/>
          </a:xfrm>
          <a:prstGeom prst="rect">
            <a:avLst/>
          </a:prstGeom>
        </p:spPr>
      </p:pic>
      <p:pic>
        <p:nvPicPr>
          <p:cNvPr id="7" name="final">
            <a:hlinkClick r:id="" action="ppaction://media"/>
            <a:extLst>
              <a:ext uri="{FF2B5EF4-FFF2-40B4-BE49-F238E27FC236}">
                <a16:creationId xmlns:a16="http://schemas.microsoft.com/office/drawing/2014/main" id="{48A14E1E-49DD-7DC8-ADC5-C3D6B21B6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6678557"/>
      </p:ext>
    </p:extLst>
  </p:cSld>
  <p:clrMapOvr>
    <a:masterClrMapping/>
  </p:clrMapOvr>
  <mc:AlternateContent xmlns:mc="http://schemas.openxmlformats.org/markup-compatibility/2006">
    <mc:Choice xmlns:p14="http://schemas.microsoft.com/office/powerpoint/2010/main" Requires="p14">
      <p:transition spd="slow" p14:dur="2000" advTm="15449"/>
    </mc:Choice>
    <mc:Fallback>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0D7C7-F882-3E2B-8945-0B01AF8C094D}"/>
              </a:ext>
            </a:extLst>
          </p:cNvPr>
          <p:cNvPicPr>
            <a:picLocks noChangeAspect="1"/>
          </p:cNvPicPr>
          <p:nvPr/>
        </p:nvPicPr>
        <p:blipFill>
          <a:blip r:embed="rId5"/>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5E610ECF-1838-9BF1-BD56-BCA3FBCCC6DD}"/>
              </a:ext>
            </a:extLst>
          </p:cNvPr>
          <p:cNvSpPr/>
          <p:nvPr/>
        </p:nvSpPr>
        <p:spPr>
          <a:xfrm>
            <a:off x="11315700" y="1000125"/>
            <a:ext cx="647700" cy="5619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ee">
            <a:hlinkClick r:id="" action="ppaction://media"/>
            <a:extLst>
              <a:ext uri="{FF2B5EF4-FFF2-40B4-BE49-F238E27FC236}">
                <a16:creationId xmlns:a16="http://schemas.microsoft.com/office/drawing/2014/main" id="{9C5949A5-BBD7-03CB-7B1A-A1691466C6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88010731"/>
      </p:ext>
    </p:extLst>
  </p:cSld>
  <p:clrMapOvr>
    <a:masterClrMapping/>
  </p:clrMapOvr>
  <mc:AlternateContent xmlns:mc="http://schemas.openxmlformats.org/markup-compatibility/2006">
    <mc:Choice xmlns:p14="http://schemas.microsoft.com/office/powerpoint/2010/main" Requires="p14">
      <p:transition spd="slow" p14:dur="2000" advTm="22019"/>
    </mc:Choice>
    <mc:Fallback>
      <p:transition spd="slow" advTm="2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08F8-1E0A-962D-B5C2-2C593FCE96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29BFAB-E372-DD35-C58D-4A177ECC7AC2}"/>
              </a:ext>
            </a:extLst>
          </p:cNvPr>
          <p:cNvPicPr>
            <a:picLocks noChangeAspect="1"/>
          </p:cNvPicPr>
          <p:nvPr/>
        </p:nvPicPr>
        <p:blipFill>
          <a:blip r:embed="rId5"/>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A8FDC393-3340-453A-CA8D-6AB911A20A63}"/>
              </a:ext>
            </a:extLst>
          </p:cNvPr>
          <p:cNvSpPr/>
          <p:nvPr/>
        </p:nvSpPr>
        <p:spPr>
          <a:xfrm>
            <a:off x="2872409" y="4502426"/>
            <a:ext cx="3349487" cy="6361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
            <a:hlinkClick r:id="" action="ppaction://media"/>
            <a:extLst>
              <a:ext uri="{FF2B5EF4-FFF2-40B4-BE49-F238E27FC236}">
                <a16:creationId xmlns:a16="http://schemas.microsoft.com/office/drawing/2014/main" id="{94BDB8EC-9A35-C539-3CC4-6675ED4F44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76428893"/>
      </p:ext>
    </p:extLst>
  </p:cSld>
  <p:clrMapOvr>
    <a:masterClrMapping/>
  </p:clrMapOvr>
  <mc:AlternateContent xmlns:mc="http://schemas.openxmlformats.org/markup-compatibility/2006">
    <mc:Choice xmlns:p14="http://schemas.microsoft.com/office/powerpoint/2010/main" Requires="p14">
      <p:transition spd="slow" p14:dur="2000" advTm="9435"/>
    </mc:Choice>
    <mc:Fallback>
      <p:transition spd="slow" advTm="9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22B97-B3EA-C493-9367-2C2C51C881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123273-8DA6-7204-49DF-3527B2E6EAEB}"/>
              </a:ext>
            </a:extLst>
          </p:cNvPr>
          <p:cNvPicPr>
            <a:picLocks noChangeAspect="1"/>
          </p:cNvPicPr>
          <p:nvPr/>
        </p:nvPicPr>
        <p:blipFill>
          <a:blip r:embed="rId5"/>
          <a:stretch>
            <a:fillRect/>
          </a:stretch>
        </p:blipFill>
        <p:spPr>
          <a:xfrm>
            <a:off x="0" y="0"/>
            <a:ext cx="12192000" cy="6859824"/>
          </a:xfrm>
          <a:prstGeom prst="rect">
            <a:avLst/>
          </a:prstGeom>
        </p:spPr>
      </p:pic>
      <p:pic>
        <p:nvPicPr>
          <p:cNvPr id="3" name="button">
            <a:hlinkClick r:id="" action="ppaction://media"/>
            <a:extLst>
              <a:ext uri="{FF2B5EF4-FFF2-40B4-BE49-F238E27FC236}">
                <a16:creationId xmlns:a16="http://schemas.microsoft.com/office/drawing/2014/main" id="{07F6DB40-E2B9-0980-4D20-C6F85C59E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39721085"/>
      </p:ext>
    </p:extLst>
  </p:cSld>
  <p:clrMapOvr>
    <a:masterClrMapping/>
  </p:clrMapOvr>
  <mc:AlternateContent xmlns:mc="http://schemas.openxmlformats.org/markup-compatibility/2006">
    <mc:Choice xmlns:p14="http://schemas.microsoft.com/office/powerpoint/2010/main" Requires="p14">
      <p:transition spd="slow" p14:dur="2000" advTm="4862"/>
    </mc:Choice>
    <mc:Fallback>
      <p:transition spd="slow" advTm="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1417-F136-22EF-30E1-0D30AD25A0E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D388AA1-34A3-B952-D9C1-DE03E4AF8283}"/>
              </a:ext>
            </a:extLst>
          </p:cNvPr>
          <p:cNvPicPr>
            <a:picLocks noChangeAspect="1"/>
          </p:cNvPicPr>
          <p:nvPr/>
        </p:nvPicPr>
        <p:blipFill>
          <a:blip r:embed="rId5"/>
          <a:stretch>
            <a:fillRect/>
          </a:stretch>
        </p:blipFill>
        <p:spPr>
          <a:xfrm>
            <a:off x="0" y="0"/>
            <a:ext cx="12192000" cy="6858000"/>
          </a:xfrm>
          <a:prstGeom prst="rect">
            <a:avLst/>
          </a:prstGeom>
        </p:spPr>
      </p:pic>
      <p:pic>
        <p:nvPicPr>
          <p:cNvPr id="10" name="account">
            <a:hlinkClick r:id="" action="ppaction://media"/>
            <a:extLst>
              <a:ext uri="{FF2B5EF4-FFF2-40B4-BE49-F238E27FC236}">
                <a16:creationId xmlns:a16="http://schemas.microsoft.com/office/drawing/2014/main" id="{9CDF64BE-1CDD-7044-8917-886D90BC2D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98630956"/>
      </p:ext>
    </p:extLst>
  </p:cSld>
  <p:clrMapOvr>
    <a:masterClrMapping/>
  </p:clrMapOvr>
  <mc:AlternateContent xmlns:mc="http://schemas.openxmlformats.org/markup-compatibility/2006">
    <mc:Choice xmlns:p14="http://schemas.microsoft.com/office/powerpoint/2010/main" Requires="p14">
      <p:transition spd="slow" p14:dur="2000" advTm="13220"/>
    </mc:Choice>
    <mc:Fallback>
      <p:transition spd="slow" advTm="1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4EA0-3A02-EAC1-BE73-01F030144D1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DADD4A1-6EC7-AF9D-394A-6290CEAE3117}"/>
              </a:ext>
            </a:extLst>
          </p:cNvPr>
          <p:cNvPicPr>
            <a:picLocks noChangeAspect="1"/>
          </p:cNvPicPr>
          <p:nvPr/>
        </p:nvPicPr>
        <p:blipFill>
          <a:blip r:embed="rId5"/>
          <a:stretch>
            <a:fillRect/>
          </a:stretch>
        </p:blipFill>
        <p:spPr>
          <a:xfrm>
            <a:off x="3699" y="0"/>
            <a:ext cx="12184602" cy="6858000"/>
          </a:xfrm>
          <a:prstGeom prst="rect">
            <a:avLst/>
          </a:prstGeom>
        </p:spPr>
      </p:pic>
      <p:pic>
        <p:nvPicPr>
          <p:cNvPr id="13" name="verify">
            <a:hlinkClick r:id="" action="ppaction://media"/>
            <a:extLst>
              <a:ext uri="{FF2B5EF4-FFF2-40B4-BE49-F238E27FC236}">
                <a16:creationId xmlns:a16="http://schemas.microsoft.com/office/drawing/2014/main" id="{84AF1871-DD7E-1B09-C292-1535DE185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98622102"/>
      </p:ext>
    </p:extLst>
  </p:cSld>
  <p:clrMapOvr>
    <a:masterClrMapping/>
  </p:clrMapOvr>
  <mc:AlternateContent xmlns:mc="http://schemas.openxmlformats.org/markup-compatibility/2006">
    <mc:Choice xmlns:p14="http://schemas.microsoft.com/office/powerpoint/2010/main" Requires="p14">
      <p:transition spd="slow" p14:dur="2000" advTm="19419"/>
    </mc:Choice>
    <mc:Fallback>
      <p:transition spd="slow" advTm="1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4FB7E-849E-61F8-E963-F1641E2987A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E7495FA-7ECA-BD6A-C06E-28649C172160}"/>
              </a:ext>
            </a:extLst>
          </p:cNvPr>
          <p:cNvPicPr>
            <a:picLocks noChangeAspect="1"/>
          </p:cNvPicPr>
          <p:nvPr/>
        </p:nvPicPr>
        <p:blipFill>
          <a:blip r:embed="rId5"/>
          <a:stretch>
            <a:fillRect/>
          </a:stretch>
        </p:blipFill>
        <p:spPr>
          <a:xfrm>
            <a:off x="0" y="0"/>
            <a:ext cx="12192000" cy="6867210"/>
          </a:xfrm>
          <a:prstGeom prst="rect">
            <a:avLst/>
          </a:prstGeom>
        </p:spPr>
      </p:pic>
      <p:pic>
        <p:nvPicPr>
          <p:cNvPr id="12" name="method">
            <a:hlinkClick r:id="" action="ppaction://media"/>
            <a:extLst>
              <a:ext uri="{FF2B5EF4-FFF2-40B4-BE49-F238E27FC236}">
                <a16:creationId xmlns:a16="http://schemas.microsoft.com/office/drawing/2014/main" id="{42E5DDEF-FDAC-451A-315A-01FC317BFA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06769972"/>
      </p:ext>
    </p:extLst>
  </p:cSld>
  <p:clrMapOvr>
    <a:masterClrMapping/>
  </p:clrMapOvr>
  <mc:AlternateContent xmlns:mc="http://schemas.openxmlformats.org/markup-compatibility/2006">
    <mc:Choice xmlns:p14="http://schemas.microsoft.com/office/powerpoint/2010/main" Requires="p14">
      <p:transition spd="slow" p14:dur="2000" advTm="7508"/>
    </mc:Choice>
    <mc:Fallback>
      <p:transition spd="slow" advTm="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C14A2-38AE-050C-DC0F-0B079163D0F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19B8850-97C0-A9DE-9CEB-1E85C13DAFC8}"/>
              </a:ext>
            </a:extLst>
          </p:cNvPr>
          <p:cNvPicPr>
            <a:picLocks noChangeAspect="1"/>
          </p:cNvPicPr>
          <p:nvPr/>
        </p:nvPicPr>
        <p:blipFill>
          <a:blip r:embed="rId5"/>
          <a:stretch>
            <a:fillRect/>
          </a:stretch>
        </p:blipFill>
        <p:spPr>
          <a:xfrm>
            <a:off x="12137" y="0"/>
            <a:ext cx="12167726" cy="6858000"/>
          </a:xfrm>
          <a:prstGeom prst="rect">
            <a:avLst/>
          </a:prstGeom>
        </p:spPr>
      </p:pic>
      <p:pic>
        <p:nvPicPr>
          <p:cNvPr id="7" name="cc">
            <a:hlinkClick r:id="" action="ppaction://media"/>
            <a:extLst>
              <a:ext uri="{FF2B5EF4-FFF2-40B4-BE49-F238E27FC236}">
                <a16:creationId xmlns:a16="http://schemas.microsoft.com/office/drawing/2014/main" id="{CFFB3F85-C647-498E-4B7D-A8053B04E8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51258143"/>
      </p:ext>
    </p:extLst>
  </p:cSld>
  <p:clrMapOvr>
    <a:masterClrMapping/>
  </p:clrMapOvr>
  <mc:AlternateContent xmlns:mc="http://schemas.openxmlformats.org/markup-compatibility/2006">
    <mc:Choice xmlns:p14="http://schemas.microsoft.com/office/powerpoint/2010/main" Requires="p14">
      <p:transition spd="slow" p14:dur="2000" advTm="23087"/>
    </mc:Choice>
    <mc:Fallback>
      <p:transition spd="slow" advTm="2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4D48-9B50-36A5-2F34-FFCA49A42C7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9F97DB0-DE13-F3CA-F888-C07EB4BC2EAF}"/>
              </a:ext>
            </a:extLst>
          </p:cNvPr>
          <p:cNvPicPr>
            <a:picLocks noChangeAspect="1"/>
          </p:cNvPicPr>
          <p:nvPr/>
        </p:nvPicPr>
        <p:blipFill>
          <a:blip r:embed="rId5"/>
          <a:stretch>
            <a:fillRect/>
          </a:stretch>
        </p:blipFill>
        <p:spPr>
          <a:xfrm>
            <a:off x="3699" y="0"/>
            <a:ext cx="12184602" cy="6858000"/>
          </a:xfrm>
          <a:prstGeom prst="rect">
            <a:avLst/>
          </a:prstGeom>
        </p:spPr>
      </p:pic>
      <p:pic>
        <p:nvPicPr>
          <p:cNvPr id="15" name="corner">
            <a:hlinkClick r:id="" action="ppaction://media"/>
            <a:extLst>
              <a:ext uri="{FF2B5EF4-FFF2-40B4-BE49-F238E27FC236}">
                <a16:creationId xmlns:a16="http://schemas.microsoft.com/office/drawing/2014/main" id="{3A5DC1F5-4527-5F97-F32E-5B5A42BD1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7850022"/>
      </p:ext>
    </p:extLst>
  </p:cSld>
  <p:clrMapOvr>
    <a:masterClrMapping/>
  </p:clrMapOvr>
  <mc:AlternateContent xmlns:mc="http://schemas.openxmlformats.org/markup-compatibility/2006">
    <mc:Choice xmlns:p14="http://schemas.microsoft.com/office/powerpoint/2010/main" Requires="p14">
      <p:transition spd="slow" p14:dur="2000" advTm="15611"/>
    </mc:Choice>
    <mc:Fallback>
      <p:transition spd="slow" advTm="1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TotalTime>
  <Words>579</Words>
  <Application>Microsoft Office PowerPoint</Application>
  <PresentationFormat>Widescreen</PresentationFormat>
  <Paragraphs>32</Paragraphs>
  <Slides>16</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Defense Logistics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Hyer, Michael D SFC USARMY DLA OFFICE OF CHAPLAIN (USA)</dc:creator>
  <cp:lastModifiedBy>Hyer, Michael D SFC USARMY DLA OFFICE OF CHAPLAIN (USA)</cp:lastModifiedBy>
  <cp:revision>1</cp:revision>
  <dcterms:created xsi:type="dcterms:W3CDTF">2025-01-22T14:42:36Z</dcterms:created>
  <dcterms:modified xsi:type="dcterms:W3CDTF">2025-01-22T15:48:28Z</dcterms:modified>
</cp:coreProperties>
</file>