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3.xml" ContentType="application/vnd.openxmlformats-officedocument.theme+xml"/>
  <Override PartName="/ppt/slideLayouts/slideLayout14.xml" ContentType="application/vnd.openxmlformats-officedocument.presentationml.slideLayout+xml"/>
  <Override PartName="/ppt/theme/theme4.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5.xml" ContentType="application/vnd.openxmlformats-officedocument.theme+xml"/>
  <Override PartName="/ppt/slideLayouts/slideLayout21.xml" ContentType="application/vnd.openxmlformats-officedocument.presentationml.slideLayout+xml"/>
  <Override PartName="/ppt/theme/theme6.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7.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5" r:id="rId4"/>
    <p:sldMasterId id="2147483672" r:id="rId5"/>
    <p:sldMasterId id="2147483697" r:id="rId6"/>
    <p:sldMasterId id="2147483704" r:id="rId7"/>
    <p:sldMasterId id="2147483706" r:id="rId8"/>
    <p:sldMasterId id="2147483713" r:id="rId9"/>
    <p:sldMasterId id="2147483715" r:id="rId10"/>
    <p:sldMasterId id="2147483728" r:id="rId11"/>
  </p:sldMasterIdLst>
  <p:notesMasterIdLst>
    <p:notesMasterId r:id="rId24"/>
  </p:notesMasterIdLst>
  <p:handoutMasterIdLst>
    <p:handoutMasterId r:id="rId25"/>
  </p:handoutMasterIdLst>
  <p:sldIdLst>
    <p:sldId id="262" r:id="rId12"/>
    <p:sldId id="2316" r:id="rId13"/>
    <p:sldId id="2320" r:id="rId14"/>
    <p:sldId id="2303" r:id="rId15"/>
    <p:sldId id="2305" r:id="rId16"/>
    <p:sldId id="2309" r:id="rId17"/>
    <p:sldId id="2318" r:id="rId18"/>
    <p:sldId id="2315" r:id="rId19"/>
    <p:sldId id="2301" r:id="rId20"/>
    <p:sldId id="2319" r:id="rId21"/>
    <p:sldId id="2313" r:id="rId22"/>
    <p:sldId id="2314" r:id="rId2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oD SDR PRC Meeting 22-1 [03/24/2022]" id="{2F2CBF9B-B133-46FF-9F66-54526A51D3D9}">
          <p14:sldIdLst>
            <p14:sldId id="262"/>
            <p14:sldId id="2316"/>
            <p14:sldId id="2320"/>
            <p14:sldId id="2303"/>
            <p14:sldId id="2305"/>
            <p14:sldId id="2309"/>
            <p14:sldId id="2318"/>
            <p14:sldId id="2315"/>
            <p14:sldId id="2301"/>
            <p14:sldId id="2319"/>
            <p14:sldId id="2313"/>
            <p14:sldId id="2314"/>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5DE26"/>
    <a:srgbClr val="0076A3"/>
    <a:srgbClr val="D9D9D9"/>
    <a:srgbClr val="CEB370"/>
    <a:srgbClr val="CAAD62"/>
    <a:srgbClr val="002060"/>
    <a:srgbClr val="002F8E"/>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9EB0454-2478-46C6-A9BB-9B2BD21C43EB}" v="801" dt="2023-11-22T14:01:57.804"/>
    <p1510:client id="{2F1D8EA6-49AE-4D50-906E-95E4AE7969FD}" v="6" dt="2023-11-21T13:31:08.405"/>
    <p1510:client id="{3932DEAC-8466-45DF-BF77-AE2611B5813C}" v="1" dt="2023-11-21T14:16:25.549"/>
    <p1510:client id="{4E23BC0C-848D-4D42-97CE-9EE4A7EA36DC}" v="170" dt="2023-11-20T20:07:00.084"/>
    <p1510:client id="{68D3DE8A-398D-D974-A764-6312986FC50D}" v="1009" dt="2023-11-29T15:36:41.607"/>
    <p1510:client id="{8EC0B076-73BD-44DA-9326-0137BFCC9629}" v="278" dt="2023-11-21T13:28:44.616"/>
    <p1510:client id="{959C2214-B0D4-41B3-9B70-2F57D96EC6D0}" v="107" dt="2023-11-24T16:10:25.021"/>
    <p1510:client id="{CDC6D219-F244-446C-839F-DF111C4F0CAA}" v="134" dt="2023-11-22T13:13:51.26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9" d="100"/>
          <a:sy n="59" d="100"/>
        </p:scale>
        <p:origin x="1500" y="48"/>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0.xml"/><Relationship Id="rId7" Type="http://schemas.openxmlformats.org/officeDocument/2006/relationships/slideMaster" Target="slideMasters/slideMaster4.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5.xml"/><Relationship Id="rId20" Type="http://schemas.openxmlformats.org/officeDocument/2006/relationships/slide" Target="slides/slide9.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theme" Target="theme/theme1.xml"/><Relationship Id="rId10" Type="http://schemas.openxmlformats.org/officeDocument/2006/relationships/slideMaster" Target="slideMasters/slideMaster7.xml"/><Relationship Id="rId19" Type="http://schemas.openxmlformats.org/officeDocument/2006/relationships/slide" Target="slides/slide8.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viewProps" Target="viewProps.xml"/><Relationship Id="rId30"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447B1CE-3B17-4955-8832-F2CBB02D3529}" type="datetimeFigureOut">
              <a:rPr lang="en-US" smtClean="0"/>
              <a:t>12/18/2023</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AF2E227-8179-4484-9A99-BCCB14DE4957}" type="slidenum">
              <a:rPr lang="en-US" smtClean="0"/>
              <a:t>‹#›</a:t>
            </a:fld>
            <a:endParaRPr lang="en-US"/>
          </a:p>
        </p:txBody>
      </p:sp>
    </p:spTree>
    <p:extLst>
      <p:ext uri="{BB962C8B-B14F-4D97-AF65-F5344CB8AC3E}">
        <p14:creationId xmlns:p14="http://schemas.microsoft.com/office/powerpoint/2010/main" val="41431746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2743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274320"/>
          </a:xfrm>
          <a:prstGeom prst="rect">
            <a:avLst/>
          </a:prstGeom>
        </p:spPr>
        <p:txBody>
          <a:bodyPr vert="horz" lIns="91440" tIns="45720" rIns="91440" bIns="45720" rtlCol="0"/>
          <a:lstStyle>
            <a:lvl1pPr algn="r">
              <a:defRPr sz="1200"/>
            </a:lvl1pPr>
          </a:lstStyle>
          <a:p>
            <a:fld id="{352C30E3-DE1F-4117-9557-DA92E6C8B57D}" type="datetimeFigureOut">
              <a:rPr lang="en-US" smtClean="0"/>
              <a:t>12/18/2023</a:t>
            </a:fld>
            <a:endParaRPr lang="en-US"/>
          </a:p>
        </p:txBody>
      </p:sp>
      <p:sp>
        <p:nvSpPr>
          <p:cNvPr id="4" name="Slide Image Placeholder 3"/>
          <p:cNvSpPr>
            <a:spLocks noGrp="1" noRot="1" noChangeAspect="1"/>
          </p:cNvSpPr>
          <p:nvPr>
            <p:ph type="sldImg" idx="2"/>
          </p:nvPr>
        </p:nvSpPr>
        <p:spPr>
          <a:xfrm>
            <a:off x="228600" y="274320"/>
            <a:ext cx="6400800" cy="48006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228600" y="5120640"/>
            <a:ext cx="6400800" cy="374904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69680"/>
            <a:ext cx="2971800" cy="27432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69679"/>
            <a:ext cx="2971800" cy="274320"/>
          </a:xfrm>
          <a:prstGeom prst="rect">
            <a:avLst/>
          </a:prstGeom>
        </p:spPr>
        <p:txBody>
          <a:bodyPr vert="horz" lIns="91440" tIns="45720" rIns="91440" bIns="45720" rtlCol="0" anchor="b"/>
          <a:lstStyle>
            <a:lvl1pPr algn="r">
              <a:defRPr sz="1200"/>
            </a:lvl1pPr>
          </a:lstStyle>
          <a:p>
            <a:fld id="{E2CA5C0E-4909-4CFA-9D5C-28EC43D03F21}" type="slidenum">
              <a:rPr lang="en-US" smtClean="0"/>
              <a:t>‹#›</a:t>
            </a:fld>
            <a:endParaRPr lang="en-US"/>
          </a:p>
        </p:txBody>
      </p:sp>
    </p:spTree>
    <p:extLst>
      <p:ext uri="{BB962C8B-B14F-4D97-AF65-F5344CB8AC3E}">
        <p14:creationId xmlns:p14="http://schemas.microsoft.com/office/powerpoint/2010/main" val="4162641323"/>
      </p:ext>
    </p:extLst>
  </p:cSld>
  <p:clrMap bg1="lt1" tx1="dk1" bg2="lt2" tx2="dk2" accent1="accent1" accent2="accent2" accent3="accent3" accent4="accent4" accent5="accent5" accent6="accent6" hlink="hlink" folHlink="folHlink"/>
  <p:notesStyle>
    <a:lvl1pPr marL="171450" indent="-171450" algn="l" defTabSz="914400" rtl="0" eaLnBrk="1" latinLnBrk="0" hangingPunct="1">
      <a:spcBef>
        <a:spcPts val="1200"/>
      </a:spcBef>
      <a:buFont typeface="Arial" panose="020B0604020202020204" pitchFamily="34" charset="0"/>
      <a:buChar char="•"/>
      <a:defRPr sz="1400" kern="1200">
        <a:solidFill>
          <a:schemeClr val="tx1"/>
        </a:solidFill>
        <a:latin typeface="+mn-lt"/>
        <a:ea typeface="+mn-ea"/>
        <a:cs typeface="+mn-cs"/>
      </a:defRPr>
    </a:lvl1pPr>
    <a:lvl2pPr marL="514350" indent="-171450" algn="l" defTabSz="914400"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2pPr>
    <a:lvl3pPr marL="852488" indent="-171450" algn="l" defTabSz="914400" rtl="0" eaLnBrk="1" latinLnBrk="0" hangingPunct="1">
      <a:spcBef>
        <a:spcPts val="600"/>
      </a:spcBef>
      <a:buFont typeface="Arial" panose="020B0604020202020204" pitchFamily="34" charset="0"/>
      <a:buChar char="•"/>
      <a:defRPr sz="1200" kern="1200">
        <a:solidFill>
          <a:schemeClr val="tx1"/>
        </a:solidFill>
        <a:latin typeface="+mn-lt"/>
        <a:ea typeface="+mn-ea"/>
        <a:cs typeface="+mn-cs"/>
      </a:defRPr>
    </a:lvl3pPr>
    <a:lvl4pPr marL="1201738" indent="-171450" algn="l" defTabSz="914400" rtl="0" eaLnBrk="1" latinLnBrk="0" hangingPunct="1">
      <a:spcBef>
        <a:spcPts val="600"/>
      </a:spcBef>
      <a:buFont typeface="Arial" panose="020B0604020202020204" pitchFamily="34" charset="0"/>
      <a:buChar char="–"/>
      <a:defRPr sz="1200" kern="1200">
        <a:solidFill>
          <a:schemeClr val="tx1"/>
        </a:solidFill>
        <a:latin typeface="+mn-lt"/>
        <a:ea typeface="+mn-ea"/>
        <a:cs typeface="+mn-cs"/>
      </a:defRPr>
    </a:lvl4pPr>
    <a:lvl5pPr marL="1541463" indent="-171450" algn="l" defTabSz="914400" rtl="0" eaLnBrk="1" latinLnBrk="0" hangingPunct="1">
      <a:spcBef>
        <a:spcPts val="600"/>
      </a:spcBef>
      <a:buFont typeface="Arial" panose="020B0604020202020204" pitchFamily="34" charset="0"/>
      <a:buChar char="•"/>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8.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82880" y="3657600"/>
            <a:ext cx="4114800" cy="1097280"/>
          </a:xfrm>
        </p:spPr>
        <p:txBody>
          <a:bodyPr anchor="ctr" anchorCtr="1">
            <a:normAutofit/>
          </a:bodyPr>
          <a:lstStyle>
            <a:lvl1pPr algn="ctr">
              <a:defRPr sz="3200" b="1">
                <a:solidFill>
                  <a:schemeClr val="accent5">
                    <a:lumMod val="50000"/>
                  </a:schemeClr>
                </a:solidFill>
              </a:defRPr>
            </a:lvl1pPr>
          </a:lstStyle>
          <a:p>
            <a:r>
              <a:rPr lang="en-US"/>
              <a:t>Click to edit Master title style</a:t>
            </a:r>
          </a:p>
        </p:txBody>
      </p:sp>
      <p:sp>
        <p:nvSpPr>
          <p:cNvPr id="3" name="Subtitle 2"/>
          <p:cNvSpPr>
            <a:spLocks noGrp="1"/>
          </p:cNvSpPr>
          <p:nvPr>
            <p:ph type="subTitle" idx="1"/>
          </p:nvPr>
        </p:nvSpPr>
        <p:spPr>
          <a:xfrm>
            <a:off x="182880" y="4754880"/>
            <a:ext cx="4114800" cy="1097280"/>
          </a:xfrm>
        </p:spPr>
        <p:txBody>
          <a:bodyPr anchor="t" anchorCtr="1">
            <a:normAutofit/>
          </a:bodyPr>
          <a:lstStyle>
            <a:lvl1pPr marL="0" indent="0" algn="ctr">
              <a:spcBef>
                <a:spcPts val="0"/>
              </a:spcBef>
              <a:buNone/>
              <a:defRPr sz="2000">
                <a:solidFill>
                  <a:schemeClr val="accent5">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6492240" y="6492240"/>
            <a:ext cx="1828800" cy="365125"/>
          </a:xfrm>
          <a:prstGeom prst="rect">
            <a:avLst/>
          </a:prstGeom>
        </p:spPr>
        <p:txBody>
          <a:bodyPr anchor="ctr" anchorCtr="0"/>
          <a:lstStyle>
            <a:lvl1pPr algn="ctr">
              <a:defRPr sz="1200">
                <a:solidFill>
                  <a:schemeClr val="bg1"/>
                </a:solidFill>
              </a:defRPr>
            </a:lvl1pPr>
          </a:lstStyle>
          <a:p>
            <a:endParaRPr lang="en-US"/>
          </a:p>
        </p:txBody>
      </p:sp>
      <p:sp>
        <p:nvSpPr>
          <p:cNvPr id="5" name="Footer Placeholder 4"/>
          <p:cNvSpPr>
            <a:spLocks noGrp="1"/>
          </p:cNvSpPr>
          <p:nvPr>
            <p:ph type="ftr" sz="quarter" idx="11"/>
          </p:nvPr>
        </p:nvSpPr>
        <p:spPr>
          <a:xfrm>
            <a:off x="0" y="6490310"/>
            <a:ext cx="2743200" cy="365125"/>
          </a:xfrm>
          <a:prstGeom prst="rect">
            <a:avLst/>
          </a:prstGeom>
        </p:spPr>
        <p:txBody>
          <a:bodyPr anchor="ctr" anchorCtr="0"/>
          <a:lstStyle>
            <a:lvl1pPr>
              <a:defRPr sz="1200">
                <a:solidFill>
                  <a:schemeClr val="bg1"/>
                </a:solidFill>
              </a:defRPr>
            </a:lvl1pPr>
          </a:lstStyle>
          <a:p>
            <a:endParaRPr lang="en-US"/>
          </a:p>
        </p:txBody>
      </p:sp>
      <p:sp>
        <p:nvSpPr>
          <p:cNvPr id="6" name="Slide Number Placeholder 5"/>
          <p:cNvSpPr>
            <a:spLocks noGrp="1"/>
          </p:cNvSpPr>
          <p:nvPr>
            <p:ph type="sldNum" sz="quarter" idx="12"/>
          </p:nvPr>
        </p:nvSpPr>
        <p:spPr>
          <a:xfrm>
            <a:off x="8686800" y="6492875"/>
            <a:ext cx="457200" cy="365125"/>
          </a:xfrm>
          <a:prstGeom prst="rect">
            <a:avLst/>
          </a:prstGeom>
        </p:spPr>
        <p:txBody>
          <a:bodyPr anchor="ctr" anchorCtr="0"/>
          <a:lstStyle>
            <a:lvl1pPr algn="r">
              <a:defRPr sz="1200">
                <a:solidFill>
                  <a:schemeClr val="bg1"/>
                </a:solidFill>
              </a:defRPr>
            </a:lvl1pPr>
          </a:lstStyle>
          <a:p>
            <a:fld id="{776DA034-8790-47DB-B313-2AB7FC923CBE}" type="slidenum">
              <a:rPr lang="en-US" smtClean="0"/>
              <a:pPr/>
              <a:t>‹#›</a:t>
            </a:fld>
            <a:endParaRPr lang="en-US"/>
          </a:p>
        </p:txBody>
      </p:sp>
    </p:spTree>
    <p:extLst>
      <p:ext uri="{BB962C8B-B14F-4D97-AF65-F5344CB8AC3E}">
        <p14:creationId xmlns:p14="http://schemas.microsoft.com/office/powerpoint/2010/main" val="23550901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463040"/>
            <a:ext cx="4023360" cy="4754880"/>
          </a:xfrm>
        </p:spPr>
        <p:txBody>
          <a:bodyPr/>
          <a:lstStyle>
            <a:lvl1pPr>
              <a:defRPr sz="2000"/>
            </a:lvl1pPr>
            <a:lvl2pPr>
              <a:defRPr sz="2000"/>
            </a:lvl2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754880" y="1463040"/>
            <a:ext cx="4023360" cy="4754880"/>
          </a:xfrm>
        </p:spPr>
        <p:txBody>
          <a:bodyPr/>
          <a:lstStyle>
            <a:lvl1pPr>
              <a:defRPr sz="2000"/>
            </a:lvl1pPr>
            <a:lvl2pPr>
              <a:defRPr sz="2000"/>
            </a:lvl2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a:p>
        </p:txBody>
      </p:sp>
      <p:sp>
        <p:nvSpPr>
          <p:cNvPr id="7" name="Slide Number Placeholder 6"/>
          <p:cNvSpPr>
            <a:spLocks noGrp="1"/>
          </p:cNvSpPr>
          <p:nvPr>
            <p:ph type="sldNum" sz="quarter" idx="12"/>
          </p:nvPr>
        </p:nvSpPr>
        <p:spPr/>
        <p:txBody>
          <a:bodyPr/>
          <a:lstStyle/>
          <a:p>
            <a:fld id="{0F70353F-5ECB-4B50-B3EA-C871EA4E3F32}" type="slidenum">
              <a:rPr lang="en-US" smtClean="0"/>
              <a:t>‹#›</a:t>
            </a:fld>
            <a:endParaRPr lang="en-US"/>
          </a:p>
        </p:txBody>
      </p:sp>
      <p:sp>
        <p:nvSpPr>
          <p:cNvPr id="9" name="Text Placeholder 2"/>
          <p:cNvSpPr>
            <a:spLocks noGrp="1"/>
          </p:cNvSpPr>
          <p:nvPr>
            <p:ph type="body" sz="quarter" idx="13" hasCustomPrompt="1"/>
          </p:nvPr>
        </p:nvSpPr>
        <p:spPr>
          <a:xfrm>
            <a:off x="0" y="6492240"/>
            <a:ext cx="2743200" cy="365760"/>
          </a:xfrm>
          <a:prstGeom prst="rect">
            <a:avLst/>
          </a:prstGeom>
        </p:spPr>
        <p:txBody>
          <a:bodyPr anchor="ctr"/>
          <a:lstStyle>
            <a:lvl1pPr marL="0" indent="0">
              <a:spcBef>
                <a:spcPts val="0"/>
              </a:spcBef>
              <a:buNone/>
              <a:defRPr sz="1000" baseline="0">
                <a:solidFill>
                  <a:schemeClr val="bg1"/>
                </a:solidFill>
                <a:latin typeface="Arial Narrow" panose="020B0606020202030204" pitchFamily="34" charset="0"/>
              </a:defRPr>
            </a:lvl1pPr>
            <a:lvl2pPr>
              <a:defRPr sz="1600">
                <a:latin typeface="+mn-lt"/>
              </a:defRPr>
            </a:lvl2pPr>
            <a:lvl3pPr>
              <a:defRPr sz="1400">
                <a:latin typeface="+mn-lt"/>
              </a:defRPr>
            </a:lvl3pPr>
            <a:lvl4pPr>
              <a:defRPr sz="1200">
                <a:latin typeface="+mn-lt"/>
              </a:defRPr>
            </a:lvl4pPr>
            <a:lvl5pPr>
              <a:defRPr sz="1200">
                <a:latin typeface="+mn-lt"/>
              </a:defRPr>
            </a:lvl5pPr>
          </a:lstStyle>
          <a:p>
            <a:pPr lvl="0"/>
            <a:r>
              <a:rPr lang="en-US"/>
              <a:t>Source:  Of any significant figures</a:t>
            </a:r>
            <a:br>
              <a:rPr lang="en-US"/>
            </a:br>
            <a:r>
              <a:rPr lang="en-US"/>
              <a:t>As of Civilian Date (i.e. Month 00, 20YY)</a:t>
            </a:r>
          </a:p>
        </p:txBody>
      </p:sp>
    </p:spTree>
    <p:extLst>
      <p:ext uri="{BB962C8B-B14F-4D97-AF65-F5344CB8AC3E}">
        <p14:creationId xmlns:p14="http://schemas.microsoft.com/office/powerpoint/2010/main" val="14728535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657600" y="365760"/>
            <a:ext cx="5029200" cy="822960"/>
          </a:xfrm>
        </p:spPr>
        <p:txBody>
          <a:bodyPr/>
          <a:lstStyle/>
          <a:p>
            <a:r>
              <a:rPr lang="en-US"/>
              <a:t>Click to edit Master title style</a:t>
            </a:r>
          </a:p>
        </p:txBody>
      </p:sp>
      <p:sp>
        <p:nvSpPr>
          <p:cNvPr id="3" name="Text Placeholder 2"/>
          <p:cNvSpPr>
            <a:spLocks noGrp="1"/>
          </p:cNvSpPr>
          <p:nvPr>
            <p:ph type="body" idx="1"/>
          </p:nvPr>
        </p:nvSpPr>
        <p:spPr>
          <a:xfrm>
            <a:off x="457200" y="1463040"/>
            <a:ext cx="4023360" cy="823912"/>
          </a:xfrm>
        </p:spPr>
        <p:txBody>
          <a:bodyPr anchor="b"/>
          <a:lstStyle>
            <a:lvl1pPr marL="0" indent="0" algn="ctr">
              <a:lnSpc>
                <a:spcPct val="100000"/>
              </a:lnSpc>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2300036"/>
            <a:ext cx="4023360" cy="3931920"/>
          </a:xfrm>
        </p:spPr>
        <p:txBody>
          <a:bodyPr>
            <a:normAutofit/>
          </a:bodyPr>
          <a:lstStyle>
            <a:lvl1pPr>
              <a:defRPr sz="2000"/>
            </a:lvl1pPr>
            <a:lvl2pPr>
              <a:defRPr sz="2000"/>
            </a:lvl2pPr>
            <a:lvl3pPr>
              <a:defRPr sz="1600"/>
            </a:lvl3pPr>
            <a:lvl4pPr>
              <a:defRPr sz="1600"/>
            </a:lvl4pPr>
            <a:lvl5pPr>
              <a:defRPr sz="16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63440" y="1463040"/>
            <a:ext cx="4023360" cy="823912"/>
          </a:xfrm>
        </p:spPr>
        <p:txBody>
          <a:bodyPr anchor="b"/>
          <a:lstStyle>
            <a:lvl1pPr marL="0" indent="0" algn="ctr">
              <a:lnSpc>
                <a:spcPct val="100000"/>
              </a:lnSpc>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63440" y="2300036"/>
            <a:ext cx="4023360" cy="3931920"/>
          </a:xfrm>
        </p:spPr>
        <p:txBody>
          <a:bodyPr>
            <a:normAutofit/>
          </a:bodyPr>
          <a:lstStyle>
            <a:lvl1pPr>
              <a:defRPr sz="2000"/>
            </a:lvl1pPr>
            <a:lvl2pPr>
              <a:defRPr sz="2000"/>
            </a:lvl2pPr>
            <a:lvl3pPr>
              <a:defRPr sz="1600"/>
            </a:lvl3pPr>
            <a:lvl4pPr>
              <a:defRPr sz="1600"/>
            </a:lvl4pPr>
            <a:lvl5pPr>
              <a:defRPr sz="16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a:p>
        </p:txBody>
      </p:sp>
      <p:sp>
        <p:nvSpPr>
          <p:cNvPr id="9" name="Slide Number Placeholder 8"/>
          <p:cNvSpPr>
            <a:spLocks noGrp="1"/>
          </p:cNvSpPr>
          <p:nvPr>
            <p:ph type="sldNum" sz="quarter" idx="12"/>
          </p:nvPr>
        </p:nvSpPr>
        <p:spPr/>
        <p:txBody>
          <a:bodyPr/>
          <a:lstStyle/>
          <a:p>
            <a:fld id="{0F70353F-5ECB-4B50-B3EA-C871EA4E3F32}" type="slidenum">
              <a:rPr lang="en-US" smtClean="0"/>
              <a:t>‹#›</a:t>
            </a:fld>
            <a:endParaRPr lang="en-US"/>
          </a:p>
        </p:txBody>
      </p:sp>
      <p:sp>
        <p:nvSpPr>
          <p:cNvPr id="11" name="Text Placeholder 2"/>
          <p:cNvSpPr>
            <a:spLocks noGrp="1"/>
          </p:cNvSpPr>
          <p:nvPr>
            <p:ph type="body" sz="quarter" idx="13" hasCustomPrompt="1"/>
          </p:nvPr>
        </p:nvSpPr>
        <p:spPr>
          <a:xfrm>
            <a:off x="0" y="6492240"/>
            <a:ext cx="2743200" cy="365760"/>
          </a:xfrm>
          <a:prstGeom prst="rect">
            <a:avLst/>
          </a:prstGeom>
        </p:spPr>
        <p:txBody>
          <a:bodyPr anchor="ctr"/>
          <a:lstStyle>
            <a:lvl1pPr marL="0" indent="0">
              <a:spcBef>
                <a:spcPts val="0"/>
              </a:spcBef>
              <a:buNone/>
              <a:defRPr sz="1000" baseline="0">
                <a:solidFill>
                  <a:schemeClr val="bg1"/>
                </a:solidFill>
                <a:latin typeface="Arial Narrow" panose="020B0606020202030204" pitchFamily="34" charset="0"/>
              </a:defRPr>
            </a:lvl1pPr>
            <a:lvl2pPr>
              <a:defRPr sz="1600">
                <a:latin typeface="+mn-lt"/>
              </a:defRPr>
            </a:lvl2pPr>
            <a:lvl3pPr>
              <a:defRPr sz="1400">
                <a:latin typeface="+mn-lt"/>
              </a:defRPr>
            </a:lvl3pPr>
            <a:lvl4pPr>
              <a:defRPr sz="1200">
                <a:latin typeface="+mn-lt"/>
              </a:defRPr>
            </a:lvl4pPr>
            <a:lvl5pPr>
              <a:defRPr sz="1200">
                <a:latin typeface="+mn-lt"/>
              </a:defRPr>
            </a:lvl5pPr>
          </a:lstStyle>
          <a:p>
            <a:pPr lvl="0"/>
            <a:r>
              <a:rPr lang="en-US"/>
              <a:t>Source:  Of any significant figures</a:t>
            </a:r>
            <a:br>
              <a:rPr lang="en-US"/>
            </a:br>
            <a:r>
              <a:rPr lang="en-US"/>
              <a:t>As of Civilian Date (i.e. Month 00, 20YY)</a:t>
            </a:r>
          </a:p>
        </p:txBody>
      </p:sp>
    </p:spTree>
    <p:extLst>
      <p:ext uri="{BB962C8B-B14F-4D97-AF65-F5344CB8AC3E}">
        <p14:creationId xmlns:p14="http://schemas.microsoft.com/office/powerpoint/2010/main" val="15170474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657600" y="365760"/>
            <a:ext cx="5029200" cy="822960"/>
          </a:xfrm>
        </p:spPr>
        <p:txBody>
          <a:bodyPr anchor="t" anchorCtr="0">
            <a:normAutofit/>
          </a:bodyPr>
          <a:lstStyle>
            <a:lvl1pPr>
              <a:defRPr sz="2400"/>
            </a:lvl1pPr>
          </a:lstStyle>
          <a:p>
            <a:r>
              <a:rPr lang="en-US"/>
              <a:t>Click to edit Master title style</a:t>
            </a:r>
          </a:p>
        </p:txBody>
      </p:sp>
      <p:sp>
        <p:nvSpPr>
          <p:cNvPr id="3" name="Picture Placeholder 2"/>
          <p:cNvSpPr>
            <a:spLocks noGrp="1"/>
          </p:cNvSpPr>
          <p:nvPr>
            <p:ph type="pic" idx="1"/>
          </p:nvPr>
        </p:nvSpPr>
        <p:spPr>
          <a:xfrm>
            <a:off x="3657600" y="1463040"/>
            <a:ext cx="5029200" cy="475488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457199" y="2286000"/>
            <a:ext cx="3017520" cy="393192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n-US"/>
          </a:p>
        </p:txBody>
      </p:sp>
      <p:sp>
        <p:nvSpPr>
          <p:cNvPr id="7" name="Slide Number Placeholder 6"/>
          <p:cNvSpPr>
            <a:spLocks noGrp="1"/>
          </p:cNvSpPr>
          <p:nvPr>
            <p:ph type="sldNum" sz="quarter" idx="12"/>
          </p:nvPr>
        </p:nvSpPr>
        <p:spPr/>
        <p:txBody>
          <a:bodyPr/>
          <a:lstStyle/>
          <a:p>
            <a:fld id="{0F70353F-5ECB-4B50-B3EA-C871EA4E3F32}" type="slidenum">
              <a:rPr lang="en-US" smtClean="0"/>
              <a:t>‹#›</a:t>
            </a:fld>
            <a:endParaRPr lang="en-US"/>
          </a:p>
        </p:txBody>
      </p:sp>
      <p:sp>
        <p:nvSpPr>
          <p:cNvPr id="8" name="Text Placeholder 2"/>
          <p:cNvSpPr>
            <a:spLocks noGrp="1"/>
          </p:cNvSpPr>
          <p:nvPr>
            <p:ph type="body" idx="13" hasCustomPrompt="1"/>
          </p:nvPr>
        </p:nvSpPr>
        <p:spPr>
          <a:xfrm>
            <a:off x="457200" y="1463040"/>
            <a:ext cx="3017520" cy="822960"/>
          </a:xfrm>
        </p:spPr>
        <p:txBody>
          <a:bodyPr anchor="b"/>
          <a:lstStyle>
            <a:lvl1pPr marL="0" indent="0" algn="ctr">
              <a:lnSpc>
                <a:spcPct val="100000"/>
              </a:lnSpc>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Subtitle</a:t>
            </a:r>
          </a:p>
        </p:txBody>
      </p:sp>
      <p:sp>
        <p:nvSpPr>
          <p:cNvPr id="10" name="Text Placeholder 2"/>
          <p:cNvSpPr>
            <a:spLocks noGrp="1"/>
          </p:cNvSpPr>
          <p:nvPr>
            <p:ph type="body" sz="quarter" idx="14" hasCustomPrompt="1"/>
          </p:nvPr>
        </p:nvSpPr>
        <p:spPr>
          <a:xfrm>
            <a:off x="0" y="6492240"/>
            <a:ext cx="2743200" cy="365760"/>
          </a:xfrm>
          <a:prstGeom prst="rect">
            <a:avLst/>
          </a:prstGeom>
        </p:spPr>
        <p:txBody>
          <a:bodyPr anchor="ctr"/>
          <a:lstStyle>
            <a:lvl1pPr marL="0" indent="0">
              <a:spcBef>
                <a:spcPts val="0"/>
              </a:spcBef>
              <a:buNone/>
              <a:defRPr sz="1000" baseline="0">
                <a:solidFill>
                  <a:schemeClr val="bg1"/>
                </a:solidFill>
                <a:latin typeface="Arial Narrow" panose="020B0606020202030204" pitchFamily="34" charset="0"/>
              </a:defRPr>
            </a:lvl1pPr>
            <a:lvl2pPr>
              <a:defRPr sz="1600">
                <a:latin typeface="+mn-lt"/>
              </a:defRPr>
            </a:lvl2pPr>
            <a:lvl3pPr>
              <a:defRPr sz="1400">
                <a:latin typeface="+mn-lt"/>
              </a:defRPr>
            </a:lvl3pPr>
            <a:lvl4pPr>
              <a:defRPr sz="1200">
                <a:latin typeface="+mn-lt"/>
              </a:defRPr>
            </a:lvl4pPr>
            <a:lvl5pPr>
              <a:defRPr sz="1200">
                <a:latin typeface="+mn-lt"/>
              </a:defRPr>
            </a:lvl5pPr>
          </a:lstStyle>
          <a:p>
            <a:pPr lvl="0"/>
            <a:r>
              <a:rPr lang="en-US"/>
              <a:t>Source:  Of any significant figures</a:t>
            </a:r>
            <a:br>
              <a:rPr lang="en-US"/>
            </a:br>
            <a:r>
              <a:rPr lang="en-US"/>
              <a:t>As of Civilian Date (i.e. Month 00, 20YY)</a:t>
            </a:r>
          </a:p>
        </p:txBody>
      </p:sp>
    </p:spTree>
    <p:extLst>
      <p:ext uri="{BB962C8B-B14F-4D97-AF65-F5344CB8AC3E}">
        <p14:creationId xmlns:p14="http://schemas.microsoft.com/office/powerpoint/2010/main" val="2104930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Clos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0F70353F-5ECB-4B50-B3EA-C871EA4E3F32}" type="slidenum">
              <a:rPr lang="en-US" smtClean="0"/>
              <a:t>‹#›</a:t>
            </a:fld>
            <a:endParaRPr lang="en-US"/>
          </a:p>
        </p:txBody>
      </p:sp>
      <p:pic>
        <p:nvPicPr>
          <p:cNvPr id="7" name="Picture 6">
            <a:extLst>
              <a:ext uri="{FF2B5EF4-FFF2-40B4-BE49-F238E27FC236}">
                <a16:creationId xmlns:a16="http://schemas.microsoft.com/office/drawing/2014/main" id="{244990A7-067C-4B37-8FB1-0D8C37D5EC0E}"/>
              </a:ext>
            </a:extLst>
          </p:cNvPr>
          <p:cNvPicPr>
            <a:picLocks noChangeAspect="1"/>
          </p:cNvPicPr>
          <p:nvPr userDrawn="1"/>
        </p:nvPicPr>
        <p:blipFill>
          <a:blip r:embed="rId2"/>
          <a:stretch>
            <a:fillRect/>
          </a:stretch>
        </p:blipFill>
        <p:spPr>
          <a:xfrm>
            <a:off x="2473037" y="1755746"/>
            <a:ext cx="4197927" cy="4166303"/>
          </a:xfrm>
          <a:prstGeom prst="rect">
            <a:avLst/>
          </a:prstGeom>
        </p:spPr>
      </p:pic>
    </p:spTree>
    <p:extLst>
      <p:ext uri="{BB962C8B-B14F-4D97-AF65-F5344CB8AC3E}">
        <p14:creationId xmlns:p14="http://schemas.microsoft.com/office/powerpoint/2010/main" val="27523944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82880" y="3657600"/>
            <a:ext cx="4114800" cy="1097280"/>
          </a:xfrm>
        </p:spPr>
        <p:txBody>
          <a:bodyPr anchor="ctr" anchorCtr="1">
            <a:normAutofit/>
          </a:bodyPr>
          <a:lstStyle>
            <a:lvl1pPr algn="ctr">
              <a:defRPr sz="3200" b="1">
                <a:solidFill>
                  <a:schemeClr val="accent5">
                    <a:lumMod val="50000"/>
                  </a:schemeClr>
                </a:solidFill>
              </a:defRPr>
            </a:lvl1pPr>
          </a:lstStyle>
          <a:p>
            <a:r>
              <a:rPr lang="en-US"/>
              <a:t>Click to edit Master title style</a:t>
            </a:r>
          </a:p>
        </p:txBody>
      </p:sp>
      <p:sp>
        <p:nvSpPr>
          <p:cNvPr id="3" name="Subtitle 2"/>
          <p:cNvSpPr>
            <a:spLocks noGrp="1"/>
          </p:cNvSpPr>
          <p:nvPr>
            <p:ph type="subTitle" idx="1"/>
          </p:nvPr>
        </p:nvSpPr>
        <p:spPr>
          <a:xfrm>
            <a:off x="182880" y="4754880"/>
            <a:ext cx="4114800" cy="1097280"/>
          </a:xfrm>
        </p:spPr>
        <p:txBody>
          <a:bodyPr anchor="t" anchorCtr="1">
            <a:normAutofit/>
          </a:bodyPr>
          <a:lstStyle>
            <a:lvl1pPr marL="0" indent="0" algn="ctr">
              <a:spcBef>
                <a:spcPts val="0"/>
              </a:spcBef>
              <a:buNone/>
              <a:defRPr sz="2000">
                <a:solidFill>
                  <a:schemeClr val="accent5">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6492240" y="6492240"/>
            <a:ext cx="1828800" cy="365125"/>
          </a:xfrm>
          <a:prstGeom prst="rect">
            <a:avLst/>
          </a:prstGeom>
        </p:spPr>
        <p:txBody>
          <a:bodyPr anchor="ctr" anchorCtr="0"/>
          <a:lstStyle>
            <a:lvl1pPr algn="ctr">
              <a:defRPr sz="1200">
                <a:solidFill>
                  <a:schemeClr val="bg1"/>
                </a:solidFill>
              </a:defRPr>
            </a:lvl1pPr>
          </a:lstStyle>
          <a:p>
            <a:endParaRPr lang="en-US"/>
          </a:p>
        </p:txBody>
      </p:sp>
      <p:sp>
        <p:nvSpPr>
          <p:cNvPr id="5" name="Footer Placeholder 4"/>
          <p:cNvSpPr>
            <a:spLocks noGrp="1"/>
          </p:cNvSpPr>
          <p:nvPr>
            <p:ph type="ftr" sz="quarter" idx="11"/>
          </p:nvPr>
        </p:nvSpPr>
        <p:spPr>
          <a:xfrm>
            <a:off x="0" y="6490310"/>
            <a:ext cx="2743200" cy="365125"/>
          </a:xfrm>
          <a:prstGeom prst="rect">
            <a:avLst/>
          </a:prstGeom>
        </p:spPr>
        <p:txBody>
          <a:bodyPr anchor="ctr" anchorCtr="0"/>
          <a:lstStyle>
            <a:lvl1pPr>
              <a:defRPr sz="1200">
                <a:solidFill>
                  <a:schemeClr val="bg1"/>
                </a:solidFill>
              </a:defRPr>
            </a:lvl1pPr>
          </a:lstStyle>
          <a:p>
            <a:endParaRPr lang="en-US"/>
          </a:p>
        </p:txBody>
      </p:sp>
      <p:sp>
        <p:nvSpPr>
          <p:cNvPr id="6" name="Slide Number Placeholder 5"/>
          <p:cNvSpPr>
            <a:spLocks noGrp="1"/>
          </p:cNvSpPr>
          <p:nvPr>
            <p:ph type="sldNum" sz="quarter" idx="12"/>
          </p:nvPr>
        </p:nvSpPr>
        <p:spPr>
          <a:xfrm>
            <a:off x="8686800" y="6492875"/>
            <a:ext cx="457200" cy="365125"/>
          </a:xfrm>
          <a:prstGeom prst="rect">
            <a:avLst/>
          </a:prstGeom>
        </p:spPr>
        <p:txBody>
          <a:bodyPr anchor="ctr" anchorCtr="0"/>
          <a:lstStyle>
            <a:lvl1pPr algn="r">
              <a:defRPr sz="1200">
                <a:solidFill>
                  <a:schemeClr val="bg1"/>
                </a:solidFill>
              </a:defRPr>
            </a:lvl1pPr>
          </a:lstStyle>
          <a:p>
            <a:fld id="{776DA034-8790-47DB-B313-2AB7FC923CBE}" type="slidenum">
              <a:rPr lang="en-US" smtClean="0"/>
              <a:pPr/>
              <a:t>‹#›</a:t>
            </a:fld>
            <a:endParaRPr lang="en-US"/>
          </a:p>
        </p:txBody>
      </p:sp>
    </p:spTree>
    <p:extLst>
      <p:ext uri="{BB962C8B-B14F-4D97-AF65-F5344CB8AC3E}">
        <p14:creationId xmlns:p14="http://schemas.microsoft.com/office/powerpoint/2010/main" val="13241282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a:prstGeom prst="rect">
            <a:avLst/>
          </a:prstGeom>
        </p:spPr>
        <p:txBody>
          <a:bodyPr anchor="ctr" anchorCtr="0">
            <a:normAutofit/>
          </a:bodyPr>
          <a:lstStyle>
            <a:lvl1pPr>
              <a:defRPr sz="32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6" name="Slide Number Placeholder 5"/>
          <p:cNvSpPr>
            <a:spLocks noGrp="1"/>
          </p:cNvSpPr>
          <p:nvPr>
            <p:ph type="sldNum" sz="quarter" idx="12"/>
          </p:nvPr>
        </p:nvSpPr>
        <p:spPr/>
        <p:txBody>
          <a:bodyPr/>
          <a:lstStyle/>
          <a:p>
            <a:fld id="{0F70353F-5ECB-4B50-B3EA-C871EA4E3F32}" type="slidenum">
              <a:rPr lang="en-US" smtClean="0"/>
              <a:t>‹#›</a:t>
            </a:fld>
            <a:endParaRPr lang="en-US"/>
          </a:p>
        </p:txBody>
      </p:sp>
    </p:spTree>
    <p:extLst>
      <p:ext uri="{BB962C8B-B14F-4D97-AF65-F5344CB8AC3E}">
        <p14:creationId xmlns:p14="http://schemas.microsoft.com/office/powerpoint/2010/main" val="1779602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657600" y="365760"/>
            <a:ext cx="5029200" cy="82296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463040"/>
            <a:ext cx="8229600" cy="475488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492240" y="6492875"/>
            <a:ext cx="1828800" cy="365125"/>
          </a:xfrm>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p>
            <a:fld id="{0F70353F-5ECB-4B50-B3EA-C871EA4E3F32}" type="slidenum">
              <a:rPr lang="en-US" smtClean="0"/>
              <a:t>‹#›</a:t>
            </a:fld>
            <a:endParaRPr lang="en-US"/>
          </a:p>
        </p:txBody>
      </p:sp>
      <p:sp>
        <p:nvSpPr>
          <p:cNvPr id="7" name="Text Placeholder 2"/>
          <p:cNvSpPr>
            <a:spLocks noGrp="1"/>
          </p:cNvSpPr>
          <p:nvPr>
            <p:ph type="body" sz="quarter" idx="13" hasCustomPrompt="1"/>
          </p:nvPr>
        </p:nvSpPr>
        <p:spPr>
          <a:xfrm>
            <a:off x="0" y="6492240"/>
            <a:ext cx="2743200" cy="365760"/>
          </a:xfrm>
          <a:prstGeom prst="rect">
            <a:avLst/>
          </a:prstGeom>
        </p:spPr>
        <p:txBody>
          <a:bodyPr anchor="ctr"/>
          <a:lstStyle>
            <a:lvl1pPr marL="0" indent="0">
              <a:spcBef>
                <a:spcPts val="0"/>
              </a:spcBef>
              <a:buNone/>
              <a:defRPr sz="1000" baseline="0">
                <a:solidFill>
                  <a:schemeClr val="bg1"/>
                </a:solidFill>
                <a:latin typeface="Arial Narrow" panose="020B0606020202030204" pitchFamily="34" charset="0"/>
              </a:defRPr>
            </a:lvl1pPr>
            <a:lvl2pPr>
              <a:defRPr sz="1600">
                <a:latin typeface="+mn-lt"/>
              </a:defRPr>
            </a:lvl2pPr>
            <a:lvl3pPr>
              <a:defRPr sz="1400">
                <a:latin typeface="+mn-lt"/>
              </a:defRPr>
            </a:lvl3pPr>
            <a:lvl4pPr>
              <a:defRPr sz="1200">
                <a:latin typeface="+mn-lt"/>
              </a:defRPr>
            </a:lvl4pPr>
            <a:lvl5pPr>
              <a:defRPr sz="1200">
                <a:latin typeface="+mn-lt"/>
              </a:defRPr>
            </a:lvl5pPr>
          </a:lstStyle>
          <a:p>
            <a:pPr lvl="0"/>
            <a:r>
              <a:rPr lang="en-US"/>
              <a:t>Source:  Of any significant figures</a:t>
            </a:r>
            <a:br>
              <a:rPr lang="en-US"/>
            </a:br>
            <a:r>
              <a:rPr lang="en-US"/>
              <a:t>As of Civilian Date (i.e. Month 00, 20YY)</a:t>
            </a:r>
          </a:p>
        </p:txBody>
      </p:sp>
    </p:spTree>
    <p:extLst>
      <p:ext uri="{BB962C8B-B14F-4D97-AF65-F5344CB8AC3E}">
        <p14:creationId xmlns:p14="http://schemas.microsoft.com/office/powerpoint/2010/main" val="6702773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657600" y="365760"/>
            <a:ext cx="5029200" cy="82296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463040"/>
            <a:ext cx="4023360" cy="4754880"/>
          </a:xfrm>
        </p:spPr>
        <p:txBody>
          <a:bodyPr/>
          <a:lstStyle>
            <a:lvl1pPr>
              <a:defRPr sz="2000"/>
            </a:lvl1pPr>
            <a:lvl2pPr>
              <a:defRPr sz="2000"/>
            </a:lvl2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754880" y="1463040"/>
            <a:ext cx="4023360" cy="4754880"/>
          </a:xfrm>
        </p:spPr>
        <p:txBody>
          <a:bodyPr/>
          <a:lstStyle>
            <a:lvl1pPr>
              <a:defRPr sz="2000"/>
            </a:lvl1pPr>
            <a:lvl2pPr>
              <a:defRPr sz="2000"/>
            </a:lvl2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a:p>
        </p:txBody>
      </p:sp>
      <p:sp>
        <p:nvSpPr>
          <p:cNvPr id="7" name="Slide Number Placeholder 6"/>
          <p:cNvSpPr>
            <a:spLocks noGrp="1"/>
          </p:cNvSpPr>
          <p:nvPr>
            <p:ph type="sldNum" sz="quarter" idx="12"/>
          </p:nvPr>
        </p:nvSpPr>
        <p:spPr/>
        <p:txBody>
          <a:bodyPr/>
          <a:lstStyle/>
          <a:p>
            <a:fld id="{0F70353F-5ECB-4B50-B3EA-C871EA4E3F32}" type="slidenum">
              <a:rPr lang="en-US" smtClean="0"/>
              <a:t>‹#›</a:t>
            </a:fld>
            <a:endParaRPr lang="en-US"/>
          </a:p>
        </p:txBody>
      </p:sp>
      <p:sp>
        <p:nvSpPr>
          <p:cNvPr id="9" name="Text Placeholder 2"/>
          <p:cNvSpPr>
            <a:spLocks noGrp="1"/>
          </p:cNvSpPr>
          <p:nvPr>
            <p:ph type="body" sz="quarter" idx="13" hasCustomPrompt="1"/>
          </p:nvPr>
        </p:nvSpPr>
        <p:spPr>
          <a:xfrm>
            <a:off x="0" y="6492240"/>
            <a:ext cx="2743200" cy="365760"/>
          </a:xfrm>
          <a:prstGeom prst="rect">
            <a:avLst/>
          </a:prstGeom>
        </p:spPr>
        <p:txBody>
          <a:bodyPr anchor="ctr"/>
          <a:lstStyle>
            <a:lvl1pPr marL="0" indent="0">
              <a:spcBef>
                <a:spcPts val="0"/>
              </a:spcBef>
              <a:buNone/>
              <a:defRPr sz="1000" baseline="0">
                <a:solidFill>
                  <a:schemeClr val="bg1"/>
                </a:solidFill>
                <a:latin typeface="Arial Narrow" panose="020B0606020202030204" pitchFamily="34" charset="0"/>
              </a:defRPr>
            </a:lvl1pPr>
            <a:lvl2pPr>
              <a:defRPr sz="1600">
                <a:latin typeface="+mn-lt"/>
              </a:defRPr>
            </a:lvl2pPr>
            <a:lvl3pPr>
              <a:defRPr sz="1400">
                <a:latin typeface="+mn-lt"/>
              </a:defRPr>
            </a:lvl3pPr>
            <a:lvl4pPr>
              <a:defRPr sz="1200">
                <a:latin typeface="+mn-lt"/>
              </a:defRPr>
            </a:lvl4pPr>
            <a:lvl5pPr>
              <a:defRPr sz="1200">
                <a:latin typeface="+mn-lt"/>
              </a:defRPr>
            </a:lvl5pPr>
          </a:lstStyle>
          <a:p>
            <a:pPr lvl="0"/>
            <a:r>
              <a:rPr lang="en-US"/>
              <a:t>Source:  Of any significant figures</a:t>
            </a:r>
            <a:br>
              <a:rPr lang="en-US"/>
            </a:br>
            <a:r>
              <a:rPr lang="en-US"/>
              <a:t>As of Civilian Date (i.e. Month 00, 20YY)</a:t>
            </a:r>
          </a:p>
        </p:txBody>
      </p:sp>
    </p:spTree>
    <p:extLst>
      <p:ext uri="{BB962C8B-B14F-4D97-AF65-F5344CB8AC3E}">
        <p14:creationId xmlns:p14="http://schemas.microsoft.com/office/powerpoint/2010/main" val="133292601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657600" y="365760"/>
            <a:ext cx="5029200" cy="822960"/>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457200" y="1463040"/>
            <a:ext cx="4023360" cy="823912"/>
          </a:xfrm>
        </p:spPr>
        <p:txBody>
          <a:bodyPr anchor="b"/>
          <a:lstStyle>
            <a:lvl1pPr marL="0" indent="0" algn="ctr">
              <a:lnSpc>
                <a:spcPct val="100000"/>
              </a:lnSpc>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2300036"/>
            <a:ext cx="4023360" cy="3931920"/>
          </a:xfrm>
        </p:spPr>
        <p:txBody>
          <a:bodyPr>
            <a:normAutofit/>
          </a:bodyPr>
          <a:lstStyle>
            <a:lvl1pPr>
              <a:defRPr sz="2000"/>
            </a:lvl1pPr>
            <a:lvl2pPr>
              <a:defRPr sz="2000"/>
            </a:lvl2pPr>
            <a:lvl3pPr>
              <a:defRPr sz="1600"/>
            </a:lvl3pPr>
            <a:lvl4pPr>
              <a:defRPr sz="1600"/>
            </a:lvl4pPr>
            <a:lvl5pPr>
              <a:defRPr sz="16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63440" y="1463040"/>
            <a:ext cx="4023360" cy="823912"/>
          </a:xfrm>
        </p:spPr>
        <p:txBody>
          <a:bodyPr anchor="b"/>
          <a:lstStyle>
            <a:lvl1pPr marL="0" indent="0" algn="ctr">
              <a:lnSpc>
                <a:spcPct val="100000"/>
              </a:lnSpc>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63440" y="2300036"/>
            <a:ext cx="4023360" cy="3931920"/>
          </a:xfrm>
        </p:spPr>
        <p:txBody>
          <a:bodyPr>
            <a:normAutofit/>
          </a:bodyPr>
          <a:lstStyle>
            <a:lvl1pPr>
              <a:defRPr sz="2000"/>
            </a:lvl1pPr>
            <a:lvl2pPr>
              <a:defRPr sz="2000"/>
            </a:lvl2pPr>
            <a:lvl3pPr>
              <a:defRPr sz="1600"/>
            </a:lvl3pPr>
            <a:lvl4pPr>
              <a:defRPr sz="1600"/>
            </a:lvl4pPr>
            <a:lvl5pPr>
              <a:defRPr sz="16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a:p>
        </p:txBody>
      </p:sp>
      <p:sp>
        <p:nvSpPr>
          <p:cNvPr id="9" name="Slide Number Placeholder 8"/>
          <p:cNvSpPr>
            <a:spLocks noGrp="1"/>
          </p:cNvSpPr>
          <p:nvPr>
            <p:ph type="sldNum" sz="quarter" idx="12"/>
          </p:nvPr>
        </p:nvSpPr>
        <p:spPr/>
        <p:txBody>
          <a:bodyPr/>
          <a:lstStyle/>
          <a:p>
            <a:fld id="{0F70353F-5ECB-4B50-B3EA-C871EA4E3F32}" type="slidenum">
              <a:rPr lang="en-US" smtClean="0"/>
              <a:t>‹#›</a:t>
            </a:fld>
            <a:endParaRPr lang="en-US"/>
          </a:p>
        </p:txBody>
      </p:sp>
      <p:sp>
        <p:nvSpPr>
          <p:cNvPr id="11" name="Text Placeholder 2"/>
          <p:cNvSpPr>
            <a:spLocks noGrp="1"/>
          </p:cNvSpPr>
          <p:nvPr>
            <p:ph type="body" sz="quarter" idx="13" hasCustomPrompt="1"/>
          </p:nvPr>
        </p:nvSpPr>
        <p:spPr>
          <a:xfrm>
            <a:off x="0" y="6492240"/>
            <a:ext cx="2743200" cy="365760"/>
          </a:xfrm>
          <a:prstGeom prst="rect">
            <a:avLst/>
          </a:prstGeom>
        </p:spPr>
        <p:txBody>
          <a:bodyPr anchor="ctr"/>
          <a:lstStyle>
            <a:lvl1pPr marL="0" indent="0">
              <a:spcBef>
                <a:spcPts val="0"/>
              </a:spcBef>
              <a:buNone/>
              <a:defRPr sz="1000" baseline="0">
                <a:solidFill>
                  <a:schemeClr val="bg1"/>
                </a:solidFill>
                <a:latin typeface="Arial Narrow" panose="020B0606020202030204" pitchFamily="34" charset="0"/>
              </a:defRPr>
            </a:lvl1pPr>
            <a:lvl2pPr>
              <a:defRPr sz="1600">
                <a:latin typeface="+mn-lt"/>
              </a:defRPr>
            </a:lvl2pPr>
            <a:lvl3pPr>
              <a:defRPr sz="1400">
                <a:latin typeface="+mn-lt"/>
              </a:defRPr>
            </a:lvl3pPr>
            <a:lvl4pPr>
              <a:defRPr sz="1200">
                <a:latin typeface="+mn-lt"/>
              </a:defRPr>
            </a:lvl4pPr>
            <a:lvl5pPr>
              <a:defRPr sz="1200">
                <a:latin typeface="+mn-lt"/>
              </a:defRPr>
            </a:lvl5pPr>
          </a:lstStyle>
          <a:p>
            <a:pPr lvl="0"/>
            <a:r>
              <a:rPr lang="en-US"/>
              <a:t>Source:  Of any significant figures</a:t>
            </a:r>
            <a:br>
              <a:rPr lang="en-US"/>
            </a:br>
            <a:r>
              <a:rPr lang="en-US"/>
              <a:t>As of Civilian Date (i.e. Month 00, 20YY)</a:t>
            </a:r>
          </a:p>
        </p:txBody>
      </p:sp>
    </p:spTree>
    <p:extLst>
      <p:ext uri="{BB962C8B-B14F-4D97-AF65-F5344CB8AC3E}">
        <p14:creationId xmlns:p14="http://schemas.microsoft.com/office/powerpoint/2010/main" val="361406685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657600" y="365760"/>
            <a:ext cx="5029200" cy="822960"/>
          </a:xfrm>
          <a:prstGeom prst="rect">
            <a:avLst/>
          </a:prstGeom>
        </p:spPr>
        <p:txBody>
          <a:bodyPr anchor="t" anchorCtr="0">
            <a:normAutofit/>
          </a:bodyPr>
          <a:lstStyle>
            <a:lvl1pPr>
              <a:defRPr sz="2400"/>
            </a:lvl1pPr>
          </a:lstStyle>
          <a:p>
            <a:r>
              <a:rPr lang="en-US"/>
              <a:t>Click to edit Master title style</a:t>
            </a:r>
          </a:p>
        </p:txBody>
      </p:sp>
      <p:sp>
        <p:nvSpPr>
          <p:cNvPr id="3" name="Picture Placeholder 2"/>
          <p:cNvSpPr>
            <a:spLocks noGrp="1"/>
          </p:cNvSpPr>
          <p:nvPr>
            <p:ph type="pic" idx="1"/>
          </p:nvPr>
        </p:nvSpPr>
        <p:spPr>
          <a:xfrm>
            <a:off x="3657600" y="1463040"/>
            <a:ext cx="5029200" cy="475488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457199" y="2286000"/>
            <a:ext cx="3017520" cy="393192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n-US"/>
          </a:p>
        </p:txBody>
      </p:sp>
      <p:sp>
        <p:nvSpPr>
          <p:cNvPr id="7" name="Slide Number Placeholder 6"/>
          <p:cNvSpPr>
            <a:spLocks noGrp="1"/>
          </p:cNvSpPr>
          <p:nvPr>
            <p:ph type="sldNum" sz="quarter" idx="12"/>
          </p:nvPr>
        </p:nvSpPr>
        <p:spPr/>
        <p:txBody>
          <a:bodyPr/>
          <a:lstStyle/>
          <a:p>
            <a:fld id="{0F70353F-5ECB-4B50-B3EA-C871EA4E3F32}" type="slidenum">
              <a:rPr lang="en-US" smtClean="0"/>
              <a:t>‹#›</a:t>
            </a:fld>
            <a:endParaRPr lang="en-US"/>
          </a:p>
        </p:txBody>
      </p:sp>
      <p:sp>
        <p:nvSpPr>
          <p:cNvPr id="8" name="Text Placeholder 2"/>
          <p:cNvSpPr>
            <a:spLocks noGrp="1"/>
          </p:cNvSpPr>
          <p:nvPr>
            <p:ph type="body" idx="13" hasCustomPrompt="1"/>
          </p:nvPr>
        </p:nvSpPr>
        <p:spPr>
          <a:xfrm>
            <a:off x="457200" y="1463040"/>
            <a:ext cx="3017520" cy="822960"/>
          </a:xfrm>
        </p:spPr>
        <p:txBody>
          <a:bodyPr anchor="b"/>
          <a:lstStyle>
            <a:lvl1pPr marL="0" indent="0" algn="ctr">
              <a:lnSpc>
                <a:spcPct val="100000"/>
              </a:lnSpc>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Subtitle</a:t>
            </a:r>
          </a:p>
        </p:txBody>
      </p:sp>
      <p:sp>
        <p:nvSpPr>
          <p:cNvPr id="10" name="Text Placeholder 2"/>
          <p:cNvSpPr>
            <a:spLocks noGrp="1"/>
          </p:cNvSpPr>
          <p:nvPr>
            <p:ph type="body" sz="quarter" idx="14" hasCustomPrompt="1"/>
          </p:nvPr>
        </p:nvSpPr>
        <p:spPr>
          <a:xfrm>
            <a:off x="0" y="6492240"/>
            <a:ext cx="2743200" cy="365760"/>
          </a:xfrm>
          <a:prstGeom prst="rect">
            <a:avLst/>
          </a:prstGeom>
        </p:spPr>
        <p:txBody>
          <a:bodyPr anchor="ctr"/>
          <a:lstStyle>
            <a:lvl1pPr marL="0" indent="0">
              <a:spcBef>
                <a:spcPts val="0"/>
              </a:spcBef>
              <a:buNone/>
              <a:defRPr sz="1000" baseline="0">
                <a:solidFill>
                  <a:schemeClr val="bg1"/>
                </a:solidFill>
                <a:latin typeface="Arial Narrow" panose="020B0606020202030204" pitchFamily="34" charset="0"/>
              </a:defRPr>
            </a:lvl1pPr>
            <a:lvl2pPr>
              <a:defRPr sz="1600">
                <a:latin typeface="+mn-lt"/>
              </a:defRPr>
            </a:lvl2pPr>
            <a:lvl3pPr>
              <a:defRPr sz="1400">
                <a:latin typeface="+mn-lt"/>
              </a:defRPr>
            </a:lvl3pPr>
            <a:lvl4pPr>
              <a:defRPr sz="1200">
                <a:latin typeface="+mn-lt"/>
              </a:defRPr>
            </a:lvl4pPr>
            <a:lvl5pPr>
              <a:defRPr sz="1200">
                <a:latin typeface="+mn-lt"/>
              </a:defRPr>
            </a:lvl5pPr>
          </a:lstStyle>
          <a:p>
            <a:pPr lvl="0"/>
            <a:r>
              <a:rPr lang="en-US"/>
              <a:t>Source:  Of any significant figures</a:t>
            </a:r>
            <a:br>
              <a:rPr lang="en-US"/>
            </a:br>
            <a:r>
              <a:rPr lang="en-US"/>
              <a:t>As of Civilian Date (i.e. Month 00, 20YY)</a:t>
            </a:r>
          </a:p>
        </p:txBody>
      </p:sp>
    </p:spTree>
    <p:extLst>
      <p:ext uri="{BB962C8B-B14F-4D97-AF65-F5344CB8AC3E}">
        <p14:creationId xmlns:p14="http://schemas.microsoft.com/office/powerpoint/2010/main" val="7820909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ctr" anchorCtr="0">
            <a:normAutofit/>
          </a:bodyPr>
          <a:lstStyle>
            <a:lvl1pPr>
              <a:defRPr sz="32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6" name="Slide Number Placeholder 5"/>
          <p:cNvSpPr>
            <a:spLocks noGrp="1"/>
          </p:cNvSpPr>
          <p:nvPr>
            <p:ph type="sldNum" sz="quarter" idx="12"/>
          </p:nvPr>
        </p:nvSpPr>
        <p:spPr/>
        <p:txBody>
          <a:bodyPr/>
          <a:lstStyle/>
          <a:p>
            <a:fld id="{0F70353F-5ECB-4B50-B3EA-C871EA4E3F32}" type="slidenum">
              <a:rPr lang="en-US" smtClean="0"/>
              <a:t>‹#›</a:t>
            </a:fld>
            <a:endParaRPr lang="en-US"/>
          </a:p>
        </p:txBody>
      </p:sp>
    </p:spTree>
    <p:extLst>
      <p:ext uri="{BB962C8B-B14F-4D97-AF65-F5344CB8AC3E}">
        <p14:creationId xmlns:p14="http://schemas.microsoft.com/office/powerpoint/2010/main" val="291940313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Close">
    <p:spTree>
      <p:nvGrpSpPr>
        <p:cNvPr id="1" name=""/>
        <p:cNvGrpSpPr/>
        <p:nvPr/>
      </p:nvGrpSpPr>
      <p:grpSpPr>
        <a:xfrm>
          <a:off x="0" y="0"/>
          <a:ext cx="0" cy="0"/>
          <a:chOff x="0" y="0"/>
          <a:chExt cx="0" cy="0"/>
        </a:xfrm>
      </p:grpSpPr>
      <p:sp>
        <p:nvSpPr>
          <p:cNvPr id="2" name="Title 1"/>
          <p:cNvSpPr>
            <a:spLocks noGrp="1"/>
          </p:cNvSpPr>
          <p:nvPr>
            <p:ph type="title"/>
          </p:nvPr>
        </p:nvSpPr>
        <p:spPr>
          <a:xfrm>
            <a:off x="3657600" y="365760"/>
            <a:ext cx="5029200" cy="822960"/>
          </a:xfrm>
          <a:prstGeom prst="rect">
            <a:avLst/>
          </a:prstGeom>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0F70353F-5ECB-4B50-B3EA-C871EA4E3F32}" type="slidenum">
              <a:rPr lang="en-US" smtClean="0"/>
              <a:t>‹#›</a:t>
            </a:fld>
            <a:endParaRPr lang="en-US"/>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552698" y="1453896"/>
            <a:ext cx="4038604" cy="4770004"/>
          </a:xfrm>
          <a:prstGeom prst="rect">
            <a:avLst/>
          </a:prstGeom>
        </p:spPr>
      </p:pic>
    </p:spTree>
    <p:extLst>
      <p:ext uri="{BB962C8B-B14F-4D97-AF65-F5344CB8AC3E}">
        <p14:creationId xmlns:p14="http://schemas.microsoft.com/office/powerpoint/2010/main" val="337929771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82880" y="3657600"/>
            <a:ext cx="4114800" cy="1097280"/>
          </a:xfrm>
        </p:spPr>
        <p:txBody>
          <a:bodyPr anchor="ctr" anchorCtr="1">
            <a:normAutofit/>
          </a:bodyPr>
          <a:lstStyle>
            <a:lvl1pPr algn="ctr">
              <a:defRPr sz="3200" b="1">
                <a:solidFill>
                  <a:schemeClr val="accent5">
                    <a:lumMod val="50000"/>
                  </a:schemeClr>
                </a:solidFill>
              </a:defRPr>
            </a:lvl1pPr>
          </a:lstStyle>
          <a:p>
            <a:r>
              <a:rPr lang="en-US"/>
              <a:t>Click to edit Master title style</a:t>
            </a:r>
          </a:p>
        </p:txBody>
      </p:sp>
      <p:sp>
        <p:nvSpPr>
          <p:cNvPr id="3" name="Subtitle 2"/>
          <p:cNvSpPr>
            <a:spLocks noGrp="1"/>
          </p:cNvSpPr>
          <p:nvPr>
            <p:ph type="subTitle" idx="1"/>
          </p:nvPr>
        </p:nvSpPr>
        <p:spPr>
          <a:xfrm>
            <a:off x="182880" y="4754880"/>
            <a:ext cx="4114800" cy="1097280"/>
          </a:xfrm>
        </p:spPr>
        <p:txBody>
          <a:bodyPr anchor="t" anchorCtr="1">
            <a:normAutofit/>
          </a:bodyPr>
          <a:lstStyle>
            <a:lvl1pPr marL="0" indent="0" algn="ctr">
              <a:spcBef>
                <a:spcPts val="0"/>
              </a:spcBef>
              <a:buNone/>
              <a:defRPr sz="2000">
                <a:solidFill>
                  <a:schemeClr val="accent5">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6492240" y="6492240"/>
            <a:ext cx="1828800" cy="365125"/>
          </a:xfrm>
          <a:prstGeom prst="rect">
            <a:avLst/>
          </a:prstGeom>
        </p:spPr>
        <p:txBody>
          <a:bodyPr anchor="ctr" anchorCtr="0"/>
          <a:lstStyle>
            <a:lvl1pPr algn="ctr">
              <a:defRPr sz="1200">
                <a:solidFill>
                  <a:schemeClr val="bg1"/>
                </a:solidFill>
              </a:defRPr>
            </a:lvl1pPr>
          </a:lstStyle>
          <a:p>
            <a:endParaRPr lang="en-US"/>
          </a:p>
        </p:txBody>
      </p:sp>
      <p:sp>
        <p:nvSpPr>
          <p:cNvPr id="5" name="Footer Placeholder 4"/>
          <p:cNvSpPr>
            <a:spLocks noGrp="1"/>
          </p:cNvSpPr>
          <p:nvPr>
            <p:ph type="ftr" sz="quarter" idx="11"/>
          </p:nvPr>
        </p:nvSpPr>
        <p:spPr>
          <a:xfrm>
            <a:off x="0" y="6490310"/>
            <a:ext cx="2743200" cy="365125"/>
          </a:xfrm>
          <a:prstGeom prst="rect">
            <a:avLst/>
          </a:prstGeom>
        </p:spPr>
        <p:txBody>
          <a:bodyPr anchor="ctr" anchorCtr="0"/>
          <a:lstStyle>
            <a:lvl1pPr>
              <a:defRPr sz="1200">
                <a:solidFill>
                  <a:schemeClr val="bg1"/>
                </a:solidFill>
              </a:defRPr>
            </a:lvl1pPr>
          </a:lstStyle>
          <a:p>
            <a:endParaRPr lang="en-US"/>
          </a:p>
        </p:txBody>
      </p:sp>
      <p:sp>
        <p:nvSpPr>
          <p:cNvPr id="6" name="Slide Number Placeholder 5"/>
          <p:cNvSpPr>
            <a:spLocks noGrp="1"/>
          </p:cNvSpPr>
          <p:nvPr>
            <p:ph type="sldNum" sz="quarter" idx="12"/>
          </p:nvPr>
        </p:nvSpPr>
        <p:spPr>
          <a:xfrm>
            <a:off x="8686800" y="6492875"/>
            <a:ext cx="457200" cy="365125"/>
          </a:xfrm>
          <a:prstGeom prst="rect">
            <a:avLst/>
          </a:prstGeom>
        </p:spPr>
        <p:txBody>
          <a:bodyPr anchor="ctr" anchorCtr="0"/>
          <a:lstStyle>
            <a:lvl1pPr algn="r">
              <a:defRPr sz="1200">
                <a:solidFill>
                  <a:schemeClr val="bg1"/>
                </a:solidFill>
              </a:defRPr>
            </a:lvl1pPr>
          </a:lstStyle>
          <a:p>
            <a:fld id="{776DA034-8790-47DB-B313-2AB7FC923CBE}" type="slidenum">
              <a:rPr lang="en-US" smtClean="0"/>
              <a:pPr/>
              <a:t>‹#›</a:t>
            </a:fld>
            <a:endParaRPr lang="en-US"/>
          </a:p>
        </p:txBody>
      </p:sp>
    </p:spTree>
    <p:extLst>
      <p:ext uri="{BB962C8B-B14F-4D97-AF65-F5344CB8AC3E}">
        <p14:creationId xmlns:p14="http://schemas.microsoft.com/office/powerpoint/2010/main" val="252375410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70353F-5ECB-4B50-B3EA-C871EA4E3F32}" type="slidenum">
              <a:rPr lang="en-US" smtClean="0"/>
              <a:pPr/>
              <a:t>‹#›</a:t>
            </a:fld>
            <a:endParaRPr lang="en-US"/>
          </a:p>
        </p:txBody>
      </p:sp>
    </p:spTree>
    <p:extLst>
      <p:ext uri="{BB962C8B-B14F-4D97-AF65-F5344CB8AC3E}">
        <p14:creationId xmlns:p14="http://schemas.microsoft.com/office/powerpoint/2010/main" val="401713618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70353F-5ECB-4B50-B3EA-C871EA4E3F32}" type="slidenum">
              <a:rPr lang="en-US" smtClean="0"/>
              <a:pPr/>
              <a:t>‹#›</a:t>
            </a:fld>
            <a:endParaRPr lang="en-US"/>
          </a:p>
        </p:txBody>
      </p:sp>
    </p:spTree>
    <p:extLst>
      <p:ext uri="{BB962C8B-B14F-4D97-AF65-F5344CB8AC3E}">
        <p14:creationId xmlns:p14="http://schemas.microsoft.com/office/powerpoint/2010/main" val="182023236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70353F-5ECB-4B50-B3EA-C871EA4E3F32}" type="slidenum">
              <a:rPr lang="en-US" smtClean="0"/>
              <a:t>‹#›</a:t>
            </a:fld>
            <a:endParaRPr lang="en-US"/>
          </a:p>
        </p:txBody>
      </p:sp>
    </p:spTree>
    <p:extLst>
      <p:ext uri="{BB962C8B-B14F-4D97-AF65-F5344CB8AC3E}">
        <p14:creationId xmlns:p14="http://schemas.microsoft.com/office/powerpoint/2010/main" val="94756273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70353F-5ECB-4B50-B3EA-C871EA4E3F32}" type="slidenum">
              <a:rPr lang="en-US" smtClean="0"/>
              <a:pPr/>
              <a:t>‹#›</a:t>
            </a:fld>
            <a:endParaRPr lang="en-US"/>
          </a:p>
        </p:txBody>
      </p:sp>
    </p:spTree>
    <p:extLst>
      <p:ext uri="{BB962C8B-B14F-4D97-AF65-F5344CB8AC3E}">
        <p14:creationId xmlns:p14="http://schemas.microsoft.com/office/powerpoint/2010/main" val="197132678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F70353F-5ECB-4B50-B3EA-C871EA4E3F32}" type="slidenum">
              <a:rPr lang="en-US" smtClean="0"/>
              <a:pPr/>
              <a:t>‹#›</a:t>
            </a:fld>
            <a:endParaRPr lang="en-US"/>
          </a:p>
        </p:txBody>
      </p:sp>
    </p:spTree>
    <p:extLst>
      <p:ext uri="{BB962C8B-B14F-4D97-AF65-F5344CB8AC3E}">
        <p14:creationId xmlns:p14="http://schemas.microsoft.com/office/powerpoint/2010/main" val="216201824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F70353F-5ECB-4B50-B3EA-C871EA4E3F32}" type="slidenum">
              <a:rPr lang="en-US" smtClean="0"/>
              <a:pPr/>
              <a:t>‹#›</a:t>
            </a:fld>
            <a:endParaRPr lang="en-US"/>
          </a:p>
        </p:txBody>
      </p:sp>
    </p:spTree>
    <p:extLst>
      <p:ext uri="{BB962C8B-B14F-4D97-AF65-F5344CB8AC3E}">
        <p14:creationId xmlns:p14="http://schemas.microsoft.com/office/powerpoint/2010/main" val="309230570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F70353F-5ECB-4B50-B3EA-C871EA4E3F32}" type="slidenum">
              <a:rPr lang="en-US" smtClean="0"/>
              <a:pPr/>
              <a:t>‹#›</a:t>
            </a:fld>
            <a:endParaRPr lang="en-US"/>
          </a:p>
        </p:txBody>
      </p:sp>
    </p:spTree>
    <p:extLst>
      <p:ext uri="{BB962C8B-B14F-4D97-AF65-F5344CB8AC3E}">
        <p14:creationId xmlns:p14="http://schemas.microsoft.com/office/powerpoint/2010/main" val="287206218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70353F-5ECB-4B50-B3EA-C871EA4E3F32}" type="slidenum">
              <a:rPr lang="en-US" smtClean="0"/>
              <a:pPr/>
              <a:t>‹#›</a:t>
            </a:fld>
            <a:endParaRPr lang="en-US"/>
          </a:p>
        </p:txBody>
      </p:sp>
    </p:spTree>
    <p:extLst>
      <p:ext uri="{BB962C8B-B14F-4D97-AF65-F5344CB8AC3E}">
        <p14:creationId xmlns:p14="http://schemas.microsoft.com/office/powerpoint/2010/main" val="25295771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657600" y="365760"/>
            <a:ext cx="5029200" cy="822960"/>
          </a:xfrm>
        </p:spPr>
        <p:txBody>
          <a:bodyPr/>
          <a:lstStyle/>
          <a:p>
            <a:r>
              <a:rPr lang="en-US"/>
              <a:t>Click to edit Master title style</a:t>
            </a:r>
          </a:p>
        </p:txBody>
      </p:sp>
      <p:sp>
        <p:nvSpPr>
          <p:cNvPr id="3" name="Content Placeholder 2"/>
          <p:cNvSpPr>
            <a:spLocks noGrp="1"/>
          </p:cNvSpPr>
          <p:nvPr>
            <p:ph idx="1"/>
          </p:nvPr>
        </p:nvSpPr>
        <p:spPr>
          <a:xfrm>
            <a:off x="457200" y="1463040"/>
            <a:ext cx="8229600" cy="475488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492240" y="6492875"/>
            <a:ext cx="1828800" cy="365125"/>
          </a:xfrm>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p>
            <a:fld id="{0F70353F-5ECB-4B50-B3EA-C871EA4E3F32}" type="slidenum">
              <a:rPr lang="en-US" smtClean="0"/>
              <a:t>‹#›</a:t>
            </a:fld>
            <a:endParaRPr lang="en-US"/>
          </a:p>
        </p:txBody>
      </p:sp>
      <p:sp>
        <p:nvSpPr>
          <p:cNvPr id="7" name="Text Placeholder 2"/>
          <p:cNvSpPr>
            <a:spLocks noGrp="1"/>
          </p:cNvSpPr>
          <p:nvPr>
            <p:ph type="body" sz="quarter" idx="13" hasCustomPrompt="1"/>
          </p:nvPr>
        </p:nvSpPr>
        <p:spPr>
          <a:xfrm>
            <a:off x="0" y="6492240"/>
            <a:ext cx="2743200" cy="365760"/>
          </a:xfrm>
          <a:prstGeom prst="rect">
            <a:avLst/>
          </a:prstGeom>
        </p:spPr>
        <p:txBody>
          <a:bodyPr anchor="ctr"/>
          <a:lstStyle>
            <a:lvl1pPr marL="0" indent="0">
              <a:spcBef>
                <a:spcPts val="0"/>
              </a:spcBef>
              <a:buNone/>
              <a:defRPr sz="1000" baseline="0">
                <a:solidFill>
                  <a:schemeClr val="bg1"/>
                </a:solidFill>
                <a:latin typeface="Arial Narrow" panose="020B0606020202030204" pitchFamily="34" charset="0"/>
              </a:defRPr>
            </a:lvl1pPr>
            <a:lvl2pPr>
              <a:defRPr sz="1600">
                <a:latin typeface="+mn-lt"/>
              </a:defRPr>
            </a:lvl2pPr>
            <a:lvl3pPr>
              <a:defRPr sz="1400">
                <a:latin typeface="+mn-lt"/>
              </a:defRPr>
            </a:lvl3pPr>
            <a:lvl4pPr>
              <a:defRPr sz="1200">
                <a:latin typeface="+mn-lt"/>
              </a:defRPr>
            </a:lvl4pPr>
            <a:lvl5pPr>
              <a:defRPr sz="1200">
                <a:latin typeface="+mn-lt"/>
              </a:defRPr>
            </a:lvl5pPr>
          </a:lstStyle>
          <a:p>
            <a:pPr lvl="0"/>
            <a:r>
              <a:rPr lang="en-US"/>
              <a:t>Source:  Of any significant figures</a:t>
            </a:r>
            <a:br>
              <a:rPr lang="en-US"/>
            </a:br>
            <a:r>
              <a:rPr lang="en-US"/>
              <a:t>As of Civilian Date (i.e. Month 00, 20YY)</a:t>
            </a:r>
          </a:p>
        </p:txBody>
      </p:sp>
    </p:spTree>
    <p:extLst>
      <p:ext uri="{BB962C8B-B14F-4D97-AF65-F5344CB8AC3E}">
        <p14:creationId xmlns:p14="http://schemas.microsoft.com/office/powerpoint/2010/main" val="423937898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70353F-5ECB-4B50-B3EA-C871EA4E3F32}" type="slidenum">
              <a:rPr lang="en-US" smtClean="0"/>
              <a:pPr/>
              <a:t>‹#›</a:t>
            </a:fld>
            <a:endParaRPr lang="en-US"/>
          </a:p>
        </p:txBody>
      </p:sp>
    </p:spTree>
    <p:extLst>
      <p:ext uri="{BB962C8B-B14F-4D97-AF65-F5344CB8AC3E}">
        <p14:creationId xmlns:p14="http://schemas.microsoft.com/office/powerpoint/2010/main" val="269669316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70353F-5ECB-4B50-B3EA-C871EA4E3F32}" type="slidenum">
              <a:rPr lang="en-US" smtClean="0"/>
              <a:pPr/>
              <a:t>‹#›</a:t>
            </a:fld>
            <a:endParaRPr lang="en-US"/>
          </a:p>
        </p:txBody>
      </p:sp>
    </p:spTree>
    <p:extLst>
      <p:ext uri="{BB962C8B-B14F-4D97-AF65-F5344CB8AC3E}">
        <p14:creationId xmlns:p14="http://schemas.microsoft.com/office/powerpoint/2010/main" val="224199050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70353F-5ECB-4B50-B3EA-C871EA4E3F32}" type="slidenum">
              <a:rPr lang="en-US" smtClean="0"/>
              <a:pPr/>
              <a:t>‹#›</a:t>
            </a:fld>
            <a:endParaRPr lang="en-US"/>
          </a:p>
        </p:txBody>
      </p:sp>
    </p:spTree>
    <p:extLst>
      <p:ext uri="{BB962C8B-B14F-4D97-AF65-F5344CB8AC3E}">
        <p14:creationId xmlns:p14="http://schemas.microsoft.com/office/powerpoint/2010/main" val="377192661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657600" y="365760"/>
            <a:ext cx="5029200" cy="822960"/>
          </a:xfrm>
        </p:spPr>
        <p:txBody>
          <a:bodyPr/>
          <a:lstStyle/>
          <a:p>
            <a:r>
              <a:rPr lang="en-US"/>
              <a:t>Click to edit Master title style</a:t>
            </a:r>
          </a:p>
        </p:txBody>
      </p:sp>
      <p:sp>
        <p:nvSpPr>
          <p:cNvPr id="4" name="Date Placeholder 3"/>
          <p:cNvSpPr>
            <a:spLocks noGrp="1"/>
          </p:cNvSpPr>
          <p:nvPr>
            <p:ph type="dt" sz="half" idx="10"/>
          </p:nvPr>
        </p:nvSpPr>
        <p:spPr>
          <a:xfrm>
            <a:off x="6492240" y="6492875"/>
            <a:ext cx="1828800" cy="365125"/>
          </a:xfrm>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p>
            <a:fld id="{0F70353F-5ECB-4B50-B3EA-C871EA4E3F32}" type="slidenum">
              <a:rPr lang="en-US" smtClean="0"/>
              <a:t>‹#›</a:t>
            </a:fld>
            <a:endParaRPr lang="en-US"/>
          </a:p>
        </p:txBody>
      </p:sp>
      <p:sp>
        <p:nvSpPr>
          <p:cNvPr id="7" name="Text Placeholder 2"/>
          <p:cNvSpPr>
            <a:spLocks noGrp="1"/>
          </p:cNvSpPr>
          <p:nvPr>
            <p:ph type="body" sz="quarter" idx="13" hasCustomPrompt="1"/>
          </p:nvPr>
        </p:nvSpPr>
        <p:spPr>
          <a:xfrm>
            <a:off x="0" y="6492240"/>
            <a:ext cx="2743200" cy="365760"/>
          </a:xfrm>
          <a:prstGeom prst="rect">
            <a:avLst/>
          </a:prstGeom>
        </p:spPr>
        <p:txBody>
          <a:bodyPr anchor="ctr"/>
          <a:lstStyle>
            <a:lvl1pPr marL="0" indent="0">
              <a:spcBef>
                <a:spcPts val="0"/>
              </a:spcBef>
              <a:buNone/>
              <a:defRPr sz="1000" baseline="0">
                <a:solidFill>
                  <a:schemeClr val="bg1"/>
                </a:solidFill>
                <a:latin typeface="Arial Narrow" panose="020B0606020202030204" pitchFamily="34" charset="0"/>
              </a:defRPr>
            </a:lvl1pPr>
            <a:lvl2pPr>
              <a:defRPr sz="1600">
                <a:latin typeface="+mn-lt"/>
              </a:defRPr>
            </a:lvl2pPr>
            <a:lvl3pPr>
              <a:defRPr sz="1400">
                <a:latin typeface="+mn-lt"/>
              </a:defRPr>
            </a:lvl3pPr>
            <a:lvl4pPr>
              <a:defRPr sz="1200">
                <a:latin typeface="+mn-lt"/>
              </a:defRPr>
            </a:lvl4pPr>
            <a:lvl5pPr>
              <a:defRPr sz="1200">
                <a:latin typeface="+mn-lt"/>
              </a:defRPr>
            </a:lvl5pPr>
          </a:lstStyle>
          <a:p>
            <a:pPr lvl="0"/>
            <a:r>
              <a:rPr lang="en-US"/>
              <a:t>Source:  Of any significant figures</a:t>
            </a:r>
            <a:br>
              <a:rPr lang="en-US"/>
            </a:br>
            <a:r>
              <a:rPr lang="en-US"/>
              <a:t>As of Civilian Date (i.e. Month 00, 20YY)</a:t>
            </a:r>
          </a:p>
        </p:txBody>
      </p:sp>
    </p:spTree>
    <p:extLst>
      <p:ext uri="{BB962C8B-B14F-4D97-AF65-F5344CB8AC3E}">
        <p14:creationId xmlns:p14="http://schemas.microsoft.com/office/powerpoint/2010/main" val="19255790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a:prstGeom prst="rect">
            <a:avLst/>
          </a:prstGeom>
        </p:spPr>
        <p:txBody>
          <a:bodyPr anchor="ctr" anchorCtr="0">
            <a:normAutofit/>
          </a:bodyPr>
          <a:lstStyle>
            <a:lvl1pPr>
              <a:defRPr sz="32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6" name="Slide Number Placeholder 5"/>
          <p:cNvSpPr>
            <a:spLocks noGrp="1"/>
          </p:cNvSpPr>
          <p:nvPr>
            <p:ph type="sldNum" sz="quarter" idx="12"/>
          </p:nvPr>
        </p:nvSpPr>
        <p:spPr/>
        <p:txBody>
          <a:bodyPr/>
          <a:lstStyle/>
          <a:p>
            <a:fld id="{0F70353F-5ECB-4B50-B3EA-C871EA4E3F32}" type="slidenum">
              <a:rPr lang="en-US" smtClean="0"/>
              <a:t>‹#›</a:t>
            </a:fld>
            <a:endParaRPr lang="en-US"/>
          </a:p>
        </p:txBody>
      </p:sp>
    </p:spTree>
    <p:extLst>
      <p:ext uri="{BB962C8B-B14F-4D97-AF65-F5344CB8AC3E}">
        <p14:creationId xmlns:p14="http://schemas.microsoft.com/office/powerpoint/2010/main" val="291940313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657600" y="365760"/>
            <a:ext cx="5029200" cy="82296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463040"/>
            <a:ext cx="8229600" cy="475488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492240" y="6492875"/>
            <a:ext cx="1828800" cy="365125"/>
          </a:xfrm>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p>
            <a:fld id="{0F70353F-5ECB-4B50-B3EA-C871EA4E3F32}" type="slidenum">
              <a:rPr lang="en-US" smtClean="0"/>
              <a:t>‹#›</a:t>
            </a:fld>
            <a:endParaRPr lang="en-US"/>
          </a:p>
        </p:txBody>
      </p:sp>
      <p:sp>
        <p:nvSpPr>
          <p:cNvPr id="7" name="Text Placeholder 2"/>
          <p:cNvSpPr>
            <a:spLocks noGrp="1"/>
          </p:cNvSpPr>
          <p:nvPr>
            <p:ph type="body" sz="quarter" idx="13" hasCustomPrompt="1"/>
          </p:nvPr>
        </p:nvSpPr>
        <p:spPr>
          <a:xfrm>
            <a:off x="0" y="6492240"/>
            <a:ext cx="2743200" cy="365760"/>
          </a:xfrm>
          <a:prstGeom prst="rect">
            <a:avLst/>
          </a:prstGeom>
        </p:spPr>
        <p:txBody>
          <a:bodyPr anchor="ctr"/>
          <a:lstStyle>
            <a:lvl1pPr marL="0" indent="0">
              <a:spcBef>
                <a:spcPts val="0"/>
              </a:spcBef>
              <a:buNone/>
              <a:defRPr sz="1000" baseline="0">
                <a:solidFill>
                  <a:schemeClr val="bg1"/>
                </a:solidFill>
                <a:latin typeface="Arial Narrow" panose="020B0606020202030204" pitchFamily="34" charset="0"/>
              </a:defRPr>
            </a:lvl1pPr>
            <a:lvl2pPr>
              <a:defRPr sz="1600">
                <a:latin typeface="+mn-lt"/>
              </a:defRPr>
            </a:lvl2pPr>
            <a:lvl3pPr>
              <a:defRPr sz="1400">
                <a:latin typeface="+mn-lt"/>
              </a:defRPr>
            </a:lvl3pPr>
            <a:lvl4pPr>
              <a:defRPr sz="1200">
                <a:latin typeface="+mn-lt"/>
              </a:defRPr>
            </a:lvl4pPr>
            <a:lvl5pPr>
              <a:defRPr sz="1200">
                <a:latin typeface="+mn-lt"/>
              </a:defRPr>
            </a:lvl5pPr>
          </a:lstStyle>
          <a:p>
            <a:pPr lvl="0"/>
            <a:r>
              <a:rPr lang="en-US"/>
              <a:t>Source:  Of any significant figures</a:t>
            </a:r>
            <a:br>
              <a:rPr lang="en-US"/>
            </a:br>
            <a:r>
              <a:rPr lang="en-US"/>
              <a:t>As of Civilian Date (i.e. Month 00, 20YY)</a:t>
            </a:r>
          </a:p>
        </p:txBody>
      </p:sp>
    </p:spTree>
    <p:extLst>
      <p:ext uri="{BB962C8B-B14F-4D97-AF65-F5344CB8AC3E}">
        <p14:creationId xmlns:p14="http://schemas.microsoft.com/office/powerpoint/2010/main" val="423937898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657600" y="365760"/>
            <a:ext cx="5029200" cy="82296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463040"/>
            <a:ext cx="4023360" cy="4754880"/>
          </a:xfrm>
        </p:spPr>
        <p:txBody>
          <a:bodyPr/>
          <a:lstStyle>
            <a:lvl1pPr>
              <a:defRPr sz="2000"/>
            </a:lvl1pPr>
            <a:lvl2pPr>
              <a:defRPr sz="2000"/>
            </a:lvl2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754880" y="1463040"/>
            <a:ext cx="4023360" cy="4754880"/>
          </a:xfrm>
        </p:spPr>
        <p:txBody>
          <a:bodyPr/>
          <a:lstStyle>
            <a:lvl1pPr>
              <a:defRPr sz="2000"/>
            </a:lvl1pPr>
            <a:lvl2pPr>
              <a:defRPr sz="2000"/>
            </a:lvl2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a:p>
        </p:txBody>
      </p:sp>
      <p:sp>
        <p:nvSpPr>
          <p:cNvPr id="7" name="Slide Number Placeholder 6"/>
          <p:cNvSpPr>
            <a:spLocks noGrp="1"/>
          </p:cNvSpPr>
          <p:nvPr>
            <p:ph type="sldNum" sz="quarter" idx="12"/>
          </p:nvPr>
        </p:nvSpPr>
        <p:spPr/>
        <p:txBody>
          <a:bodyPr/>
          <a:lstStyle/>
          <a:p>
            <a:fld id="{0F70353F-5ECB-4B50-B3EA-C871EA4E3F32}" type="slidenum">
              <a:rPr lang="en-US" smtClean="0"/>
              <a:t>‹#›</a:t>
            </a:fld>
            <a:endParaRPr lang="en-US"/>
          </a:p>
        </p:txBody>
      </p:sp>
      <p:sp>
        <p:nvSpPr>
          <p:cNvPr id="9" name="Text Placeholder 2"/>
          <p:cNvSpPr>
            <a:spLocks noGrp="1"/>
          </p:cNvSpPr>
          <p:nvPr>
            <p:ph type="body" sz="quarter" idx="13" hasCustomPrompt="1"/>
          </p:nvPr>
        </p:nvSpPr>
        <p:spPr>
          <a:xfrm>
            <a:off x="0" y="6492240"/>
            <a:ext cx="2743200" cy="365760"/>
          </a:xfrm>
          <a:prstGeom prst="rect">
            <a:avLst/>
          </a:prstGeom>
        </p:spPr>
        <p:txBody>
          <a:bodyPr anchor="ctr"/>
          <a:lstStyle>
            <a:lvl1pPr marL="0" indent="0">
              <a:spcBef>
                <a:spcPts val="0"/>
              </a:spcBef>
              <a:buNone/>
              <a:defRPr sz="1000" baseline="0">
                <a:solidFill>
                  <a:schemeClr val="bg1"/>
                </a:solidFill>
                <a:latin typeface="Arial Narrow" panose="020B0606020202030204" pitchFamily="34" charset="0"/>
              </a:defRPr>
            </a:lvl1pPr>
            <a:lvl2pPr>
              <a:defRPr sz="1600">
                <a:latin typeface="+mn-lt"/>
              </a:defRPr>
            </a:lvl2pPr>
            <a:lvl3pPr>
              <a:defRPr sz="1400">
                <a:latin typeface="+mn-lt"/>
              </a:defRPr>
            </a:lvl3pPr>
            <a:lvl4pPr>
              <a:defRPr sz="1200">
                <a:latin typeface="+mn-lt"/>
              </a:defRPr>
            </a:lvl4pPr>
            <a:lvl5pPr>
              <a:defRPr sz="1200">
                <a:latin typeface="+mn-lt"/>
              </a:defRPr>
            </a:lvl5pPr>
          </a:lstStyle>
          <a:p>
            <a:pPr lvl="0"/>
            <a:r>
              <a:rPr lang="en-US"/>
              <a:t>Source:  Of any significant figures</a:t>
            </a:r>
            <a:br>
              <a:rPr lang="en-US"/>
            </a:br>
            <a:r>
              <a:rPr lang="en-US"/>
              <a:t>As of Civilian Date (i.e. Month 00, 20YY)</a:t>
            </a:r>
          </a:p>
        </p:txBody>
      </p:sp>
    </p:spTree>
    <p:extLst>
      <p:ext uri="{BB962C8B-B14F-4D97-AF65-F5344CB8AC3E}">
        <p14:creationId xmlns:p14="http://schemas.microsoft.com/office/powerpoint/2010/main" val="184639470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657600" y="365760"/>
            <a:ext cx="5029200" cy="822960"/>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457200" y="1463040"/>
            <a:ext cx="4023360" cy="823912"/>
          </a:xfrm>
        </p:spPr>
        <p:txBody>
          <a:bodyPr anchor="b"/>
          <a:lstStyle>
            <a:lvl1pPr marL="0" indent="0" algn="ctr">
              <a:lnSpc>
                <a:spcPct val="100000"/>
              </a:lnSpc>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2300036"/>
            <a:ext cx="4023360" cy="3931920"/>
          </a:xfrm>
        </p:spPr>
        <p:txBody>
          <a:bodyPr>
            <a:normAutofit/>
          </a:bodyPr>
          <a:lstStyle>
            <a:lvl1pPr>
              <a:defRPr sz="2000"/>
            </a:lvl1pPr>
            <a:lvl2pPr>
              <a:defRPr sz="2000"/>
            </a:lvl2pPr>
            <a:lvl3pPr>
              <a:defRPr sz="1600"/>
            </a:lvl3pPr>
            <a:lvl4pPr>
              <a:defRPr sz="1600"/>
            </a:lvl4pPr>
            <a:lvl5pPr>
              <a:defRPr sz="16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63440" y="1463040"/>
            <a:ext cx="4023360" cy="823912"/>
          </a:xfrm>
        </p:spPr>
        <p:txBody>
          <a:bodyPr anchor="b"/>
          <a:lstStyle>
            <a:lvl1pPr marL="0" indent="0" algn="ctr">
              <a:lnSpc>
                <a:spcPct val="100000"/>
              </a:lnSpc>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63440" y="2300036"/>
            <a:ext cx="4023360" cy="3931920"/>
          </a:xfrm>
        </p:spPr>
        <p:txBody>
          <a:bodyPr>
            <a:normAutofit/>
          </a:bodyPr>
          <a:lstStyle>
            <a:lvl1pPr>
              <a:defRPr sz="2000"/>
            </a:lvl1pPr>
            <a:lvl2pPr>
              <a:defRPr sz="2000"/>
            </a:lvl2pPr>
            <a:lvl3pPr>
              <a:defRPr sz="1600"/>
            </a:lvl3pPr>
            <a:lvl4pPr>
              <a:defRPr sz="1600"/>
            </a:lvl4pPr>
            <a:lvl5pPr>
              <a:defRPr sz="16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a:p>
        </p:txBody>
      </p:sp>
      <p:sp>
        <p:nvSpPr>
          <p:cNvPr id="9" name="Slide Number Placeholder 8"/>
          <p:cNvSpPr>
            <a:spLocks noGrp="1"/>
          </p:cNvSpPr>
          <p:nvPr>
            <p:ph type="sldNum" sz="quarter" idx="12"/>
          </p:nvPr>
        </p:nvSpPr>
        <p:spPr/>
        <p:txBody>
          <a:bodyPr/>
          <a:lstStyle/>
          <a:p>
            <a:fld id="{0F70353F-5ECB-4B50-B3EA-C871EA4E3F32}" type="slidenum">
              <a:rPr lang="en-US" smtClean="0"/>
              <a:t>‹#›</a:t>
            </a:fld>
            <a:endParaRPr lang="en-US"/>
          </a:p>
        </p:txBody>
      </p:sp>
      <p:sp>
        <p:nvSpPr>
          <p:cNvPr id="11" name="Text Placeholder 2"/>
          <p:cNvSpPr>
            <a:spLocks noGrp="1"/>
          </p:cNvSpPr>
          <p:nvPr>
            <p:ph type="body" sz="quarter" idx="13" hasCustomPrompt="1"/>
          </p:nvPr>
        </p:nvSpPr>
        <p:spPr>
          <a:xfrm>
            <a:off x="0" y="6492240"/>
            <a:ext cx="2743200" cy="365760"/>
          </a:xfrm>
          <a:prstGeom prst="rect">
            <a:avLst/>
          </a:prstGeom>
        </p:spPr>
        <p:txBody>
          <a:bodyPr anchor="ctr"/>
          <a:lstStyle>
            <a:lvl1pPr marL="0" indent="0">
              <a:spcBef>
                <a:spcPts val="0"/>
              </a:spcBef>
              <a:buNone/>
              <a:defRPr sz="1000" baseline="0">
                <a:solidFill>
                  <a:schemeClr val="bg1"/>
                </a:solidFill>
                <a:latin typeface="Arial Narrow" panose="020B0606020202030204" pitchFamily="34" charset="0"/>
              </a:defRPr>
            </a:lvl1pPr>
            <a:lvl2pPr>
              <a:defRPr sz="1600">
                <a:latin typeface="+mn-lt"/>
              </a:defRPr>
            </a:lvl2pPr>
            <a:lvl3pPr>
              <a:defRPr sz="1400">
                <a:latin typeface="+mn-lt"/>
              </a:defRPr>
            </a:lvl3pPr>
            <a:lvl4pPr>
              <a:defRPr sz="1200">
                <a:latin typeface="+mn-lt"/>
              </a:defRPr>
            </a:lvl4pPr>
            <a:lvl5pPr>
              <a:defRPr sz="1200">
                <a:latin typeface="+mn-lt"/>
              </a:defRPr>
            </a:lvl5pPr>
          </a:lstStyle>
          <a:p>
            <a:pPr lvl="0"/>
            <a:r>
              <a:rPr lang="en-US"/>
              <a:t>Source:  Of any significant figures</a:t>
            </a:r>
            <a:br>
              <a:rPr lang="en-US"/>
            </a:br>
            <a:r>
              <a:rPr lang="en-US"/>
              <a:t>As of Civilian Date (i.e. Month 00, 20YY)</a:t>
            </a:r>
          </a:p>
        </p:txBody>
      </p:sp>
    </p:spTree>
    <p:extLst>
      <p:ext uri="{BB962C8B-B14F-4D97-AF65-F5344CB8AC3E}">
        <p14:creationId xmlns:p14="http://schemas.microsoft.com/office/powerpoint/2010/main" val="358037599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657600" y="365760"/>
            <a:ext cx="5029200" cy="822960"/>
          </a:xfrm>
          <a:prstGeom prst="rect">
            <a:avLst/>
          </a:prstGeom>
        </p:spPr>
        <p:txBody>
          <a:bodyPr anchor="t" anchorCtr="0">
            <a:normAutofit/>
          </a:bodyPr>
          <a:lstStyle>
            <a:lvl1pPr>
              <a:defRPr sz="2400"/>
            </a:lvl1pPr>
          </a:lstStyle>
          <a:p>
            <a:r>
              <a:rPr lang="en-US"/>
              <a:t>Click to edit Master title style</a:t>
            </a:r>
          </a:p>
        </p:txBody>
      </p:sp>
      <p:sp>
        <p:nvSpPr>
          <p:cNvPr id="3" name="Picture Placeholder 2"/>
          <p:cNvSpPr>
            <a:spLocks noGrp="1"/>
          </p:cNvSpPr>
          <p:nvPr>
            <p:ph type="pic" idx="1"/>
          </p:nvPr>
        </p:nvSpPr>
        <p:spPr>
          <a:xfrm>
            <a:off x="3657600" y="1463040"/>
            <a:ext cx="5029200" cy="475488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457199" y="2286000"/>
            <a:ext cx="3017520" cy="393192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n-US"/>
          </a:p>
        </p:txBody>
      </p:sp>
      <p:sp>
        <p:nvSpPr>
          <p:cNvPr id="7" name="Slide Number Placeholder 6"/>
          <p:cNvSpPr>
            <a:spLocks noGrp="1"/>
          </p:cNvSpPr>
          <p:nvPr>
            <p:ph type="sldNum" sz="quarter" idx="12"/>
          </p:nvPr>
        </p:nvSpPr>
        <p:spPr/>
        <p:txBody>
          <a:bodyPr/>
          <a:lstStyle/>
          <a:p>
            <a:fld id="{0F70353F-5ECB-4B50-B3EA-C871EA4E3F32}" type="slidenum">
              <a:rPr lang="en-US" smtClean="0"/>
              <a:t>‹#›</a:t>
            </a:fld>
            <a:endParaRPr lang="en-US"/>
          </a:p>
        </p:txBody>
      </p:sp>
      <p:sp>
        <p:nvSpPr>
          <p:cNvPr id="8" name="Text Placeholder 2"/>
          <p:cNvSpPr>
            <a:spLocks noGrp="1"/>
          </p:cNvSpPr>
          <p:nvPr>
            <p:ph type="body" idx="13" hasCustomPrompt="1"/>
          </p:nvPr>
        </p:nvSpPr>
        <p:spPr>
          <a:xfrm>
            <a:off x="457200" y="1463040"/>
            <a:ext cx="3017520" cy="822960"/>
          </a:xfrm>
        </p:spPr>
        <p:txBody>
          <a:bodyPr anchor="b"/>
          <a:lstStyle>
            <a:lvl1pPr marL="0" indent="0" algn="ctr">
              <a:lnSpc>
                <a:spcPct val="100000"/>
              </a:lnSpc>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Subtitle</a:t>
            </a:r>
          </a:p>
        </p:txBody>
      </p:sp>
      <p:sp>
        <p:nvSpPr>
          <p:cNvPr id="10" name="Text Placeholder 2"/>
          <p:cNvSpPr>
            <a:spLocks noGrp="1"/>
          </p:cNvSpPr>
          <p:nvPr>
            <p:ph type="body" sz="quarter" idx="14" hasCustomPrompt="1"/>
          </p:nvPr>
        </p:nvSpPr>
        <p:spPr>
          <a:xfrm>
            <a:off x="0" y="6492240"/>
            <a:ext cx="2743200" cy="365760"/>
          </a:xfrm>
          <a:prstGeom prst="rect">
            <a:avLst/>
          </a:prstGeom>
        </p:spPr>
        <p:txBody>
          <a:bodyPr anchor="ctr"/>
          <a:lstStyle>
            <a:lvl1pPr marL="0" indent="0">
              <a:spcBef>
                <a:spcPts val="0"/>
              </a:spcBef>
              <a:buNone/>
              <a:defRPr sz="1000" baseline="0">
                <a:solidFill>
                  <a:schemeClr val="bg1"/>
                </a:solidFill>
                <a:latin typeface="Arial Narrow" panose="020B0606020202030204" pitchFamily="34" charset="0"/>
              </a:defRPr>
            </a:lvl1pPr>
            <a:lvl2pPr>
              <a:defRPr sz="1600">
                <a:latin typeface="+mn-lt"/>
              </a:defRPr>
            </a:lvl2pPr>
            <a:lvl3pPr>
              <a:defRPr sz="1400">
                <a:latin typeface="+mn-lt"/>
              </a:defRPr>
            </a:lvl3pPr>
            <a:lvl4pPr>
              <a:defRPr sz="1200">
                <a:latin typeface="+mn-lt"/>
              </a:defRPr>
            </a:lvl4pPr>
            <a:lvl5pPr>
              <a:defRPr sz="1200">
                <a:latin typeface="+mn-lt"/>
              </a:defRPr>
            </a:lvl5pPr>
          </a:lstStyle>
          <a:p>
            <a:pPr lvl="0"/>
            <a:r>
              <a:rPr lang="en-US"/>
              <a:t>Source:  Of any significant figures</a:t>
            </a:r>
            <a:br>
              <a:rPr lang="en-US"/>
            </a:br>
            <a:r>
              <a:rPr lang="en-US"/>
              <a:t>As of Civilian Date (i.e. Month 00, 20YY)</a:t>
            </a:r>
          </a:p>
        </p:txBody>
      </p:sp>
    </p:spTree>
    <p:extLst>
      <p:ext uri="{BB962C8B-B14F-4D97-AF65-F5344CB8AC3E}">
        <p14:creationId xmlns:p14="http://schemas.microsoft.com/office/powerpoint/2010/main" val="282075955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Close">
    <p:spTree>
      <p:nvGrpSpPr>
        <p:cNvPr id="1" name=""/>
        <p:cNvGrpSpPr/>
        <p:nvPr/>
      </p:nvGrpSpPr>
      <p:grpSpPr>
        <a:xfrm>
          <a:off x="0" y="0"/>
          <a:ext cx="0" cy="0"/>
          <a:chOff x="0" y="0"/>
          <a:chExt cx="0" cy="0"/>
        </a:xfrm>
      </p:grpSpPr>
      <p:sp>
        <p:nvSpPr>
          <p:cNvPr id="2" name="Title 1"/>
          <p:cNvSpPr>
            <a:spLocks noGrp="1"/>
          </p:cNvSpPr>
          <p:nvPr>
            <p:ph type="title"/>
          </p:nvPr>
        </p:nvSpPr>
        <p:spPr>
          <a:xfrm>
            <a:off x="3657600" y="365760"/>
            <a:ext cx="5029200" cy="822960"/>
          </a:xfrm>
          <a:prstGeom prst="rect">
            <a:avLst/>
          </a:prstGeom>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0F70353F-5ECB-4B50-B3EA-C871EA4E3F32}" type="slidenum">
              <a:rPr lang="en-US" smtClean="0"/>
              <a:t>‹#›</a:t>
            </a:fld>
            <a:endParaRPr lang="en-US"/>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2626236" y="1453896"/>
            <a:ext cx="3891528" cy="4770004"/>
          </a:xfrm>
          <a:prstGeom prst="rect">
            <a:avLst/>
          </a:prstGeom>
        </p:spPr>
      </p:pic>
    </p:spTree>
    <p:extLst>
      <p:ext uri="{BB962C8B-B14F-4D97-AF65-F5344CB8AC3E}">
        <p14:creationId xmlns:p14="http://schemas.microsoft.com/office/powerpoint/2010/main" val="37789211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463040"/>
            <a:ext cx="4023360" cy="4754880"/>
          </a:xfrm>
        </p:spPr>
        <p:txBody>
          <a:bodyPr/>
          <a:lstStyle>
            <a:lvl1pPr>
              <a:defRPr sz="2000"/>
            </a:lvl1pPr>
            <a:lvl2pPr>
              <a:defRPr sz="2000"/>
            </a:lvl2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754880" y="1463040"/>
            <a:ext cx="4023360" cy="4754880"/>
          </a:xfrm>
        </p:spPr>
        <p:txBody>
          <a:bodyPr/>
          <a:lstStyle>
            <a:lvl1pPr>
              <a:defRPr sz="2000"/>
            </a:lvl1pPr>
            <a:lvl2pPr>
              <a:defRPr sz="2000"/>
            </a:lvl2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a:p>
        </p:txBody>
      </p:sp>
      <p:sp>
        <p:nvSpPr>
          <p:cNvPr id="7" name="Slide Number Placeholder 6"/>
          <p:cNvSpPr>
            <a:spLocks noGrp="1"/>
          </p:cNvSpPr>
          <p:nvPr>
            <p:ph type="sldNum" sz="quarter" idx="12"/>
          </p:nvPr>
        </p:nvSpPr>
        <p:spPr/>
        <p:txBody>
          <a:bodyPr/>
          <a:lstStyle/>
          <a:p>
            <a:fld id="{0F70353F-5ECB-4B50-B3EA-C871EA4E3F32}" type="slidenum">
              <a:rPr lang="en-US" smtClean="0"/>
              <a:t>‹#›</a:t>
            </a:fld>
            <a:endParaRPr lang="en-US"/>
          </a:p>
        </p:txBody>
      </p:sp>
      <p:sp>
        <p:nvSpPr>
          <p:cNvPr id="9" name="Text Placeholder 2"/>
          <p:cNvSpPr>
            <a:spLocks noGrp="1"/>
          </p:cNvSpPr>
          <p:nvPr>
            <p:ph type="body" sz="quarter" idx="13" hasCustomPrompt="1"/>
          </p:nvPr>
        </p:nvSpPr>
        <p:spPr>
          <a:xfrm>
            <a:off x="0" y="6492240"/>
            <a:ext cx="2743200" cy="365760"/>
          </a:xfrm>
          <a:prstGeom prst="rect">
            <a:avLst/>
          </a:prstGeom>
        </p:spPr>
        <p:txBody>
          <a:bodyPr anchor="ctr"/>
          <a:lstStyle>
            <a:lvl1pPr marL="0" indent="0">
              <a:spcBef>
                <a:spcPts val="0"/>
              </a:spcBef>
              <a:buNone/>
              <a:defRPr sz="1000" baseline="0">
                <a:solidFill>
                  <a:schemeClr val="bg1"/>
                </a:solidFill>
                <a:latin typeface="Arial Narrow" panose="020B0606020202030204" pitchFamily="34" charset="0"/>
              </a:defRPr>
            </a:lvl1pPr>
            <a:lvl2pPr>
              <a:defRPr sz="1600">
                <a:latin typeface="+mn-lt"/>
              </a:defRPr>
            </a:lvl2pPr>
            <a:lvl3pPr>
              <a:defRPr sz="1400">
                <a:latin typeface="+mn-lt"/>
              </a:defRPr>
            </a:lvl3pPr>
            <a:lvl4pPr>
              <a:defRPr sz="1200">
                <a:latin typeface="+mn-lt"/>
              </a:defRPr>
            </a:lvl4pPr>
            <a:lvl5pPr>
              <a:defRPr sz="1200">
                <a:latin typeface="+mn-lt"/>
              </a:defRPr>
            </a:lvl5pPr>
          </a:lstStyle>
          <a:p>
            <a:pPr lvl="0"/>
            <a:r>
              <a:rPr lang="en-US"/>
              <a:t>Source:  Of any significant figures</a:t>
            </a:r>
            <a:br>
              <a:rPr lang="en-US"/>
            </a:br>
            <a:r>
              <a:rPr lang="en-US"/>
              <a:t>As of Civilian Date (i.e. Month 00, 20YY)</a:t>
            </a:r>
          </a:p>
        </p:txBody>
      </p:sp>
    </p:spTree>
    <p:extLst>
      <p:ext uri="{BB962C8B-B14F-4D97-AF65-F5344CB8AC3E}">
        <p14:creationId xmlns:p14="http://schemas.microsoft.com/office/powerpoint/2010/main" val="18463947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657600" y="365760"/>
            <a:ext cx="5029200" cy="822960"/>
          </a:xfrm>
        </p:spPr>
        <p:txBody>
          <a:bodyPr/>
          <a:lstStyle/>
          <a:p>
            <a:r>
              <a:rPr lang="en-US"/>
              <a:t>Click to edit Master title style</a:t>
            </a:r>
          </a:p>
        </p:txBody>
      </p:sp>
      <p:sp>
        <p:nvSpPr>
          <p:cNvPr id="3" name="Text Placeholder 2"/>
          <p:cNvSpPr>
            <a:spLocks noGrp="1"/>
          </p:cNvSpPr>
          <p:nvPr>
            <p:ph type="body" idx="1"/>
          </p:nvPr>
        </p:nvSpPr>
        <p:spPr>
          <a:xfrm>
            <a:off x="457200" y="1463040"/>
            <a:ext cx="4023360" cy="823912"/>
          </a:xfrm>
        </p:spPr>
        <p:txBody>
          <a:bodyPr anchor="b"/>
          <a:lstStyle>
            <a:lvl1pPr marL="0" indent="0" algn="ctr">
              <a:lnSpc>
                <a:spcPct val="100000"/>
              </a:lnSpc>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2300036"/>
            <a:ext cx="4023360" cy="3931920"/>
          </a:xfrm>
        </p:spPr>
        <p:txBody>
          <a:bodyPr>
            <a:normAutofit/>
          </a:bodyPr>
          <a:lstStyle>
            <a:lvl1pPr>
              <a:defRPr sz="2000"/>
            </a:lvl1pPr>
            <a:lvl2pPr>
              <a:defRPr sz="2000"/>
            </a:lvl2pPr>
            <a:lvl3pPr>
              <a:defRPr sz="1600"/>
            </a:lvl3pPr>
            <a:lvl4pPr>
              <a:defRPr sz="1600"/>
            </a:lvl4pPr>
            <a:lvl5pPr>
              <a:defRPr sz="16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63440" y="1463040"/>
            <a:ext cx="4023360" cy="823912"/>
          </a:xfrm>
        </p:spPr>
        <p:txBody>
          <a:bodyPr anchor="b"/>
          <a:lstStyle>
            <a:lvl1pPr marL="0" indent="0" algn="ctr">
              <a:lnSpc>
                <a:spcPct val="100000"/>
              </a:lnSpc>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63440" y="2300036"/>
            <a:ext cx="4023360" cy="3931920"/>
          </a:xfrm>
        </p:spPr>
        <p:txBody>
          <a:bodyPr>
            <a:normAutofit/>
          </a:bodyPr>
          <a:lstStyle>
            <a:lvl1pPr>
              <a:defRPr sz="2000"/>
            </a:lvl1pPr>
            <a:lvl2pPr>
              <a:defRPr sz="2000"/>
            </a:lvl2pPr>
            <a:lvl3pPr>
              <a:defRPr sz="1600"/>
            </a:lvl3pPr>
            <a:lvl4pPr>
              <a:defRPr sz="1600"/>
            </a:lvl4pPr>
            <a:lvl5pPr>
              <a:defRPr sz="16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a:p>
        </p:txBody>
      </p:sp>
      <p:sp>
        <p:nvSpPr>
          <p:cNvPr id="9" name="Slide Number Placeholder 8"/>
          <p:cNvSpPr>
            <a:spLocks noGrp="1"/>
          </p:cNvSpPr>
          <p:nvPr>
            <p:ph type="sldNum" sz="quarter" idx="12"/>
          </p:nvPr>
        </p:nvSpPr>
        <p:spPr/>
        <p:txBody>
          <a:bodyPr/>
          <a:lstStyle/>
          <a:p>
            <a:fld id="{0F70353F-5ECB-4B50-B3EA-C871EA4E3F32}" type="slidenum">
              <a:rPr lang="en-US" smtClean="0"/>
              <a:t>‹#›</a:t>
            </a:fld>
            <a:endParaRPr lang="en-US"/>
          </a:p>
        </p:txBody>
      </p:sp>
      <p:sp>
        <p:nvSpPr>
          <p:cNvPr id="11" name="Text Placeholder 2"/>
          <p:cNvSpPr>
            <a:spLocks noGrp="1"/>
          </p:cNvSpPr>
          <p:nvPr>
            <p:ph type="body" sz="quarter" idx="13" hasCustomPrompt="1"/>
          </p:nvPr>
        </p:nvSpPr>
        <p:spPr>
          <a:xfrm>
            <a:off x="0" y="6492240"/>
            <a:ext cx="2743200" cy="365760"/>
          </a:xfrm>
          <a:prstGeom prst="rect">
            <a:avLst/>
          </a:prstGeom>
        </p:spPr>
        <p:txBody>
          <a:bodyPr anchor="ctr"/>
          <a:lstStyle>
            <a:lvl1pPr marL="0" indent="0">
              <a:spcBef>
                <a:spcPts val="0"/>
              </a:spcBef>
              <a:buNone/>
              <a:defRPr sz="1000" baseline="0">
                <a:solidFill>
                  <a:schemeClr val="bg1"/>
                </a:solidFill>
                <a:latin typeface="Arial Narrow" panose="020B0606020202030204" pitchFamily="34" charset="0"/>
              </a:defRPr>
            </a:lvl1pPr>
            <a:lvl2pPr>
              <a:defRPr sz="1600">
                <a:latin typeface="+mn-lt"/>
              </a:defRPr>
            </a:lvl2pPr>
            <a:lvl3pPr>
              <a:defRPr sz="1400">
                <a:latin typeface="+mn-lt"/>
              </a:defRPr>
            </a:lvl3pPr>
            <a:lvl4pPr>
              <a:defRPr sz="1200">
                <a:latin typeface="+mn-lt"/>
              </a:defRPr>
            </a:lvl4pPr>
            <a:lvl5pPr>
              <a:defRPr sz="1200">
                <a:latin typeface="+mn-lt"/>
              </a:defRPr>
            </a:lvl5pPr>
          </a:lstStyle>
          <a:p>
            <a:pPr lvl="0"/>
            <a:r>
              <a:rPr lang="en-US"/>
              <a:t>Source:  Of any significant figures</a:t>
            </a:r>
            <a:br>
              <a:rPr lang="en-US"/>
            </a:br>
            <a:r>
              <a:rPr lang="en-US"/>
              <a:t>As of Civilian Date (i.e. Month 00, 20YY)</a:t>
            </a:r>
          </a:p>
        </p:txBody>
      </p:sp>
    </p:spTree>
    <p:extLst>
      <p:ext uri="{BB962C8B-B14F-4D97-AF65-F5344CB8AC3E}">
        <p14:creationId xmlns:p14="http://schemas.microsoft.com/office/powerpoint/2010/main" val="35803759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657600" y="365760"/>
            <a:ext cx="5029200" cy="822960"/>
          </a:xfrm>
        </p:spPr>
        <p:txBody>
          <a:bodyPr anchor="t" anchorCtr="0">
            <a:normAutofit/>
          </a:bodyPr>
          <a:lstStyle>
            <a:lvl1pPr>
              <a:defRPr sz="2400"/>
            </a:lvl1pPr>
          </a:lstStyle>
          <a:p>
            <a:r>
              <a:rPr lang="en-US"/>
              <a:t>Click to edit Master title style</a:t>
            </a:r>
          </a:p>
        </p:txBody>
      </p:sp>
      <p:sp>
        <p:nvSpPr>
          <p:cNvPr id="3" name="Picture Placeholder 2"/>
          <p:cNvSpPr>
            <a:spLocks noGrp="1"/>
          </p:cNvSpPr>
          <p:nvPr>
            <p:ph type="pic" idx="1"/>
          </p:nvPr>
        </p:nvSpPr>
        <p:spPr>
          <a:xfrm>
            <a:off x="3657600" y="1463040"/>
            <a:ext cx="5029200" cy="475488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457199" y="2286000"/>
            <a:ext cx="3017520" cy="393192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n-US"/>
          </a:p>
        </p:txBody>
      </p:sp>
      <p:sp>
        <p:nvSpPr>
          <p:cNvPr id="7" name="Slide Number Placeholder 6"/>
          <p:cNvSpPr>
            <a:spLocks noGrp="1"/>
          </p:cNvSpPr>
          <p:nvPr>
            <p:ph type="sldNum" sz="quarter" idx="12"/>
          </p:nvPr>
        </p:nvSpPr>
        <p:spPr/>
        <p:txBody>
          <a:bodyPr/>
          <a:lstStyle/>
          <a:p>
            <a:fld id="{0F70353F-5ECB-4B50-B3EA-C871EA4E3F32}" type="slidenum">
              <a:rPr lang="en-US" smtClean="0"/>
              <a:t>‹#›</a:t>
            </a:fld>
            <a:endParaRPr lang="en-US"/>
          </a:p>
        </p:txBody>
      </p:sp>
      <p:sp>
        <p:nvSpPr>
          <p:cNvPr id="8" name="Text Placeholder 2"/>
          <p:cNvSpPr>
            <a:spLocks noGrp="1"/>
          </p:cNvSpPr>
          <p:nvPr>
            <p:ph type="body" idx="13" hasCustomPrompt="1"/>
          </p:nvPr>
        </p:nvSpPr>
        <p:spPr>
          <a:xfrm>
            <a:off x="457200" y="1463040"/>
            <a:ext cx="3017520" cy="822960"/>
          </a:xfrm>
        </p:spPr>
        <p:txBody>
          <a:bodyPr anchor="b"/>
          <a:lstStyle>
            <a:lvl1pPr marL="0" indent="0" algn="ctr">
              <a:lnSpc>
                <a:spcPct val="100000"/>
              </a:lnSpc>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Subtitle</a:t>
            </a:r>
          </a:p>
        </p:txBody>
      </p:sp>
      <p:sp>
        <p:nvSpPr>
          <p:cNvPr id="10" name="Text Placeholder 2"/>
          <p:cNvSpPr>
            <a:spLocks noGrp="1"/>
          </p:cNvSpPr>
          <p:nvPr>
            <p:ph type="body" sz="quarter" idx="14" hasCustomPrompt="1"/>
          </p:nvPr>
        </p:nvSpPr>
        <p:spPr>
          <a:xfrm>
            <a:off x="0" y="6492240"/>
            <a:ext cx="2743200" cy="365760"/>
          </a:xfrm>
          <a:prstGeom prst="rect">
            <a:avLst/>
          </a:prstGeom>
        </p:spPr>
        <p:txBody>
          <a:bodyPr anchor="ctr"/>
          <a:lstStyle>
            <a:lvl1pPr marL="0" indent="0">
              <a:spcBef>
                <a:spcPts val="0"/>
              </a:spcBef>
              <a:buNone/>
              <a:defRPr sz="1000" baseline="0">
                <a:solidFill>
                  <a:schemeClr val="bg1"/>
                </a:solidFill>
                <a:latin typeface="Arial Narrow" panose="020B0606020202030204" pitchFamily="34" charset="0"/>
              </a:defRPr>
            </a:lvl1pPr>
            <a:lvl2pPr>
              <a:defRPr sz="1600">
                <a:latin typeface="+mn-lt"/>
              </a:defRPr>
            </a:lvl2pPr>
            <a:lvl3pPr>
              <a:defRPr sz="1400">
                <a:latin typeface="+mn-lt"/>
              </a:defRPr>
            </a:lvl3pPr>
            <a:lvl4pPr>
              <a:defRPr sz="1200">
                <a:latin typeface="+mn-lt"/>
              </a:defRPr>
            </a:lvl4pPr>
            <a:lvl5pPr>
              <a:defRPr sz="1200">
                <a:latin typeface="+mn-lt"/>
              </a:defRPr>
            </a:lvl5pPr>
          </a:lstStyle>
          <a:p>
            <a:pPr lvl="0"/>
            <a:r>
              <a:rPr lang="en-US"/>
              <a:t>Source:  Of any significant figures</a:t>
            </a:r>
            <a:br>
              <a:rPr lang="en-US"/>
            </a:br>
            <a:r>
              <a:rPr lang="en-US"/>
              <a:t>As of Civilian Date (i.e. Month 00, 20YY)</a:t>
            </a:r>
          </a:p>
        </p:txBody>
      </p:sp>
    </p:spTree>
    <p:extLst>
      <p:ext uri="{BB962C8B-B14F-4D97-AF65-F5344CB8AC3E}">
        <p14:creationId xmlns:p14="http://schemas.microsoft.com/office/powerpoint/2010/main" val="28207595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Clos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0F70353F-5ECB-4B50-B3EA-C871EA4E3F32}" type="slidenum">
              <a:rPr lang="en-US" smtClean="0"/>
              <a:t>‹#›</a:t>
            </a:fld>
            <a:endParaRPr lang="en-US"/>
          </a:p>
        </p:txBody>
      </p:sp>
      <p:pic>
        <p:nvPicPr>
          <p:cNvPr id="3" name="Picture 2">
            <a:extLst>
              <a:ext uri="{FF2B5EF4-FFF2-40B4-BE49-F238E27FC236}">
                <a16:creationId xmlns:a16="http://schemas.microsoft.com/office/drawing/2014/main" id="{E364C74B-638F-4912-A79A-EAE19ABE639C}"/>
              </a:ext>
            </a:extLst>
          </p:cNvPr>
          <p:cNvPicPr>
            <a:picLocks noChangeAspect="1"/>
          </p:cNvPicPr>
          <p:nvPr userDrawn="1"/>
        </p:nvPicPr>
        <p:blipFill>
          <a:blip r:embed="rId2"/>
          <a:stretch>
            <a:fillRect/>
          </a:stretch>
        </p:blipFill>
        <p:spPr>
          <a:xfrm>
            <a:off x="2473037" y="1755746"/>
            <a:ext cx="4197927" cy="4166303"/>
          </a:xfrm>
          <a:prstGeom prst="rect">
            <a:avLst/>
          </a:prstGeom>
        </p:spPr>
      </p:pic>
    </p:spTree>
    <p:extLst>
      <p:ext uri="{BB962C8B-B14F-4D97-AF65-F5344CB8AC3E}">
        <p14:creationId xmlns:p14="http://schemas.microsoft.com/office/powerpoint/2010/main" val="37789211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ctr" anchorCtr="0">
            <a:normAutofit/>
          </a:bodyPr>
          <a:lstStyle>
            <a:lvl1pPr>
              <a:defRPr sz="32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6" name="Slide Number Placeholder 5"/>
          <p:cNvSpPr>
            <a:spLocks noGrp="1"/>
          </p:cNvSpPr>
          <p:nvPr>
            <p:ph type="sldNum" sz="quarter" idx="12"/>
          </p:nvPr>
        </p:nvSpPr>
        <p:spPr/>
        <p:txBody>
          <a:bodyPr/>
          <a:lstStyle/>
          <a:p>
            <a:fld id="{0F70353F-5ECB-4B50-B3EA-C871EA4E3F32}" type="slidenum">
              <a:rPr lang="en-US" smtClean="0"/>
              <a:t>‹#›</a:t>
            </a:fld>
            <a:endParaRPr lang="en-US"/>
          </a:p>
        </p:txBody>
      </p:sp>
    </p:spTree>
    <p:extLst>
      <p:ext uri="{BB962C8B-B14F-4D97-AF65-F5344CB8AC3E}">
        <p14:creationId xmlns:p14="http://schemas.microsoft.com/office/powerpoint/2010/main" val="2738714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657600" y="365760"/>
            <a:ext cx="5029200" cy="822960"/>
          </a:xfrm>
        </p:spPr>
        <p:txBody>
          <a:bodyPr/>
          <a:lstStyle/>
          <a:p>
            <a:r>
              <a:rPr lang="en-US"/>
              <a:t>Click to edit Master title style</a:t>
            </a:r>
          </a:p>
        </p:txBody>
      </p:sp>
      <p:sp>
        <p:nvSpPr>
          <p:cNvPr id="3" name="Content Placeholder 2"/>
          <p:cNvSpPr>
            <a:spLocks noGrp="1"/>
          </p:cNvSpPr>
          <p:nvPr>
            <p:ph idx="1"/>
          </p:nvPr>
        </p:nvSpPr>
        <p:spPr>
          <a:xfrm>
            <a:off x="457200" y="1463040"/>
            <a:ext cx="8229600" cy="475488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492240" y="6492875"/>
            <a:ext cx="1828800" cy="365125"/>
          </a:xfrm>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p>
            <a:fld id="{0F70353F-5ECB-4B50-B3EA-C871EA4E3F32}" type="slidenum">
              <a:rPr lang="en-US" smtClean="0"/>
              <a:t>‹#›</a:t>
            </a:fld>
            <a:endParaRPr lang="en-US"/>
          </a:p>
        </p:txBody>
      </p:sp>
      <p:sp>
        <p:nvSpPr>
          <p:cNvPr id="7" name="Text Placeholder 2"/>
          <p:cNvSpPr>
            <a:spLocks noGrp="1"/>
          </p:cNvSpPr>
          <p:nvPr>
            <p:ph type="body" sz="quarter" idx="13" hasCustomPrompt="1"/>
          </p:nvPr>
        </p:nvSpPr>
        <p:spPr>
          <a:xfrm>
            <a:off x="0" y="6492240"/>
            <a:ext cx="2743200" cy="365760"/>
          </a:xfrm>
          <a:prstGeom prst="rect">
            <a:avLst/>
          </a:prstGeom>
        </p:spPr>
        <p:txBody>
          <a:bodyPr anchor="ctr"/>
          <a:lstStyle>
            <a:lvl1pPr marL="0" indent="0">
              <a:spcBef>
                <a:spcPts val="0"/>
              </a:spcBef>
              <a:buNone/>
              <a:defRPr sz="1000" baseline="0">
                <a:solidFill>
                  <a:schemeClr val="bg1"/>
                </a:solidFill>
                <a:latin typeface="Arial Narrow" panose="020B0606020202030204" pitchFamily="34" charset="0"/>
              </a:defRPr>
            </a:lvl1pPr>
            <a:lvl2pPr>
              <a:defRPr sz="1600">
                <a:latin typeface="+mn-lt"/>
              </a:defRPr>
            </a:lvl2pPr>
            <a:lvl3pPr>
              <a:defRPr sz="1400">
                <a:latin typeface="+mn-lt"/>
              </a:defRPr>
            </a:lvl3pPr>
            <a:lvl4pPr>
              <a:defRPr sz="1200">
                <a:latin typeface="+mn-lt"/>
              </a:defRPr>
            </a:lvl4pPr>
            <a:lvl5pPr>
              <a:defRPr sz="1200">
                <a:latin typeface="+mn-lt"/>
              </a:defRPr>
            </a:lvl5pPr>
          </a:lstStyle>
          <a:p>
            <a:pPr lvl="0"/>
            <a:r>
              <a:rPr lang="en-US"/>
              <a:t>Source:  Of any significant figures</a:t>
            </a:r>
            <a:br>
              <a:rPr lang="en-US"/>
            </a:br>
            <a:r>
              <a:rPr lang="en-US"/>
              <a:t>As of Civilian Date (i.e. Month 00, 20YY)</a:t>
            </a:r>
          </a:p>
        </p:txBody>
      </p:sp>
    </p:spTree>
    <p:extLst>
      <p:ext uri="{BB962C8B-B14F-4D97-AF65-F5344CB8AC3E}">
        <p14:creationId xmlns:p14="http://schemas.microsoft.com/office/powerpoint/2010/main" val="398997064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Layout" Target="../slideLayouts/slideLayout4.xml"/><Relationship Id="rId7"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5" Type="http://schemas.openxmlformats.org/officeDocument/2006/relationships/slideLayout" Target="../slideLayouts/slideLayout6.xml"/><Relationship Id="rId4" Type="http://schemas.openxmlformats.org/officeDocument/2006/relationships/slideLayout" Target="../slideLayouts/slideLayout5.xml"/><Relationship Id="rId9" Type="http://schemas.openxmlformats.org/officeDocument/2006/relationships/image" Target="../media/image4.png"/></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Layout" Target="../slideLayouts/slideLayout10.xml"/><Relationship Id="rId7" Type="http://schemas.openxmlformats.org/officeDocument/2006/relationships/theme" Target="../theme/theme3.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5" Type="http://schemas.openxmlformats.org/officeDocument/2006/relationships/slideLayout" Target="../slideLayouts/slideLayout12.xml"/><Relationship Id="rId4" Type="http://schemas.openxmlformats.org/officeDocument/2006/relationships/slideLayout" Target="../slideLayouts/slideLayout11.xml"/><Relationship Id="rId9" Type="http://schemas.openxmlformats.org/officeDocument/2006/relationships/image" Target="../media/image4.pn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4.xml"/><Relationship Id="rId1" Type="http://schemas.openxmlformats.org/officeDocument/2006/relationships/slideLayout" Target="../slideLayouts/slideLayout14.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Masters/_rels/slideMaster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slideLayout" Target="../slideLayouts/slideLayout17.xml"/><Relationship Id="rId7" Type="http://schemas.openxmlformats.org/officeDocument/2006/relationships/theme" Target="../theme/theme5.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5" Type="http://schemas.openxmlformats.org/officeDocument/2006/relationships/slideLayout" Target="../slideLayouts/slideLayout19.xml"/><Relationship Id="rId10" Type="http://schemas.openxmlformats.org/officeDocument/2006/relationships/image" Target="../media/image12.png"/><Relationship Id="rId4" Type="http://schemas.openxmlformats.org/officeDocument/2006/relationships/slideLayout" Target="../slideLayouts/slideLayout18.xml"/><Relationship Id="rId9" Type="http://schemas.openxmlformats.org/officeDocument/2006/relationships/image" Target="../media/image11.png"/></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6.xml"/><Relationship Id="rId1" Type="http://schemas.openxmlformats.org/officeDocument/2006/relationships/slideLayout" Target="../slideLayouts/slideLayout2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theme" Target="../theme/theme7.xml"/><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slideLayout" Target="../slideLayouts/slideLayout33.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 Id="rId14" Type="http://schemas.openxmlformats.org/officeDocument/2006/relationships/image" Target="../media/image5.png"/></Relationships>
</file>

<file path=ppt/slideMasters/_rels/slideMaster8.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slideLayout" Target="../slideLayouts/slideLayout36.xml"/><Relationship Id="rId7" Type="http://schemas.openxmlformats.org/officeDocument/2006/relationships/theme" Target="../theme/theme8.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5" Type="http://schemas.openxmlformats.org/officeDocument/2006/relationships/slideLayout" Target="../slideLayouts/slideLayout38.xml"/><Relationship Id="rId10" Type="http://schemas.openxmlformats.org/officeDocument/2006/relationships/image" Target="../media/image12.png"/><Relationship Id="rId4" Type="http://schemas.openxmlformats.org/officeDocument/2006/relationships/slideLayout" Target="../slideLayouts/slideLayout37.xml"/><Relationship Id="rId9" Type="http://schemas.openxmlformats.org/officeDocument/2006/relationships/image" Target="../media/image14.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descr="A close up of a logo&#10;&#10;Description automatically generated">
            <a:extLst>
              <a:ext uri="{FF2B5EF4-FFF2-40B4-BE49-F238E27FC236}">
                <a16:creationId xmlns:a16="http://schemas.microsoft.com/office/drawing/2014/main" id="{FEB7F85A-4225-408B-A471-A9AF1459F84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512" y="3013"/>
            <a:ext cx="9144000" cy="1733550"/>
          </a:xfrm>
          <a:prstGeom prst="rect">
            <a:avLst/>
          </a:prstGeom>
        </p:spPr>
      </p:pic>
      <p:sp>
        <p:nvSpPr>
          <p:cNvPr id="16" name="TextBox 15">
            <a:extLst>
              <a:ext uri="{FF2B5EF4-FFF2-40B4-BE49-F238E27FC236}">
                <a16:creationId xmlns:a16="http://schemas.microsoft.com/office/drawing/2014/main" id="{B9F80933-4319-45A8-8E9A-2810618134A6}"/>
              </a:ext>
            </a:extLst>
          </p:cNvPr>
          <p:cNvSpPr txBox="1"/>
          <p:nvPr userDrawn="1"/>
        </p:nvSpPr>
        <p:spPr>
          <a:xfrm>
            <a:off x="4419600" y="880421"/>
            <a:ext cx="4465646"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002060"/>
                </a:solidFill>
                <a:effectLst/>
                <a:uLnTx/>
                <a:uFillTx/>
                <a:latin typeface="Arial" panose="020B0604020202020204" pitchFamily="34" charset="0"/>
                <a:ea typeface="+mn-ea"/>
                <a:cs typeface="Arial" panose="020B0604020202020204" pitchFamily="34" charset="0"/>
              </a:rPr>
              <a:t>The Nation’s Combat Logistics Support Agency</a:t>
            </a:r>
          </a:p>
        </p:txBody>
      </p:sp>
      <p:pic>
        <p:nvPicPr>
          <p:cNvPr id="17" name="Picture 16">
            <a:extLst>
              <a:ext uri="{FF2B5EF4-FFF2-40B4-BE49-F238E27FC236}">
                <a16:creationId xmlns:a16="http://schemas.microsoft.com/office/drawing/2014/main" id="{AE7D0B00-137F-49FB-A420-185BD67CB9E3}"/>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rot="2450692">
            <a:off x="8006207" y="201966"/>
            <a:ext cx="1031777" cy="773833"/>
          </a:xfrm>
          <a:prstGeom prst="rect">
            <a:avLst/>
          </a:prstGeom>
        </p:spPr>
      </p:pic>
      <p:sp>
        <p:nvSpPr>
          <p:cNvPr id="18" name="TextBox 17">
            <a:extLst>
              <a:ext uri="{FF2B5EF4-FFF2-40B4-BE49-F238E27FC236}">
                <a16:creationId xmlns:a16="http://schemas.microsoft.com/office/drawing/2014/main" id="{BB791B3D-D185-4D9E-98E9-03E0D31CCCD7}"/>
              </a:ext>
            </a:extLst>
          </p:cNvPr>
          <p:cNvSpPr txBox="1"/>
          <p:nvPr userDrawn="1"/>
        </p:nvSpPr>
        <p:spPr>
          <a:xfrm>
            <a:off x="1233130" y="929518"/>
            <a:ext cx="1574470" cy="215444"/>
          </a:xfrm>
          <a:prstGeom prst="rect">
            <a:avLst/>
          </a:prstGeom>
          <a:noFill/>
          <a:effectLst>
            <a:glow rad="228600">
              <a:schemeClr val="accent6">
                <a:satMod val="175000"/>
                <a:alpha val="40000"/>
              </a:schemeClr>
            </a:glow>
          </a:effectLst>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800" b="1" i="1" u="none" strike="noStrike" kern="1200" cap="none" spc="300" normalizeH="0" baseline="0" noProof="0">
                <a:ln>
                  <a:noFill/>
                </a:ln>
                <a:solidFill>
                  <a:srgbClr val="002060"/>
                </a:solidFill>
                <a:effectLst>
                  <a:glow rad="63500">
                    <a:srgbClr val="A5A5A5">
                      <a:satMod val="175000"/>
                      <a:alpha val="40000"/>
                    </a:srgbClr>
                  </a:glow>
                </a:effectLst>
                <a:uLnTx/>
                <a:uFillTx/>
                <a:latin typeface="Bodoni MT" panose="02070603080606020203" pitchFamily="18" charset="0"/>
                <a:ea typeface="+mn-ea"/>
                <a:cs typeface="+mn-cs"/>
              </a:rPr>
              <a:t>Established 1961</a:t>
            </a:r>
          </a:p>
        </p:txBody>
      </p:sp>
      <p:pic>
        <p:nvPicPr>
          <p:cNvPr id="10" name="Picture 9">
            <a:extLst>
              <a:ext uri="{FF2B5EF4-FFF2-40B4-BE49-F238E27FC236}">
                <a16:creationId xmlns:a16="http://schemas.microsoft.com/office/drawing/2014/main" id="{4054E146-EB08-4BCE-A32A-33F48C2424AE}"/>
              </a:ext>
            </a:extLst>
          </p:cNvPr>
          <p:cNvPicPr>
            <a:picLocks noChangeAspect="1"/>
          </p:cNvPicPr>
          <p:nvPr userDrawn="1"/>
        </p:nvPicPr>
        <p:blipFill rotWithShape="1">
          <a:blip r:embed="rId5" cstate="email">
            <a:extLst>
              <a:ext uri="{28A0092B-C50C-407E-A947-70E740481C1C}">
                <a14:useLocalDpi xmlns:a14="http://schemas.microsoft.com/office/drawing/2010/main"/>
              </a:ext>
            </a:extLst>
          </a:blip>
          <a:srcRect/>
          <a:stretch/>
        </p:blipFill>
        <p:spPr>
          <a:xfrm>
            <a:off x="1126010" y="1737360"/>
            <a:ext cx="8017990" cy="4754880"/>
          </a:xfrm>
          <a:prstGeom prst="rect">
            <a:avLst/>
          </a:prstGeom>
        </p:spPr>
      </p:pic>
      <p:sp>
        <p:nvSpPr>
          <p:cNvPr id="2" name="Title Placeholder 1"/>
          <p:cNvSpPr>
            <a:spLocks noGrp="1"/>
          </p:cNvSpPr>
          <p:nvPr userDrawn="1">
            <p:ph type="title"/>
          </p:nvPr>
        </p:nvSpPr>
        <p:spPr>
          <a:xfrm>
            <a:off x="182880" y="3657600"/>
            <a:ext cx="4114800" cy="109728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userDrawn="1">
            <p:ph type="body" idx="1"/>
          </p:nvPr>
        </p:nvSpPr>
        <p:spPr>
          <a:xfrm>
            <a:off x="182880" y="4754880"/>
            <a:ext cx="4114800" cy="109728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549B3A61-23A8-4322-BB29-A2EBBE0A5EEE}"/>
              </a:ext>
            </a:extLst>
          </p:cNvPr>
          <p:cNvSpPr/>
          <p:nvPr userDrawn="1"/>
        </p:nvSpPr>
        <p:spPr>
          <a:xfrm>
            <a:off x="0" y="6488668"/>
            <a:ext cx="9144000" cy="369332"/>
          </a:xfrm>
          <a:prstGeom prst="rect">
            <a:avLst/>
          </a:prstGeom>
          <a:solidFill>
            <a:srgbClr val="0076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00" b="1" i="0" u="none" strike="noStrike" kern="1200" cap="all" spc="0" normalizeH="0" baseline="0" noProof="0">
              <a:ln>
                <a:noFill/>
              </a:ln>
              <a:solidFill>
                <a:prstClr val="white"/>
              </a:solidFill>
              <a:effectLst/>
              <a:uLnTx/>
              <a:uFillTx/>
              <a:latin typeface="+mj-lt"/>
              <a:ea typeface="+mn-ea"/>
              <a:cs typeface="+mn-cs"/>
            </a:endParaRPr>
          </a:p>
        </p:txBody>
      </p:sp>
      <p:sp>
        <p:nvSpPr>
          <p:cNvPr id="4" name="TextBox 3"/>
          <p:cNvSpPr txBox="1"/>
          <p:nvPr userDrawn="1"/>
        </p:nvSpPr>
        <p:spPr>
          <a:xfrm>
            <a:off x="-1512" y="6466003"/>
            <a:ext cx="9144756" cy="27699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all" spc="0" normalizeH="0" baseline="0" noProof="0">
                <a:ln>
                  <a:noFill/>
                </a:ln>
                <a:solidFill>
                  <a:prstClr val="white"/>
                </a:solidFill>
                <a:effectLst/>
                <a:uLnTx/>
                <a:uFillTx/>
                <a:latin typeface="+mn-lt"/>
                <a:ea typeface="+mn-ea"/>
                <a:cs typeface="+mn-cs"/>
              </a:rPr>
              <a:t>Warfighter Always</a:t>
            </a:r>
            <a:endParaRPr lang="en-US" sz="1200"/>
          </a:p>
        </p:txBody>
      </p:sp>
      <p:pic>
        <p:nvPicPr>
          <p:cNvPr id="6" name="Picture 5" descr="A picture containing bicycle&#10;&#10;Description automatically generated">
            <a:extLst>
              <a:ext uri="{FF2B5EF4-FFF2-40B4-BE49-F238E27FC236}">
                <a16:creationId xmlns:a16="http://schemas.microsoft.com/office/drawing/2014/main" id="{E8A59FFB-0180-4F40-A82D-EEBFAF6A81A1}"/>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2945815" y="238420"/>
            <a:ext cx="650139" cy="644360"/>
          </a:xfrm>
          <a:prstGeom prst="rect">
            <a:avLst/>
          </a:prstGeom>
        </p:spPr>
      </p:pic>
    </p:spTree>
    <p:extLst>
      <p:ext uri="{BB962C8B-B14F-4D97-AF65-F5344CB8AC3E}">
        <p14:creationId xmlns:p14="http://schemas.microsoft.com/office/powerpoint/2010/main" val="4256363151"/>
      </p:ext>
    </p:extLst>
  </p:cSld>
  <p:clrMap bg1="lt1" tx1="dk1" bg2="lt2" tx2="dk2" accent1="accent1" accent2="accent2" accent3="accent3" accent4="accent4" accent5="accent5" accent6="accent6" hlink="hlink" folHlink="folHlink"/>
  <p:sldLayoutIdLst>
    <p:sldLayoutId id="2147483696" r:id="rId1"/>
  </p:sldLayoutIdLst>
  <p:hf hdr="0" ftr="0" dt="0"/>
  <p:txStyles>
    <p:titleStyle>
      <a:lvl1pPr algn="ctr" defTabSz="914400" rtl="0" eaLnBrk="1" latinLnBrk="0" hangingPunct="1">
        <a:lnSpc>
          <a:spcPct val="90000"/>
        </a:lnSpc>
        <a:spcBef>
          <a:spcPct val="0"/>
        </a:spcBef>
        <a:buNone/>
        <a:defRPr sz="3200" b="1" kern="1200">
          <a:solidFill>
            <a:srgbClr val="00206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rgbClr val="00206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002060"/>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2060"/>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rgbClr val="002060"/>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rgbClr val="00206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49B3A61-23A8-4322-BB29-A2EBBE0A5EEE}"/>
              </a:ext>
            </a:extLst>
          </p:cNvPr>
          <p:cNvSpPr/>
          <p:nvPr userDrawn="1"/>
        </p:nvSpPr>
        <p:spPr>
          <a:xfrm>
            <a:off x="0" y="6488668"/>
            <a:ext cx="9144000" cy="369332"/>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all" spc="0" normalizeH="0" baseline="0" noProof="0">
                <a:ln>
                  <a:noFill/>
                </a:ln>
                <a:solidFill>
                  <a:prstClr val="white"/>
                </a:solidFill>
                <a:effectLst/>
                <a:uLnTx/>
                <a:uFillTx/>
                <a:latin typeface="+mj-lt"/>
                <a:ea typeface="+mn-ea"/>
                <a:cs typeface="+mn-cs"/>
              </a:rPr>
              <a:t>Warfighter Always</a:t>
            </a:r>
          </a:p>
        </p:txBody>
      </p:sp>
      <p:sp>
        <p:nvSpPr>
          <p:cNvPr id="3" name="Text Placeholder 2"/>
          <p:cNvSpPr>
            <a:spLocks noGrp="1"/>
          </p:cNvSpPr>
          <p:nvPr>
            <p:ph type="body" idx="1"/>
          </p:nvPr>
        </p:nvSpPr>
        <p:spPr>
          <a:xfrm>
            <a:off x="457200" y="1463040"/>
            <a:ext cx="8229600" cy="475488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492240" y="6492240"/>
            <a:ext cx="1828800" cy="365125"/>
          </a:xfrm>
          <a:prstGeom prst="rect">
            <a:avLst/>
          </a:prstGeom>
        </p:spPr>
        <p:txBody>
          <a:bodyPr vert="horz" lIns="91440" tIns="45720" rIns="91440" bIns="45720" rtlCol="0" anchor="ctr">
            <a:normAutofit/>
          </a:bodyPr>
          <a:lstStyle>
            <a:lvl1pPr algn="ctr">
              <a:defRPr sz="1000">
                <a:solidFill>
                  <a:schemeClr val="bg1"/>
                </a:solidFill>
                <a:latin typeface="Arial Narrow" panose="020B0606020202030204" pitchFamily="34" charset="0"/>
              </a:defRPr>
            </a:lvl1pPr>
          </a:lstStyle>
          <a:p>
            <a:endParaRPr lang="en-US"/>
          </a:p>
        </p:txBody>
      </p:sp>
      <p:pic>
        <p:nvPicPr>
          <p:cNvPr id="7" name="Picture 6">
            <a:extLst>
              <a:ext uri="{FF2B5EF4-FFF2-40B4-BE49-F238E27FC236}">
                <a16:creationId xmlns:a16="http://schemas.microsoft.com/office/drawing/2014/main" id="{7894E134-A19D-4884-8B7F-7893412C22B4}"/>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756" y="1523"/>
            <a:ext cx="9143244" cy="1170335"/>
          </a:xfrm>
          <a:prstGeom prst="rect">
            <a:avLst/>
          </a:prstGeom>
        </p:spPr>
      </p:pic>
      <p:sp>
        <p:nvSpPr>
          <p:cNvPr id="6" name="Slide Number Placeholder 5"/>
          <p:cNvSpPr>
            <a:spLocks noGrp="1"/>
          </p:cNvSpPr>
          <p:nvPr>
            <p:ph type="sldNum" sz="quarter" idx="4"/>
          </p:nvPr>
        </p:nvSpPr>
        <p:spPr>
          <a:xfrm>
            <a:off x="8686800" y="6492240"/>
            <a:ext cx="457200" cy="365125"/>
          </a:xfrm>
          <a:prstGeom prst="rect">
            <a:avLst/>
          </a:prstGeom>
        </p:spPr>
        <p:txBody>
          <a:bodyPr vert="horz" lIns="91440" tIns="45720" rIns="91440" bIns="45720" rtlCol="0" anchor="ctr"/>
          <a:lstStyle>
            <a:lvl1pPr algn="r">
              <a:defRPr sz="1200">
                <a:solidFill>
                  <a:schemeClr val="bg1"/>
                </a:solidFill>
              </a:defRPr>
            </a:lvl1pPr>
          </a:lstStyle>
          <a:p>
            <a:fld id="{0F70353F-5ECB-4B50-B3EA-C871EA4E3F32}" type="slidenum">
              <a:rPr lang="en-US" smtClean="0"/>
              <a:pPr/>
              <a:t>‹#›</a:t>
            </a:fld>
            <a:endParaRPr lang="en-US"/>
          </a:p>
        </p:txBody>
      </p:sp>
      <p:sp>
        <p:nvSpPr>
          <p:cNvPr id="2" name="Title Placeholder 1"/>
          <p:cNvSpPr>
            <a:spLocks noGrp="1"/>
          </p:cNvSpPr>
          <p:nvPr>
            <p:ph type="title"/>
          </p:nvPr>
        </p:nvSpPr>
        <p:spPr>
          <a:xfrm>
            <a:off x="3657600" y="365760"/>
            <a:ext cx="5029200" cy="822960"/>
          </a:xfrm>
          <a:prstGeom prst="rect">
            <a:avLst/>
          </a:prstGeom>
        </p:spPr>
        <p:txBody>
          <a:bodyPr vert="horz" lIns="91440" tIns="45720" rIns="91440" bIns="45720" rtlCol="0" anchor="t" anchorCtr="0">
            <a:normAutofit/>
          </a:bodyPr>
          <a:lstStyle/>
          <a:p>
            <a:r>
              <a:rPr lang="en-US"/>
              <a:t>Click to edit Master title style</a:t>
            </a:r>
          </a:p>
        </p:txBody>
      </p:sp>
      <p:sp>
        <p:nvSpPr>
          <p:cNvPr id="11" name="Rectangle 10">
            <a:extLst>
              <a:ext uri="{FF2B5EF4-FFF2-40B4-BE49-F238E27FC236}">
                <a16:creationId xmlns:a16="http://schemas.microsoft.com/office/drawing/2014/main" id="{549B3A61-23A8-4322-BB29-A2EBBE0A5EEE}"/>
              </a:ext>
            </a:extLst>
          </p:cNvPr>
          <p:cNvSpPr/>
          <p:nvPr userDrawn="1"/>
        </p:nvSpPr>
        <p:spPr>
          <a:xfrm>
            <a:off x="0" y="6488668"/>
            <a:ext cx="9144000" cy="369332"/>
          </a:xfrm>
          <a:prstGeom prst="rect">
            <a:avLst/>
          </a:prstGeom>
          <a:solidFill>
            <a:srgbClr val="0076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00" b="1" i="0" u="none" strike="noStrike" kern="1200" cap="all" spc="0" normalizeH="0" baseline="0" noProof="0">
              <a:ln>
                <a:noFill/>
              </a:ln>
              <a:solidFill>
                <a:prstClr val="white"/>
              </a:solidFill>
              <a:effectLst/>
              <a:uLnTx/>
              <a:uFillTx/>
              <a:latin typeface="+mj-lt"/>
              <a:ea typeface="+mn-ea"/>
              <a:cs typeface="+mn-cs"/>
            </a:endParaRPr>
          </a:p>
        </p:txBody>
      </p:sp>
      <p:sp>
        <p:nvSpPr>
          <p:cNvPr id="5" name="TextBox 4">
            <a:extLst>
              <a:ext uri="{FF2B5EF4-FFF2-40B4-BE49-F238E27FC236}">
                <a16:creationId xmlns:a16="http://schemas.microsoft.com/office/drawing/2014/main" id="{4BCC288D-5F05-4221-A44B-781460D0FBA3}"/>
              </a:ext>
            </a:extLst>
          </p:cNvPr>
          <p:cNvSpPr txBox="1"/>
          <p:nvPr userDrawn="1"/>
        </p:nvSpPr>
        <p:spPr>
          <a:xfrm>
            <a:off x="-756" y="6443395"/>
            <a:ext cx="9144756" cy="27699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all" spc="0" normalizeH="0" baseline="0" noProof="0">
                <a:ln>
                  <a:noFill/>
                </a:ln>
                <a:solidFill>
                  <a:prstClr val="white"/>
                </a:solidFill>
                <a:effectLst/>
                <a:uLnTx/>
                <a:uFillTx/>
                <a:latin typeface="+mn-lt"/>
                <a:ea typeface="+mn-ea"/>
                <a:cs typeface="+mn-cs"/>
              </a:rPr>
              <a:t>Warfighter Always</a:t>
            </a:r>
            <a:endParaRPr lang="en-US" sz="1200"/>
          </a:p>
        </p:txBody>
      </p:sp>
      <p:pic>
        <p:nvPicPr>
          <p:cNvPr id="13" name="Picture 12" descr="A picture containing bicycle&#10;&#10;Description automatically generated">
            <a:extLst>
              <a:ext uri="{FF2B5EF4-FFF2-40B4-BE49-F238E27FC236}">
                <a16:creationId xmlns:a16="http://schemas.microsoft.com/office/drawing/2014/main" id="{0940007C-7B07-4FD9-A3B9-B08B0560BBE9}"/>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1599804" y="203528"/>
            <a:ext cx="579872" cy="574717"/>
          </a:xfrm>
          <a:prstGeom prst="rect">
            <a:avLst/>
          </a:prstGeom>
        </p:spPr>
      </p:pic>
    </p:spTree>
    <p:extLst>
      <p:ext uri="{BB962C8B-B14F-4D97-AF65-F5344CB8AC3E}">
        <p14:creationId xmlns:p14="http://schemas.microsoft.com/office/powerpoint/2010/main" val="3305290197"/>
      </p:ext>
    </p:extLst>
  </p:cSld>
  <p:clrMap bg1="lt1" tx1="dk1" bg2="lt2" tx2="dk2" accent1="accent1" accent2="accent2" accent3="accent3" accent4="accent4" accent5="accent5" accent6="accent6" hlink="hlink" folHlink="folHlink"/>
  <p:sldLayoutIdLst>
    <p:sldLayoutId id="2147483675" r:id="rId1"/>
    <p:sldLayoutId id="2147483674" r:id="rId2"/>
    <p:sldLayoutId id="2147483676" r:id="rId3"/>
    <p:sldLayoutId id="2147483677" r:id="rId4"/>
    <p:sldLayoutId id="2147483681" r:id="rId5"/>
    <p:sldLayoutId id="2147483694" r:id="rId6"/>
  </p:sldLayoutIdLst>
  <p:hf hdr="0" ftr="0" dt="0"/>
  <p:txStyles>
    <p:titleStyle>
      <a:lvl1pPr algn="ctr" defTabSz="914400" rtl="0" eaLnBrk="1" latinLnBrk="0" hangingPunct="1">
        <a:lnSpc>
          <a:spcPct val="100000"/>
        </a:lnSpc>
        <a:spcBef>
          <a:spcPct val="0"/>
        </a:spcBef>
        <a:buNone/>
        <a:defRPr sz="2400" b="1" kern="1200">
          <a:solidFill>
            <a:schemeClr val="accent5">
              <a:lumMod val="50000"/>
            </a:schemeClr>
          </a:solidFill>
          <a:latin typeface="+mj-lt"/>
          <a:ea typeface="+mj-ea"/>
          <a:cs typeface="+mj-cs"/>
        </a:defRPr>
      </a:lvl1pPr>
    </p:titleStyle>
    <p:bodyStyle>
      <a:lvl1pPr marL="228600" indent="-228600" algn="l" defTabSz="914400" rtl="0" eaLnBrk="1" latinLnBrk="0" hangingPunct="1">
        <a:lnSpc>
          <a:spcPct val="90000"/>
        </a:lnSpc>
        <a:spcBef>
          <a:spcPts val="1200"/>
        </a:spcBef>
        <a:spcAft>
          <a:spcPts val="0"/>
        </a:spcAft>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600"/>
        </a:spcBef>
        <a:spcAft>
          <a:spcPts val="0"/>
        </a:spcAft>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600"/>
        </a:spcBef>
        <a:spcAft>
          <a:spcPts val="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600"/>
        </a:spcBef>
        <a:spcAft>
          <a:spcPts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600"/>
        </a:spcBef>
        <a:spcAft>
          <a:spcPts val="0"/>
        </a:spcAft>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49B3A61-23A8-4322-BB29-A2EBBE0A5EEE}"/>
              </a:ext>
            </a:extLst>
          </p:cNvPr>
          <p:cNvSpPr/>
          <p:nvPr userDrawn="1"/>
        </p:nvSpPr>
        <p:spPr>
          <a:xfrm>
            <a:off x="0" y="6488668"/>
            <a:ext cx="9144000" cy="369332"/>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all" spc="0" normalizeH="0" baseline="0" noProof="0">
                <a:ln>
                  <a:noFill/>
                </a:ln>
                <a:solidFill>
                  <a:prstClr val="white"/>
                </a:solidFill>
                <a:effectLst/>
                <a:uLnTx/>
                <a:uFillTx/>
                <a:latin typeface="+mj-lt"/>
                <a:ea typeface="+mn-ea"/>
                <a:cs typeface="+mn-cs"/>
              </a:rPr>
              <a:t>Warfighter Always</a:t>
            </a:r>
          </a:p>
        </p:txBody>
      </p:sp>
      <p:sp>
        <p:nvSpPr>
          <p:cNvPr id="3" name="Text Placeholder 2"/>
          <p:cNvSpPr>
            <a:spLocks noGrp="1"/>
          </p:cNvSpPr>
          <p:nvPr>
            <p:ph type="body" idx="1"/>
          </p:nvPr>
        </p:nvSpPr>
        <p:spPr>
          <a:xfrm>
            <a:off x="457200" y="1463040"/>
            <a:ext cx="8229600" cy="475488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492240" y="6492240"/>
            <a:ext cx="1828800" cy="365125"/>
          </a:xfrm>
          <a:prstGeom prst="rect">
            <a:avLst/>
          </a:prstGeom>
        </p:spPr>
        <p:txBody>
          <a:bodyPr vert="horz" lIns="91440" tIns="45720" rIns="91440" bIns="45720" rtlCol="0" anchor="ctr">
            <a:normAutofit/>
          </a:bodyPr>
          <a:lstStyle>
            <a:lvl1pPr algn="ctr">
              <a:defRPr sz="1000">
                <a:solidFill>
                  <a:schemeClr val="bg1"/>
                </a:solidFill>
                <a:latin typeface="Arial Narrow" panose="020B0606020202030204" pitchFamily="34" charset="0"/>
              </a:defRPr>
            </a:lvl1pPr>
          </a:lstStyle>
          <a:p>
            <a:endParaRPr lang="en-US"/>
          </a:p>
        </p:txBody>
      </p:sp>
      <p:pic>
        <p:nvPicPr>
          <p:cNvPr id="7" name="Picture 6">
            <a:extLst>
              <a:ext uri="{FF2B5EF4-FFF2-40B4-BE49-F238E27FC236}">
                <a16:creationId xmlns:a16="http://schemas.microsoft.com/office/drawing/2014/main" id="{7894E134-A19D-4884-8B7F-7893412C22B4}"/>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756" y="1523"/>
            <a:ext cx="9143244" cy="1170335"/>
          </a:xfrm>
          <a:prstGeom prst="rect">
            <a:avLst/>
          </a:prstGeom>
        </p:spPr>
      </p:pic>
      <p:sp>
        <p:nvSpPr>
          <p:cNvPr id="6" name="Slide Number Placeholder 5"/>
          <p:cNvSpPr>
            <a:spLocks noGrp="1"/>
          </p:cNvSpPr>
          <p:nvPr>
            <p:ph type="sldNum" sz="quarter" idx="4"/>
          </p:nvPr>
        </p:nvSpPr>
        <p:spPr>
          <a:xfrm>
            <a:off x="8686800" y="6492240"/>
            <a:ext cx="457200" cy="365125"/>
          </a:xfrm>
          <a:prstGeom prst="rect">
            <a:avLst/>
          </a:prstGeom>
        </p:spPr>
        <p:txBody>
          <a:bodyPr vert="horz" lIns="91440" tIns="45720" rIns="91440" bIns="45720" rtlCol="0" anchor="ctr"/>
          <a:lstStyle>
            <a:lvl1pPr algn="r">
              <a:defRPr sz="1200">
                <a:solidFill>
                  <a:schemeClr val="bg1"/>
                </a:solidFill>
              </a:defRPr>
            </a:lvl1pPr>
          </a:lstStyle>
          <a:p>
            <a:fld id="{0F70353F-5ECB-4B50-B3EA-C871EA4E3F32}" type="slidenum">
              <a:rPr lang="en-US" smtClean="0"/>
              <a:pPr/>
              <a:t>‹#›</a:t>
            </a:fld>
            <a:endParaRPr lang="en-US"/>
          </a:p>
        </p:txBody>
      </p:sp>
      <p:sp>
        <p:nvSpPr>
          <p:cNvPr id="2" name="Title Placeholder 1"/>
          <p:cNvSpPr>
            <a:spLocks noGrp="1"/>
          </p:cNvSpPr>
          <p:nvPr>
            <p:ph type="title"/>
          </p:nvPr>
        </p:nvSpPr>
        <p:spPr>
          <a:xfrm>
            <a:off x="3657600" y="365760"/>
            <a:ext cx="5029200" cy="822960"/>
          </a:xfrm>
          <a:prstGeom prst="rect">
            <a:avLst/>
          </a:prstGeom>
        </p:spPr>
        <p:txBody>
          <a:bodyPr vert="horz" lIns="91440" tIns="45720" rIns="91440" bIns="45720" rtlCol="0" anchor="t" anchorCtr="0">
            <a:normAutofit/>
          </a:bodyPr>
          <a:lstStyle/>
          <a:p>
            <a:r>
              <a:rPr lang="en-US"/>
              <a:t>Click to edit Master title style</a:t>
            </a:r>
          </a:p>
        </p:txBody>
      </p:sp>
      <p:sp>
        <p:nvSpPr>
          <p:cNvPr id="11" name="Rectangle 10">
            <a:extLst>
              <a:ext uri="{FF2B5EF4-FFF2-40B4-BE49-F238E27FC236}">
                <a16:creationId xmlns:a16="http://schemas.microsoft.com/office/drawing/2014/main" id="{549B3A61-23A8-4322-BB29-A2EBBE0A5EEE}"/>
              </a:ext>
            </a:extLst>
          </p:cNvPr>
          <p:cNvSpPr/>
          <p:nvPr userDrawn="1"/>
        </p:nvSpPr>
        <p:spPr>
          <a:xfrm>
            <a:off x="0" y="6488668"/>
            <a:ext cx="9144000" cy="369332"/>
          </a:xfrm>
          <a:prstGeom prst="rect">
            <a:avLst/>
          </a:prstGeom>
          <a:solidFill>
            <a:srgbClr val="0076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00" b="1" i="0" u="none" strike="noStrike" kern="1200" cap="all" spc="0" normalizeH="0" baseline="0" noProof="0">
              <a:ln>
                <a:noFill/>
              </a:ln>
              <a:solidFill>
                <a:prstClr val="white"/>
              </a:solidFill>
              <a:effectLst/>
              <a:uLnTx/>
              <a:uFillTx/>
              <a:latin typeface="+mj-lt"/>
              <a:ea typeface="+mn-ea"/>
              <a:cs typeface="+mn-cs"/>
            </a:endParaRPr>
          </a:p>
        </p:txBody>
      </p:sp>
      <p:sp>
        <p:nvSpPr>
          <p:cNvPr id="5" name="TextBox 4">
            <a:extLst>
              <a:ext uri="{FF2B5EF4-FFF2-40B4-BE49-F238E27FC236}">
                <a16:creationId xmlns:a16="http://schemas.microsoft.com/office/drawing/2014/main" id="{4BCC288D-5F05-4221-A44B-781460D0FBA3}"/>
              </a:ext>
            </a:extLst>
          </p:cNvPr>
          <p:cNvSpPr txBox="1"/>
          <p:nvPr userDrawn="1"/>
        </p:nvSpPr>
        <p:spPr>
          <a:xfrm>
            <a:off x="-1512" y="6435658"/>
            <a:ext cx="9144756" cy="27699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all" spc="0" normalizeH="0" baseline="0" noProof="0">
                <a:ln>
                  <a:noFill/>
                </a:ln>
                <a:solidFill>
                  <a:prstClr val="white"/>
                </a:solidFill>
                <a:effectLst/>
                <a:uLnTx/>
                <a:uFillTx/>
                <a:latin typeface="+mn-lt"/>
                <a:ea typeface="+mn-ea"/>
                <a:cs typeface="+mn-cs"/>
              </a:rPr>
              <a:t>Warfighter Always</a:t>
            </a:r>
            <a:endParaRPr lang="en-US" sz="1200"/>
          </a:p>
        </p:txBody>
      </p:sp>
      <p:pic>
        <p:nvPicPr>
          <p:cNvPr id="10" name="Picture 9" descr="A picture containing bicycle&#10;&#10;Description automatically generated">
            <a:extLst>
              <a:ext uri="{FF2B5EF4-FFF2-40B4-BE49-F238E27FC236}">
                <a16:creationId xmlns:a16="http://schemas.microsoft.com/office/drawing/2014/main" id="{5AFD0FCD-678D-435D-92A7-17171D9F461D}"/>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1599804" y="203528"/>
            <a:ext cx="579872" cy="574717"/>
          </a:xfrm>
          <a:prstGeom prst="rect">
            <a:avLst/>
          </a:prstGeom>
        </p:spPr>
      </p:pic>
    </p:spTree>
    <p:extLst>
      <p:ext uri="{BB962C8B-B14F-4D97-AF65-F5344CB8AC3E}">
        <p14:creationId xmlns:p14="http://schemas.microsoft.com/office/powerpoint/2010/main" val="2206888320"/>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Lst>
  <p:hf hdr="0" ftr="0" dt="0"/>
  <p:txStyles>
    <p:titleStyle>
      <a:lvl1pPr algn="ctr" defTabSz="914400" rtl="0" eaLnBrk="1" latinLnBrk="0" hangingPunct="1">
        <a:lnSpc>
          <a:spcPct val="100000"/>
        </a:lnSpc>
        <a:spcBef>
          <a:spcPct val="0"/>
        </a:spcBef>
        <a:buNone/>
        <a:defRPr sz="2400" b="1" kern="1200">
          <a:solidFill>
            <a:schemeClr val="accent5">
              <a:lumMod val="50000"/>
            </a:schemeClr>
          </a:solidFill>
          <a:latin typeface="+mj-lt"/>
          <a:ea typeface="+mj-ea"/>
          <a:cs typeface="+mj-cs"/>
        </a:defRPr>
      </a:lvl1pPr>
    </p:titleStyle>
    <p:bodyStyle>
      <a:lvl1pPr marL="228600" indent="-228600" algn="l" defTabSz="914400" rtl="0" eaLnBrk="1" latinLnBrk="0" hangingPunct="1">
        <a:lnSpc>
          <a:spcPct val="90000"/>
        </a:lnSpc>
        <a:spcBef>
          <a:spcPts val="1200"/>
        </a:spcBef>
        <a:spcAft>
          <a:spcPts val="0"/>
        </a:spcAft>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600"/>
        </a:spcBef>
        <a:spcAft>
          <a:spcPts val="0"/>
        </a:spcAft>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600"/>
        </a:spcBef>
        <a:spcAft>
          <a:spcPts val="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600"/>
        </a:spcBef>
        <a:spcAft>
          <a:spcPts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600"/>
        </a:spcBef>
        <a:spcAft>
          <a:spcPts val="0"/>
        </a:spcAft>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4054E146-EB08-4BCE-A32A-33F48C2424AE}"/>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1125254" y="1744576"/>
            <a:ext cx="8017990" cy="4754880"/>
          </a:xfrm>
          <a:prstGeom prst="rect">
            <a:avLst/>
          </a:prstGeom>
        </p:spPr>
      </p:pic>
      <p:sp>
        <p:nvSpPr>
          <p:cNvPr id="2" name="Title Placeholder 1"/>
          <p:cNvSpPr>
            <a:spLocks noGrp="1"/>
          </p:cNvSpPr>
          <p:nvPr userDrawn="1">
            <p:ph type="title"/>
          </p:nvPr>
        </p:nvSpPr>
        <p:spPr>
          <a:xfrm>
            <a:off x="182880" y="3657600"/>
            <a:ext cx="4114800" cy="109728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userDrawn="1">
            <p:ph type="body" idx="1"/>
          </p:nvPr>
        </p:nvSpPr>
        <p:spPr>
          <a:xfrm>
            <a:off x="182880" y="4754880"/>
            <a:ext cx="4114800" cy="109728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549B3A61-23A8-4322-BB29-A2EBBE0A5EEE}"/>
              </a:ext>
            </a:extLst>
          </p:cNvPr>
          <p:cNvSpPr/>
          <p:nvPr userDrawn="1"/>
        </p:nvSpPr>
        <p:spPr>
          <a:xfrm>
            <a:off x="0" y="6488668"/>
            <a:ext cx="9144000" cy="369332"/>
          </a:xfrm>
          <a:prstGeom prst="rect">
            <a:avLst/>
          </a:prstGeom>
          <a:solidFill>
            <a:srgbClr val="0076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00" b="1" i="0" u="none" strike="noStrike" kern="1200" cap="all" spc="0" normalizeH="0" baseline="0" noProof="0">
              <a:ln>
                <a:noFill/>
              </a:ln>
              <a:solidFill>
                <a:prstClr val="white"/>
              </a:solidFill>
              <a:effectLst/>
              <a:uLnTx/>
              <a:uFillTx/>
              <a:latin typeface="+mj-lt"/>
              <a:ea typeface="+mn-ea"/>
              <a:cs typeface="+mn-cs"/>
            </a:endParaRPr>
          </a:p>
        </p:txBody>
      </p:sp>
      <p:sp>
        <p:nvSpPr>
          <p:cNvPr id="4" name="TextBox 3"/>
          <p:cNvSpPr txBox="1"/>
          <p:nvPr userDrawn="1"/>
        </p:nvSpPr>
        <p:spPr>
          <a:xfrm>
            <a:off x="-1512" y="6499456"/>
            <a:ext cx="9144756" cy="27699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all" spc="0" normalizeH="0" baseline="0" noProof="0">
                <a:ln>
                  <a:noFill/>
                </a:ln>
                <a:solidFill>
                  <a:prstClr val="white"/>
                </a:solidFill>
                <a:effectLst/>
                <a:uLnTx/>
                <a:uFillTx/>
                <a:latin typeface="+mn-lt"/>
                <a:ea typeface="+mn-ea"/>
                <a:cs typeface="+mn-cs"/>
              </a:rPr>
              <a:t>Warfighter Always</a:t>
            </a:r>
            <a:endParaRPr lang="en-US" sz="1200"/>
          </a:p>
        </p:txBody>
      </p:sp>
      <p:pic>
        <p:nvPicPr>
          <p:cNvPr id="15" name="Picture 14" descr="A close up of a logo&#10;&#10;Description automatically generated">
            <a:extLst>
              <a:ext uri="{FF2B5EF4-FFF2-40B4-BE49-F238E27FC236}">
                <a16:creationId xmlns:a16="http://schemas.microsoft.com/office/drawing/2014/main" id="{C55F3408-9519-4806-8143-5F8651E5545B}"/>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512" y="0"/>
            <a:ext cx="9158714" cy="1739069"/>
          </a:xfrm>
          <a:prstGeom prst="rect">
            <a:avLst/>
          </a:prstGeom>
        </p:spPr>
      </p:pic>
      <p:sp>
        <p:nvSpPr>
          <p:cNvPr id="19" name="TextBox 18">
            <a:extLst>
              <a:ext uri="{FF2B5EF4-FFF2-40B4-BE49-F238E27FC236}">
                <a16:creationId xmlns:a16="http://schemas.microsoft.com/office/drawing/2014/main" id="{D7178E8D-EBDB-43AC-A929-12697DCBC837}"/>
              </a:ext>
            </a:extLst>
          </p:cNvPr>
          <p:cNvSpPr txBox="1"/>
          <p:nvPr userDrawn="1"/>
        </p:nvSpPr>
        <p:spPr>
          <a:xfrm>
            <a:off x="4556232" y="701748"/>
            <a:ext cx="4465646"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002060"/>
                </a:solidFill>
                <a:effectLst/>
                <a:uLnTx/>
                <a:uFillTx/>
                <a:latin typeface="Arial" panose="020B0604020202020204" pitchFamily="34" charset="0"/>
                <a:ea typeface="+mn-ea"/>
                <a:cs typeface="Arial" panose="020B0604020202020204" pitchFamily="34" charset="0"/>
              </a:rPr>
              <a:t>The Nation’s Combat Logistics Support Agency</a:t>
            </a:r>
          </a:p>
        </p:txBody>
      </p:sp>
      <p:sp>
        <p:nvSpPr>
          <p:cNvPr id="20" name="TextBox 19">
            <a:extLst>
              <a:ext uri="{FF2B5EF4-FFF2-40B4-BE49-F238E27FC236}">
                <a16:creationId xmlns:a16="http://schemas.microsoft.com/office/drawing/2014/main" id="{11A928C8-4F19-4E5C-8442-1C270B915D95}"/>
              </a:ext>
            </a:extLst>
          </p:cNvPr>
          <p:cNvSpPr txBox="1"/>
          <p:nvPr userDrawn="1"/>
        </p:nvSpPr>
        <p:spPr>
          <a:xfrm>
            <a:off x="1233130" y="929518"/>
            <a:ext cx="1574470" cy="215444"/>
          </a:xfrm>
          <a:prstGeom prst="rect">
            <a:avLst/>
          </a:prstGeom>
          <a:noFill/>
          <a:effectLst>
            <a:glow rad="228600">
              <a:schemeClr val="accent6">
                <a:satMod val="175000"/>
                <a:alpha val="40000"/>
              </a:schemeClr>
            </a:glow>
          </a:effectLst>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800" b="1" i="1" u="none" strike="noStrike" kern="1200" cap="none" spc="300" normalizeH="0" baseline="0" noProof="0">
                <a:ln>
                  <a:noFill/>
                </a:ln>
                <a:solidFill>
                  <a:srgbClr val="002060"/>
                </a:solidFill>
                <a:effectLst>
                  <a:glow rad="63500">
                    <a:srgbClr val="A5A5A5">
                      <a:satMod val="175000"/>
                      <a:alpha val="40000"/>
                    </a:srgbClr>
                  </a:glow>
                </a:effectLst>
                <a:uLnTx/>
                <a:uFillTx/>
                <a:latin typeface="Bodoni MT" panose="02070603080606020203" pitchFamily="18" charset="0"/>
                <a:ea typeface="+mn-ea"/>
                <a:cs typeface="+mn-cs"/>
              </a:rPr>
              <a:t>Established 1961</a:t>
            </a:r>
          </a:p>
        </p:txBody>
      </p:sp>
      <p:pic>
        <p:nvPicPr>
          <p:cNvPr id="21" name="Picture 20">
            <a:extLst>
              <a:ext uri="{FF2B5EF4-FFF2-40B4-BE49-F238E27FC236}">
                <a16:creationId xmlns:a16="http://schemas.microsoft.com/office/drawing/2014/main" id="{B09107B0-5DCF-4937-BBC0-71439CFA8404}"/>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2935458" y="194231"/>
            <a:ext cx="545032" cy="678463"/>
          </a:xfrm>
          <a:prstGeom prst="rect">
            <a:avLst/>
          </a:prstGeom>
        </p:spPr>
      </p:pic>
      <p:pic>
        <p:nvPicPr>
          <p:cNvPr id="22" name="Picture 21" descr="A close up of a sign&#10;&#10;Description automatically generated">
            <a:extLst>
              <a:ext uri="{FF2B5EF4-FFF2-40B4-BE49-F238E27FC236}">
                <a16:creationId xmlns:a16="http://schemas.microsoft.com/office/drawing/2014/main" id="{1BFBEBCE-3BA8-4353-B31F-A556D47162B4}"/>
              </a:ext>
            </a:extLst>
          </p:cNvPr>
          <p:cNvPicPr>
            <a:picLocks noChangeAspect="1"/>
          </p:cNvPicPr>
          <p:nvPr userDrawn="1"/>
        </p:nvPicPr>
        <p:blipFill>
          <a:blip r:embed="rId6" cstate="hqprint">
            <a:extLst>
              <a:ext uri="{28A0092B-C50C-407E-A947-70E740481C1C}">
                <a14:useLocalDpi xmlns:a14="http://schemas.microsoft.com/office/drawing/2010/main" val="0"/>
              </a:ext>
            </a:extLst>
          </a:blip>
          <a:stretch>
            <a:fillRect/>
          </a:stretch>
        </p:blipFill>
        <p:spPr>
          <a:xfrm>
            <a:off x="438188" y="212751"/>
            <a:ext cx="659585" cy="659585"/>
          </a:xfrm>
          <a:prstGeom prst="rect">
            <a:avLst/>
          </a:prstGeom>
        </p:spPr>
      </p:pic>
      <p:sp>
        <p:nvSpPr>
          <p:cNvPr id="23" name="TextBox 22">
            <a:extLst>
              <a:ext uri="{FF2B5EF4-FFF2-40B4-BE49-F238E27FC236}">
                <a16:creationId xmlns:a16="http://schemas.microsoft.com/office/drawing/2014/main" id="{10113F2A-C43A-42D4-8B48-95DA2D4D86FA}"/>
              </a:ext>
            </a:extLst>
          </p:cNvPr>
          <p:cNvSpPr txBox="1"/>
          <p:nvPr userDrawn="1"/>
        </p:nvSpPr>
        <p:spPr>
          <a:xfrm>
            <a:off x="1114508" y="779641"/>
            <a:ext cx="1811714" cy="223138"/>
          </a:xfrm>
          <a:prstGeom prst="rect">
            <a:avLst/>
          </a:prstGeom>
          <a:noFill/>
        </p:spPr>
        <p:txBody>
          <a:bodyPr wrap="none" rtlCol="0">
            <a:spAutoFit/>
          </a:bodyPr>
          <a:lstStyle/>
          <a:p>
            <a:r>
              <a:rPr lang="en-US" sz="850" b="1">
                <a:solidFill>
                  <a:srgbClr val="002060"/>
                </a:solidFill>
              </a:rPr>
              <a:t>DEFENSE LOGISTICS AGENCY</a:t>
            </a:r>
          </a:p>
        </p:txBody>
      </p:sp>
      <p:sp>
        <p:nvSpPr>
          <p:cNvPr id="24" name="TextBox 23">
            <a:extLst>
              <a:ext uri="{FF2B5EF4-FFF2-40B4-BE49-F238E27FC236}">
                <a16:creationId xmlns:a16="http://schemas.microsoft.com/office/drawing/2014/main" id="{E4417B46-6253-4B12-A090-40A060506881}"/>
              </a:ext>
            </a:extLst>
          </p:cNvPr>
          <p:cNvSpPr txBox="1"/>
          <p:nvPr userDrawn="1"/>
        </p:nvSpPr>
        <p:spPr>
          <a:xfrm>
            <a:off x="1130150" y="50788"/>
            <a:ext cx="1766830" cy="1015663"/>
          </a:xfrm>
          <a:prstGeom prst="rect">
            <a:avLst/>
          </a:prstGeom>
          <a:noFill/>
        </p:spPr>
        <p:txBody>
          <a:bodyPr wrap="none" rtlCol="0">
            <a:spAutoFit/>
          </a:bodyPr>
          <a:lstStyle/>
          <a:p>
            <a:r>
              <a:rPr lang="en-US" sz="6000" b="1">
                <a:solidFill>
                  <a:srgbClr val="002060"/>
                </a:solidFill>
                <a:latin typeface="Baskerville Old Face" panose="02020602080505020303" pitchFamily="18" charset="0"/>
                <a:ea typeface="BatangChe" panose="020B0503020000020004" pitchFamily="49" charset="-127"/>
              </a:rPr>
              <a:t>DLA</a:t>
            </a:r>
          </a:p>
        </p:txBody>
      </p:sp>
    </p:spTree>
    <p:extLst>
      <p:ext uri="{BB962C8B-B14F-4D97-AF65-F5344CB8AC3E}">
        <p14:creationId xmlns:p14="http://schemas.microsoft.com/office/powerpoint/2010/main" val="1413538895"/>
      </p:ext>
    </p:extLst>
  </p:cSld>
  <p:clrMap bg1="lt1" tx1="dk1" bg2="lt2" tx2="dk2" accent1="accent1" accent2="accent2" accent3="accent3" accent4="accent4" accent5="accent5" accent6="accent6" hlink="hlink" folHlink="folHlink"/>
  <p:sldLayoutIdLst>
    <p:sldLayoutId id="2147483705" r:id="rId1"/>
  </p:sldLayoutIdLst>
  <p:hf hdr="0" ftr="0" dt="0"/>
  <p:txStyles>
    <p:titleStyle>
      <a:lvl1pPr algn="ctr" defTabSz="914400" rtl="0" eaLnBrk="1" latinLnBrk="0" hangingPunct="1">
        <a:lnSpc>
          <a:spcPct val="90000"/>
        </a:lnSpc>
        <a:spcBef>
          <a:spcPct val="0"/>
        </a:spcBef>
        <a:buNone/>
        <a:defRPr sz="3200" b="1" kern="1200">
          <a:solidFill>
            <a:srgbClr val="00206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rgbClr val="00206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002060"/>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2060"/>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rgbClr val="002060"/>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rgbClr val="00206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49B3A61-23A8-4322-BB29-A2EBBE0A5EEE}"/>
              </a:ext>
            </a:extLst>
          </p:cNvPr>
          <p:cNvSpPr/>
          <p:nvPr userDrawn="1"/>
        </p:nvSpPr>
        <p:spPr>
          <a:xfrm>
            <a:off x="0" y="6488668"/>
            <a:ext cx="9144000" cy="369332"/>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all" spc="0" normalizeH="0" baseline="0" noProof="0">
                <a:ln>
                  <a:noFill/>
                </a:ln>
                <a:solidFill>
                  <a:prstClr val="white"/>
                </a:solidFill>
                <a:effectLst/>
                <a:uLnTx/>
                <a:uFillTx/>
                <a:latin typeface="+mj-lt"/>
                <a:ea typeface="+mn-ea"/>
                <a:cs typeface="+mn-cs"/>
              </a:rPr>
              <a:t>Warfighter Always</a:t>
            </a:r>
          </a:p>
        </p:txBody>
      </p:sp>
      <p:sp>
        <p:nvSpPr>
          <p:cNvPr id="3" name="Text Placeholder 2"/>
          <p:cNvSpPr>
            <a:spLocks noGrp="1"/>
          </p:cNvSpPr>
          <p:nvPr>
            <p:ph type="body" idx="1"/>
          </p:nvPr>
        </p:nvSpPr>
        <p:spPr>
          <a:xfrm>
            <a:off x="457200" y="1463040"/>
            <a:ext cx="8229600" cy="475488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492240" y="6492240"/>
            <a:ext cx="1828800" cy="365125"/>
          </a:xfrm>
          <a:prstGeom prst="rect">
            <a:avLst/>
          </a:prstGeom>
        </p:spPr>
        <p:txBody>
          <a:bodyPr vert="horz" lIns="91440" tIns="45720" rIns="91440" bIns="45720" rtlCol="0" anchor="ctr">
            <a:normAutofit/>
          </a:bodyPr>
          <a:lstStyle>
            <a:lvl1pPr algn="ctr">
              <a:defRPr sz="1000">
                <a:solidFill>
                  <a:schemeClr val="bg1"/>
                </a:solidFill>
                <a:latin typeface="Arial Narrow" panose="020B0606020202030204" pitchFamily="34" charset="0"/>
              </a:defRPr>
            </a:lvl1pPr>
          </a:lstStyle>
          <a:p>
            <a:endParaRPr lang="en-US"/>
          </a:p>
        </p:txBody>
      </p:sp>
      <p:sp>
        <p:nvSpPr>
          <p:cNvPr id="6" name="Slide Number Placeholder 5"/>
          <p:cNvSpPr>
            <a:spLocks noGrp="1"/>
          </p:cNvSpPr>
          <p:nvPr>
            <p:ph type="sldNum" sz="quarter" idx="4"/>
          </p:nvPr>
        </p:nvSpPr>
        <p:spPr>
          <a:xfrm>
            <a:off x="8686800" y="6492240"/>
            <a:ext cx="457200" cy="365125"/>
          </a:xfrm>
          <a:prstGeom prst="rect">
            <a:avLst/>
          </a:prstGeom>
        </p:spPr>
        <p:txBody>
          <a:bodyPr vert="horz" lIns="91440" tIns="45720" rIns="91440" bIns="45720" rtlCol="0" anchor="ctr"/>
          <a:lstStyle>
            <a:lvl1pPr algn="r">
              <a:defRPr sz="1200">
                <a:solidFill>
                  <a:schemeClr val="bg1"/>
                </a:solidFill>
              </a:defRPr>
            </a:lvl1pPr>
          </a:lstStyle>
          <a:p>
            <a:fld id="{0F70353F-5ECB-4B50-B3EA-C871EA4E3F32}" type="slidenum">
              <a:rPr lang="en-US" smtClean="0"/>
              <a:pPr/>
              <a:t>‹#›</a:t>
            </a:fld>
            <a:endParaRPr lang="en-US"/>
          </a:p>
        </p:txBody>
      </p:sp>
      <p:sp>
        <p:nvSpPr>
          <p:cNvPr id="11" name="Rectangle 10">
            <a:extLst>
              <a:ext uri="{FF2B5EF4-FFF2-40B4-BE49-F238E27FC236}">
                <a16:creationId xmlns:a16="http://schemas.microsoft.com/office/drawing/2014/main" id="{549B3A61-23A8-4322-BB29-A2EBBE0A5EEE}"/>
              </a:ext>
            </a:extLst>
          </p:cNvPr>
          <p:cNvSpPr/>
          <p:nvPr userDrawn="1"/>
        </p:nvSpPr>
        <p:spPr>
          <a:xfrm>
            <a:off x="0" y="6488668"/>
            <a:ext cx="9144000" cy="369332"/>
          </a:xfrm>
          <a:prstGeom prst="rect">
            <a:avLst/>
          </a:prstGeom>
          <a:solidFill>
            <a:srgbClr val="0076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00" b="1" i="0" u="none" strike="noStrike" kern="1200" cap="all" spc="0" normalizeH="0" baseline="0" noProof="0">
              <a:ln>
                <a:noFill/>
              </a:ln>
              <a:solidFill>
                <a:prstClr val="white"/>
              </a:solidFill>
              <a:effectLst/>
              <a:uLnTx/>
              <a:uFillTx/>
              <a:latin typeface="+mj-lt"/>
              <a:ea typeface="+mn-ea"/>
              <a:cs typeface="+mn-cs"/>
            </a:endParaRPr>
          </a:p>
        </p:txBody>
      </p:sp>
      <p:sp>
        <p:nvSpPr>
          <p:cNvPr id="5" name="TextBox 4">
            <a:extLst>
              <a:ext uri="{FF2B5EF4-FFF2-40B4-BE49-F238E27FC236}">
                <a16:creationId xmlns:a16="http://schemas.microsoft.com/office/drawing/2014/main" id="{4BCC288D-5F05-4221-A44B-781460D0FBA3}"/>
              </a:ext>
            </a:extLst>
          </p:cNvPr>
          <p:cNvSpPr txBox="1"/>
          <p:nvPr userDrawn="1"/>
        </p:nvSpPr>
        <p:spPr>
          <a:xfrm>
            <a:off x="-1512" y="6499456"/>
            <a:ext cx="9144756" cy="27699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all" spc="0" normalizeH="0" baseline="0" noProof="0">
                <a:ln>
                  <a:noFill/>
                </a:ln>
                <a:solidFill>
                  <a:prstClr val="white"/>
                </a:solidFill>
                <a:effectLst/>
                <a:uLnTx/>
                <a:uFillTx/>
                <a:latin typeface="+mn-lt"/>
                <a:ea typeface="+mn-ea"/>
                <a:cs typeface="+mn-cs"/>
              </a:rPr>
              <a:t>Warfighter Always</a:t>
            </a:r>
            <a:endParaRPr lang="en-US" sz="1200"/>
          </a:p>
        </p:txBody>
      </p:sp>
      <p:pic>
        <p:nvPicPr>
          <p:cNvPr id="14" name="Picture 13" descr="A close up of a logo&#10;&#10;Description automatically generated">
            <a:extLst>
              <a:ext uri="{FF2B5EF4-FFF2-40B4-BE49-F238E27FC236}">
                <a16:creationId xmlns:a16="http://schemas.microsoft.com/office/drawing/2014/main" id="{6C553B62-DAAF-4DAD-A4F3-87E23D1BA8F0}"/>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513" y="-11575"/>
            <a:ext cx="9168083" cy="1168346"/>
          </a:xfrm>
          <a:prstGeom prst="rect">
            <a:avLst/>
          </a:prstGeom>
        </p:spPr>
      </p:pic>
      <p:sp>
        <p:nvSpPr>
          <p:cNvPr id="15" name="Title Placeholder 1">
            <a:extLst>
              <a:ext uri="{FF2B5EF4-FFF2-40B4-BE49-F238E27FC236}">
                <a16:creationId xmlns:a16="http://schemas.microsoft.com/office/drawing/2014/main" id="{A6646983-4BCF-4F98-B356-CFA772F2A30F}"/>
              </a:ext>
            </a:extLst>
          </p:cNvPr>
          <p:cNvSpPr>
            <a:spLocks noGrp="1"/>
          </p:cNvSpPr>
          <p:nvPr>
            <p:ph type="title"/>
          </p:nvPr>
        </p:nvSpPr>
        <p:spPr>
          <a:xfrm>
            <a:off x="3657600" y="365760"/>
            <a:ext cx="5029200" cy="822960"/>
          </a:xfrm>
          <a:prstGeom prst="rect">
            <a:avLst/>
          </a:prstGeom>
        </p:spPr>
        <p:txBody>
          <a:bodyPr vert="horz" lIns="91440" tIns="45720" rIns="91440" bIns="45720" rtlCol="0" anchor="t" anchorCtr="0">
            <a:normAutofit/>
          </a:bodyPr>
          <a:lstStyle/>
          <a:p>
            <a:r>
              <a:rPr lang="en-US"/>
              <a:t>Click to edit Master title style</a:t>
            </a:r>
          </a:p>
        </p:txBody>
      </p:sp>
      <p:pic>
        <p:nvPicPr>
          <p:cNvPr id="16" name="Picture 15">
            <a:extLst>
              <a:ext uri="{FF2B5EF4-FFF2-40B4-BE49-F238E27FC236}">
                <a16:creationId xmlns:a16="http://schemas.microsoft.com/office/drawing/2014/main" id="{F5307292-38BF-4B5C-AE99-4953EB0ED829}"/>
              </a:ext>
            </a:extLst>
          </p:cNvPr>
          <p:cNvPicPr>
            <a:picLocks noChangeAspect="1"/>
          </p:cNvPicPr>
          <p:nvPr userDrawn="1"/>
        </p:nvPicPr>
        <p:blipFill>
          <a:blip r:embed="rId9" cstate="hqprint">
            <a:extLst>
              <a:ext uri="{28A0092B-C50C-407E-A947-70E740481C1C}">
                <a14:useLocalDpi xmlns:a14="http://schemas.microsoft.com/office/drawing/2010/main" val="0"/>
              </a:ext>
            </a:extLst>
          </a:blip>
          <a:stretch>
            <a:fillRect/>
          </a:stretch>
        </p:blipFill>
        <p:spPr>
          <a:xfrm>
            <a:off x="1571836" y="132828"/>
            <a:ext cx="483467" cy="601826"/>
          </a:xfrm>
          <a:prstGeom prst="rect">
            <a:avLst/>
          </a:prstGeom>
        </p:spPr>
      </p:pic>
      <p:pic>
        <p:nvPicPr>
          <p:cNvPr id="17" name="Picture 16" descr="A close up of a sign&#10;&#10;Description automatically generated">
            <a:extLst>
              <a:ext uri="{FF2B5EF4-FFF2-40B4-BE49-F238E27FC236}">
                <a16:creationId xmlns:a16="http://schemas.microsoft.com/office/drawing/2014/main" id="{9FE87EE1-BF16-41DC-B66C-F206E45ED29C}"/>
              </a:ext>
            </a:extLst>
          </p:cNvPr>
          <p:cNvPicPr>
            <a:picLocks noChangeAspect="1"/>
          </p:cNvPicPr>
          <p:nvPr userDrawn="1"/>
        </p:nvPicPr>
        <p:blipFill>
          <a:blip r:embed="rId10" cstate="hqprint">
            <a:extLst>
              <a:ext uri="{28A0092B-C50C-407E-A947-70E740481C1C}">
                <a14:useLocalDpi xmlns:a14="http://schemas.microsoft.com/office/drawing/2010/main" val="0"/>
              </a:ext>
            </a:extLst>
          </a:blip>
          <a:stretch>
            <a:fillRect/>
          </a:stretch>
        </p:blipFill>
        <p:spPr>
          <a:xfrm>
            <a:off x="749457" y="142041"/>
            <a:ext cx="585080" cy="585080"/>
          </a:xfrm>
          <a:prstGeom prst="rect">
            <a:avLst/>
          </a:prstGeom>
        </p:spPr>
      </p:pic>
    </p:spTree>
    <p:extLst>
      <p:ext uri="{BB962C8B-B14F-4D97-AF65-F5344CB8AC3E}">
        <p14:creationId xmlns:p14="http://schemas.microsoft.com/office/powerpoint/2010/main" val="1726599080"/>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Lst>
  <p:hf hdr="0" ftr="0" dt="0"/>
  <p:txStyles>
    <p:titleStyle>
      <a:lvl1pPr algn="ctr" defTabSz="914400" rtl="0" eaLnBrk="1" latinLnBrk="0" hangingPunct="1">
        <a:lnSpc>
          <a:spcPct val="100000"/>
        </a:lnSpc>
        <a:spcBef>
          <a:spcPct val="0"/>
        </a:spcBef>
        <a:buNone/>
        <a:defRPr sz="2400" b="1" kern="1200">
          <a:solidFill>
            <a:schemeClr val="accent5">
              <a:lumMod val="50000"/>
            </a:schemeClr>
          </a:solidFill>
          <a:latin typeface="+mj-lt"/>
          <a:ea typeface="+mj-ea"/>
          <a:cs typeface="+mj-cs"/>
        </a:defRPr>
      </a:lvl1pPr>
    </p:titleStyle>
    <p:bodyStyle>
      <a:lvl1pPr marL="228600" indent="-228600" algn="l" defTabSz="914400" rtl="0" eaLnBrk="1" latinLnBrk="0" hangingPunct="1">
        <a:lnSpc>
          <a:spcPct val="90000"/>
        </a:lnSpc>
        <a:spcBef>
          <a:spcPts val="1200"/>
        </a:spcBef>
        <a:spcAft>
          <a:spcPts val="0"/>
        </a:spcAft>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600"/>
        </a:spcBef>
        <a:spcAft>
          <a:spcPts val="0"/>
        </a:spcAft>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600"/>
        </a:spcBef>
        <a:spcAft>
          <a:spcPts val="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600"/>
        </a:spcBef>
        <a:spcAft>
          <a:spcPts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600"/>
        </a:spcBef>
        <a:spcAft>
          <a:spcPts val="0"/>
        </a:spcAft>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descr="A close up of a logo&#10;&#10;Description automatically generated">
            <a:extLst>
              <a:ext uri="{FF2B5EF4-FFF2-40B4-BE49-F238E27FC236}">
                <a16:creationId xmlns:a16="http://schemas.microsoft.com/office/drawing/2014/main" id="{FEB7F85A-4225-408B-A471-A9AF1459F84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512" y="3013"/>
            <a:ext cx="9144000" cy="1733550"/>
          </a:xfrm>
          <a:prstGeom prst="rect">
            <a:avLst/>
          </a:prstGeom>
        </p:spPr>
      </p:pic>
      <p:sp>
        <p:nvSpPr>
          <p:cNvPr id="16" name="TextBox 15">
            <a:extLst>
              <a:ext uri="{FF2B5EF4-FFF2-40B4-BE49-F238E27FC236}">
                <a16:creationId xmlns:a16="http://schemas.microsoft.com/office/drawing/2014/main" id="{B9F80933-4319-45A8-8E9A-2810618134A6}"/>
              </a:ext>
            </a:extLst>
          </p:cNvPr>
          <p:cNvSpPr txBox="1"/>
          <p:nvPr userDrawn="1"/>
        </p:nvSpPr>
        <p:spPr>
          <a:xfrm>
            <a:off x="4419600" y="880421"/>
            <a:ext cx="4465646"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002060"/>
                </a:solidFill>
                <a:effectLst/>
                <a:uLnTx/>
                <a:uFillTx/>
                <a:latin typeface="Arial" panose="020B0604020202020204" pitchFamily="34" charset="0"/>
                <a:ea typeface="+mn-ea"/>
                <a:cs typeface="Arial" panose="020B0604020202020204" pitchFamily="34" charset="0"/>
              </a:rPr>
              <a:t>The Nation’s Combat Logistics Support Agency</a:t>
            </a:r>
          </a:p>
        </p:txBody>
      </p:sp>
      <p:pic>
        <p:nvPicPr>
          <p:cNvPr id="17" name="Picture 16">
            <a:extLst>
              <a:ext uri="{FF2B5EF4-FFF2-40B4-BE49-F238E27FC236}">
                <a16:creationId xmlns:a16="http://schemas.microsoft.com/office/drawing/2014/main" id="{AE7D0B00-137F-49FB-A420-185BD67CB9E3}"/>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rot="2450692">
            <a:off x="8006207" y="201966"/>
            <a:ext cx="1031777" cy="773833"/>
          </a:xfrm>
          <a:prstGeom prst="rect">
            <a:avLst/>
          </a:prstGeom>
        </p:spPr>
      </p:pic>
      <p:sp>
        <p:nvSpPr>
          <p:cNvPr id="18" name="TextBox 17">
            <a:extLst>
              <a:ext uri="{FF2B5EF4-FFF2-40B4-BE49-F238E27FC236}">
                <a16:creationId xmlns:a16="http://schemas.microsoft.com/office/drawing/2014/main" id="{BB791B3D-D185-4D9E-98E9-03E0D31CCCD7}"/>
              </a:ext>
            </a:extLst>
          </p:cNvPr>
          <p:cNvSpPr txBox="1"/>
          <p:nvPr userDrawn="1"/>
        </p:nvSpPr>
        <p:spPr>
          <a:xfrm>
            <a:off x="1233130" y="929518"/>
            <a:ext cx="1574470" cy="215444"/>
          </a:xfrm>
          <a:prstGeom prst="rect">
            <a:avLst/>
          </a:prstGeom>
          <a:noFill/>
          <a:effectLst>
            <a:glow rad="228600">
              <a:schemeClr val="accent6">
                <a:satMod val="175000"/>
                <a:alpha val="40000"/>
              </a:schemeClr>
            </a:glow>
          </a:effectLst>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800" b="1" i="1" u="none" strike="noStrike" kern="1200" cap="none" spc="300" normalizeH="0" baseline="0" noProof="0">
                <a:ln>
                  <a:noFill/>
                </a:ln>
                <a:solidFill>
                  <a:srgbClr val="002060"/>
                </a:solidFill>
                <a:effectLst>
                  <a:glow rad="63500">
                    <a:srgbClr val="A5A5A5">
                      <a:satMod val="175000"/>
                      <a:alpha val="40000"/>
                    </a:srgbClr>
                  </a:glow>
                </a:effectLst>
                <a:uLnTx/>
                <a:uFillTx/>
                <a:latin typeface="Bodoni MT" panose="02070603080606020203" pitchFamily="18" charset="0"/>
                <a:ea typeface="+mn-ea"/>
                <a:cs typeface="+mn-cs"/>
              </a:rPr>
              <a:t>Established 1961</a:t>
            </a:r>
          </a:p>
        </p:txBody>
      </p:sp>
      <p:pic>
        <p:nvPicPr>
          <p:cNvPr id="10" name="Picture 9">
            <a:extLst>
              <a:ext uri="{FF2B5EF4-FFF2-40B4-BE49-F238E27FC236}">
                <a16:creationId xmlns:a16="http://schemas.microsoft.com/office/drawing/2014/main" id="{4054E146-EB08-4BCE-A32A-33F48C2424AE}"/>
              </a:ext>
            </a:extLst>
          </p:cNvPr>
          <p:cNvPicPr>
            <a:picLocks noChangeAspect="1"/>
          </p:cNvPicPr>
          <p:nvPr userDrawn="1"/>
        </p:nvPicPr>
        <p:blipFill rotWithShape="1">
          <a:blip r:embed="rId5" cstate="email">
            <a:extLst>
              <a:ext uri="{28A0092B-C50C-407E-A947-70E740481C1C}">
                <a14:useLocalDpi xmlns:a14="http://schemas.microsoft.com/office/drawing/2010/main"/>
              </a:ext>
            </a:extLst>
          </a:blip>
          <a:srcRect/>
          <a:stretch/>
        </p:blipFill>
        <p:spPr>
          <a:xfrm>
            <a:off x="1126010" y="1737360"/>
            <a:ext cx="8017990" cy="4754880"/>
          </a:xfrm>
          <a:prstGeom prst="rect">
            <a:avLst/>
          </a:prstGeom>
        </p:spPr>
      </p:pic>
      <p:sp>
        <p:nvSpPr>
          <p:cNvPr id="2" name="Title Placeholder 1"/>
          <p:cNvSpPr>
            <a:spLocks noGrp="1"/>
          </p:cNvSpPr>
          <p:nvPr userDrawn="1">
            <p:ph type="title"/>
          </p:nvPr>
        </p:nvSpPr>
        <p:spPr>
          <a:xfrm>
            <a:off x="182880" y="3657600"/>
            <a:ext cx="4114800" cy="109728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userDrawn="1">
            <p:ph type="body" idx="1"/>
          </p:nvPr>
        </p:nvSpPr>
        <p:spPr>
          <a:xfrm>
            <a:off x="182880" y="4754880"/>
            <a:ext cx="4114800" cy="109728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6" name="Picture 5" descr="A picture containing bicycle&#10;&#10;Description automatically generated">
            <a:extLst>
              <a:ext uri="{FF2B5EF4-FFF2-40B4-BE49-F238E27FC236}">
                <a16:creationId xmlns:a16="http://schemas.microsoft.com/office/drawing/2014/main" id="{E8A59FFB-0180-4F40-A82D-EEBFAF6A81A1}"/>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2945815" y="238420"/>
            <a:ext cx="650139" cy="644360"/>
          </a:xfrm>
          <a:prstGeom prst="rect">
            <a:avLst/>
          </a:prstGeom>
        </p:spPr>
      </p:pic>
      <p:sp>
        <p:nvSpPr>
          <p:cNvPr id="14" name="Rectangle 13">
            <a:extLst>
              <a:ext uri="{FF2B5EF4-FFF2-40B4-BE49-F238E27FC236}">
                <a16:creationId xmlns:a16="http://schemas.microsoft.com/office/drawing/2014/main" id="{E16EAFFA-CA90-4D21-B18B-5DB06B2614A2}"/>
              </a:ext>
            </a:extLst>
          </p:cNvPr>
          <p:cNvSpPr/>
          <p:nvPr userDrawn="1"/>
        </p:nvSpPr>
        <p:spPr>
          <a:xfrm>
            <a:off x="0" y="6488668"/>
            <a:ext cx="9144000" cy="369332"/>
          </a:xfrm>
          <a:prstGeom prst="rect">
            <a:avLst/>
          </a:prstGeom>
          <a:solidFill>
            <a:srgbClr val="0076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all" spc="0" normalizeH="0" baseline="0" noProof="0">
                <a:ln>
                  <a:noFill/>
                </a:ln>
                <a:solidFill>
                  <a:prstClr val="white"/>
                </a:solidFill>
                <a:effectLst/>
                <a:uLnTx/>
                <a:uFillTx/>
                <a:latin typeface="+mj-lt"/>
                <a:ea typeface="+mn-ea"/>
                <a:cs typeface="+mn-cs"/>
              </a:rPr>
              <a:t>Warfighter Always</a:t>
            </a:r>
          </a:p>
        </p:txBody>
      </p:sp>
      <p:sp>
        <p:nvSpPr>
          <p:cNvPr id="15" name="Slide Number Placeholder 5">
            <a:extLst>
              <a:ext uri="{FF2B5EF4-FFF2-40B4-BE49-F238E27FC236}">
                <a16:creationId xmlns:a16="http://schemas.microsoft.com/office/drawing/2014/main" id="{D2791995-84C9-4C18-86A1-4784E93D2B31}"/>
              </a:ext>
            </a:extLst>
          </p:cNvPr>
          <p:cNvSpPr>
            <a:spLocks noGrp="1"/>
          </p:cNvSpPr>
          <p:nvPr>
            <p:ph type="sldNum" sz="quarter" idx="4"/>
          </p:nvPr>
        </p:nvSpPr>
        <p:spPr>
          <a:xfrm>
            <a:off x="8640417" y="6492240"/>
            <a:ext cx="503583" cy="365125"/>
          </a:xfrm>
          <a:prstGeom prst="rect">
            <a:avLst/>
          </a:prstGeom>
        </p:spPr>
        <p:txBody>
          <a:bodyPr/>
          <a:lstStyle>
            <a:lvl1pPr algn="r">
              <a:defRPr sz="1600">
                <a:solidFill>
                  <a:schemeClr val="bg1"/>
                </a:solidFill>
              </a:defRPr>
            </a:lvl1pPr>
          </a:lstStyle>
          <a:p>
            <a:fld id="{0F70353F-5ECB-4B50-B3EA-C871EA4E3F32}" type="slidenum">
              <a:rPr lang="en-US" smtClean="0"/>
              <a:pPr/>
              <a:t>‹#›</a:t>
            </a:fld>
            <a:endParaRPr lang="en-US"/>
          </a:p>
        </p:txBody>
      </p:sp>
    </p:spTree>
    <p:extLst>
      <p:ext uri="{BB962C8B-B14F-4D97-AF65-F5344CB8AC3E}">
        <p14:creationId xmlns:p14="http://schemas.microsoft.com/office/powerpoint/2010/main" val="2597723501"/>
      </p:ext>
    </p:extLst>
  </p:cSld>
  <p:clrMap bg1="lt1" tx1="dk1" bg2="lt2" tx2="dk2" accent1="accent1" accent2="accent2" accent3="accent3" accent4="accent4" accent5="accent5" accent6="accent6" hlink="hlink" folHlink="folHlink"/>
  <p:sldLayoutIdLst>
    <p:sldLayoutId id="2147483714" r:id="rId1"/>
  </p:sldLayoutIdLst>
  <p:hf hdr="0" ftr="0" dt="0"/>
  <p:txStyles>
    <p:titleStyle>
      <a:lvl1pPr algn="ctr" defTabSz="914400" rtl="0" eaLnBrk="1" latinLnBrk="0" hangingPunct="1">
        <a:lnSpc>
          <a:spcPct val="90000"/>
        </a:lnSpc>
        <a:spcBef>
          <a:spcPct val="0"/>
        </a:spcBef>
        <a:buNone/>
        <a:defRPr sz="3200" b="1" kern="1200">
          <a:solidFill>
            <a:srgbClr val="00206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rgbClr val="00206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002060"/>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2060"/>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rgbClr val="002060"/>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rgbClr val="00206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a:p>
        </p:txBody>
      </p:sp>
      <p:sp>
        <p:nvSpPr>
          <p:cNvPr id="7" name="Rectangle 6">
            <a:extLst>
              <a:ext uri="{FF2B5EF4-FFF2-40B4-BE49-F238E27FC236}">
                <a16:creationId xmlns:a16="http://schemas.microsoft.com/office/drawing/2014/main" id="{ED8AD556-4ED1-E6D8-FD5E-A02847E6632E}"/>
              </a:ext>
            </a:extLst>
          </p:cNvPr>
          <p:cNvSpPr/>
          <p:nvPr userDrawn="1"/>
        </p:nvSpPr>
        <p:spPr>
          <a:xfrm>
            <a:off x="0" y="6488668"/>
            <a:ext cx="9144000" cy="369332"/>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all" spc="0" normalizeH="0" baseline="0" noProof="0">
                <a:ln>
                  <a:noFill/>
                </a:ln>
                <a:solidFill>
                  <a:prstClr val="white"/>
                </a:solidFill>
                <a:effectLst/>
                <a:uLnTx/>
                <a:uFillTx/>
                <a:latin typeface="+mj-lt"/>
                <a:ea typeface="+mn-ea"/>
                <a:cs typeface="+mn-cs"/>
              </a:rPr>
              <a:t>Warfighter Always</a:t>
            </a:r>
          </a:p>
        </p:txBody>
      </p:sp>
      <p:pic>
        <p:nvPicPr>
          <p:cNvPr id="8" name="Picture 7">
            <a:extLst>
              <a:ext uri="{FF2B5EF4-FFF2-40B4-BE49-F238E27FC236}">
                <a16:creationId xmlns:a16="http://schemas.microsoft.com/office/drawing/2014/main" id="{6ECBC6D6-8D2C-1FCF-5CAE-5FCAD79591DF}"/>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756" y="1523"/>
            <a:ext cx="9143244" cy="1170335"/>
          </a:xfrm>
          <a:prstGeom prst="rect">
            <a:avLst/>
          </a:prstGeom>
        </p:spPr>
      </p:pic>
      <p:sp>
        <p:nvSpPr>
          <p:cNvPr id="9" name="Rectangle 8">
            <a:extLst>
              <a:ext uri="{FF2B5EF4-FFF2-40B4-BE49-F238E27FC236}">
                <a16:creationId xmlns:a16="http://schemas.microsoft.com/office/drawing/2014/main" id="{4431427D-E689-48FF-A508-5CBD85684368}"/>
              </a:ext>
            </a:extLst>
          </p:cNvPr>
          <p:cNvSpPr/>
          <p:nvPr userDrawn="1"/>
        </p:nvSpPr>
        <p:spPr>
          <a:xfrm>
            <a:off x="0" y="6488668"/>
            <a:ext cx="9144000" cy="369332"/>
          </a:xfrm>
          <a:prstGeom prst="rect">
            <a:avLst/>
          </a:prstGeom>
          <a:solidFill>
            <a:srgbClr val="0076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00" b="1" i="0" u="none" strike="noStrike" kern="1200" cap="all" spc="0" normalizeH="0" baseline="0" noProof="0">
              <a:ln>
                <a:noFill/>
              </a:ln>
              <a:solidFill>
                <a:prstClr val="white"/>
              </a:solidFill>
              <a:effectLst/>
              <a:uLnTx/>
              <a:uFillTx/>
              <a:latin typeface="+mj-lt"/>
              <a:ea typeface="+mn-ea"/>
              <a:cs typeface="+mn-cs"/>
            </a:endParaRPr>
          </a:p>
        </p:txBody>
      </p:sp>
      <p:sp>
        <p:nvSpPr>
          <p:cNvPr id="10" name="TextBox 9">
            <a:extLst>
              <a:ext uri="{FF2B5EF4-FFF2-40B4-BE49-F238E27FC236}">
                <a16:creationId xmlns:a16="http://schemas.microsoft.com/office/drawing/2014/main" id="{642CB8D9-24F9-F25F-2ED4-B6750370549C}"/>
              </a:ext>
            </a:extLst>
          </p:cNvPr>
          <p:cNvSpPr txBox="1"/>
          <p:nvPr userDrawn="1"/>
        </p:nvSpPr>
        <p:spPr>
          <a:xfrm>
            <a:off x="-1512" y="6499456"/>
            <a:ext cx="9144756" cy="27699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all" spc="0" normalizeH="0" baseline="0" noProof="0">
                <a:ln>
                  <a:noFill/>
                </a:ln>
                <a:solidFill>
                  <a:prstClr val="white"/>
                </a:solidFill>
                <a:effectLst/>
                <a:uLnTx/>
                <a:uFillTx/>
                <a:latin typeface="+mn-lt"/>
                <a:ea typeface="+mn-ea"/>
                <a:cs typeface="+mn-cs"/>
              </a:rPr>
              <a:t>Warfighter Always</a:t>
            </a:r>
            <a:endParaRPr lang="en-US" sz="1200"/>
          </a:p>
        </p:txBody>
      </p:sp>
    </p:spTree>
    <p:extLst>
      <p:ext uri="{BB962C8B-B14F-4D97-AF65-F5344CB8AC3E}">
        <p14:creationId xmlns:p14="http://schemas.microsoft.com/office/powerpoint/2010/main" val="3192938378"/>
      </p:ext>
    </p:extLst>
  </p:cSld>
  <p:clrMap bg1="lt1" tx1="dk1" bg2="lt2" tx2="dk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 id="2147483721" r:id="rId6"/>
    <p:sldLayoutId id="2147483722" r:id="rId7"/>
    <p:sldLayoutId id="2147483723" r:id="rId8"/>
    <p:sldLayoutId id="2147483724" r:id="rId9"/>
    <p:sldLayoutId id="2147483725" r:id="rId10"/>
    <p:sldLayoutId id="2147483726" r:id="rId11"/>
    <p:sldLayoutId id="2147483727"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49B3A61-23A8-4322-BB29-A2EBBE0A5EEE}"/>
              </a:ext>
            </a:extLst>
          </p:cNvPr>
          <p:cNvSpPr/>
          <p:nvPr userDrawn="1"/>
        </p:nvSpPr>
        <p:spPr>
          <a:xfrm>
            <a:off x="0" y="6488668"/>
            <a:ext cx="9144000" cy="369332"/>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all" spc="0" normalizeH="0" baseline="0" noProof="0">
                <a:ln>
                  <a:noFill/>
                </a:ln>
                <a:solidFill>
                  <a:prstClr val="white"/>
                </a:solidFill>
                <a:effectLst/>
                <a:uLnTx/>
                <a:uFillTx/>
                <a:latin typeface="+mj-lt"/>
                <a:ea typeface="+mn-ea"/>
                <a:cs typeface="+mn-cs"/>
              </a:rPr>
              <a:t>Warfighter Always</a:t>
            </a:r>
          </a:p>
        </p:txBody>
      </p:sp>
      <p:sp>
        <p:nvSpPr>
          <p:cNvPr id="3" name="Text Placeholder 2"/>
          <p:cNvSpPr>
            <a:spLocks noGrp="1"/>
          </p:cNvSpPr>
          <p:nvPr>
            <p:ph type="body" idx="1"/>
          </p:nvPr>
        </p:nvSpPr>
        <p:spPr>
          <a:xfrm>
            <a:off x="457200" y="1463040"/>
            <a:ext cx="8229600" cy="475488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492240" y="6492240"/>
            <a:ext cx="1828800" cy="365125"/>
          </a:xfrm>
          <a:prstGeom prst="rect">
            <a:avLst/>
          </a:prstGeom>
        </p:spPr>
        <p:txBody>
          <a:bodyPr vert="horz" lIns="91440" tIns="45720" rIns="91440" bIns="45720" rtlCol="0" anchor="ctr">
            <a:normAutofit/>
          </a:bodyPr>
          <a:lstStyle>
            <a:lvl1pPr algn="ctr">
              <a:defRPr sz="1000">
                <a:solidFill>
                  <a:schemeClr val="bg1"/>
                </a:solidFill>
                <a:latin typeface="Arial Narrow" panose="020B0606020202030204" pitchFamily="34" charset="0"/>
              </a:defRPr>
            </a:lvl1pPr>
          </a:lstStyle>
          <a:p>
            <a:endParaRPr lang="en-US"/>
          </a:p>
        </p:txBody>
      </p:sp>
      <p:sp>
        <p:nvSpPr>
          <p:cNvPr id="6" name="Slide Number Placeholder 5"/>
          <p:cNvSpPr>
            <a:spLocks noGrp="1"/>
          </p:cNvSpPr>
          <p:nvPr>
            <p:ph type="sldNum" sz="quarter" idx="4"/>
          </p:nvPr>
        </p:nvSpPr>
        <p:spPr>
          <a:xfrm>
            <a:off x="8686800" y="6492240"/>
            <a:ext cx="457200" cy="365125"/>
          </a:xfrm>
          <a:prstGeom prst="rect">
            <a:avLst/>
          </a:prstGeom>
        </p:spPr>
        <p:txBody>
          <a:bodyPr vert="horz" lIns="91440" tIns="45720" rIns="91440" bIns="45720" rtlCol="0" anchor="ctr"/>
          <a:lstStyle>
            <a:lvl1pPr algn="r">
              <a:defRPr sz="1200">
                <a:solidFill>
                  <a:schemeClr val="bg1"/>
                </a:solidFill>
              </a:defRPr>
            </a:lvl1pPr>
          </a:lstStyle>
          <a:p>
            <a:fld id="{0F70353F-5ECB-4B50-B3EA-C871EA4E3F32}" type="slidenum">
              <a:rPr lang="en-US" smtClean="0"/>
              <a:pPr/>
              <a:t>‹#›</a:t>
            </a:fld>
            <a:endParaRPr lang="en-US"/>
          </a:p>
        </p:txBody>
      </p:sp>
      <p:sp>
        <p:nvSpPr>
          <p:cNvPr id="11" name="Rectangle 10">
            <a:extLst>
              <a:ext uri="{FF2B5EF4-FFF2-40B4-BE49-F238E27FC236}">
                <a16:creationId xmlns:a16="http://schemas.microsoft.com/office/drawing/2014/main" id="{549B3A61-23A8-4322-BB29-A2EBBE0A5EEE}"/>
              </a:ext>
            </a:extLst>
          </p:cNvPr>
          <p:cNvSpPr/>
          <p:nvPr userDrawn="1"/>
        </p:nvSpPr>
        <p:spPr>
          <a:xfrm>
            <a:off x="0" y="6488668"/>
            <a:ext cx="9144000" cy="369332"/>
          </a:xfrm>
          <a:prstGeom prst="rect">
            <a:avLst/>
          </a:prstGeom>
          <a:solidFill>
            <a:srgbClr val="0076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00" b="1" i="0" u="none" strike="noStrike" kern="1200" cap="all" spc="0" normalizeH="0" baseline="0" noProof="0">
              <a:ln>
                <a:noFill/>
              </a:ln>
              <a:solidFill>
                <a:prstClr val="white"/>
              </a:solidFill>
              <a:effectLst/>
              <a:uLnTx/>
              <a:uFillTx/>
              <a:latin typeface="+mj-lt"/>
              <a:ea typeface="+mn-ea"/>
              <a:cs typeface="+mn-cs"/>
            </a:endParaRPr>
          </a:p>
        </p:txBody>
      </p:sp>
      <p:sp>
        <p:nvSpPr>
          <p:cNvPr id="5" name="TextBox 4">
            <a:extLst>
              <a:ext uri="{FF2B5EF4-FFF2-40B4-BE49-F238E27FC236}">
                <a16:creationId xmlns:a16="http://schemas.microsoft.com/office/drawing/2014/main" id="{4BCC288D-5F05-4221-A44B-781460D0FBA3}"/>
              </a:ext>
            </a:extLst>
          </p:cNvPr>
          <p:cNvSpPr txBox="1"/>
          <p:nvPr userDrawn="1"/>
        </p:nvSpPr>
        <p:spPr>
          <a:xfrm>
            <a:off x="-1512" y="6499456"/>
            <a:ext cx="9144756" cy="27699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all" spc="0" normalizeH="0" baseline="0" noProof="0">
                <a:ln>
                  <a:noFill/>
                </a:ln>
                <a:solidFill>
                  <a:prstClr val="white"/>
                </a:solidFill>
                <a:effectLst/>
                <a:uLnTx/>
                <a:uFillTx/>
                <a:latin typeface="+mn-lt"/>
                <a:ea typeface="+mn-ea"/>
                <a:cs typeface="+mn-cs"/>
              </a:rPr>
              <a:t>Warfighter Always</a:t>
            </a:r>
            <a:endParaRPr lang="en-US" sz="1200"/>
          </a:p>
        </p:txBody>
      </p:sp>
      <p:pic>
        <p:nvPicPr>
          <p:cNvPr id="14" name="Picture 13" descr="A close up of a logo&#10;&#10;Description automatically generated">
            <a:extLst>
              <a:ext uri="{FF2B5EF4-FFF2-40B4-BE49-F238E27FC236}">
                <a16:creationId xmlns:a16="http://schemas.microsoft.com/office/drawing/2014/main" id="{6C553B62-DAAF-4DAD-A4F3-87E23D1BA8F0}"/>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513" y="-11575"/>
            <a:ext cx="9168083" cy="1168346"/>
          </a:xfrm>
          <a:prstGeom prst="rect">
            <a:avLst/>
          </a:prstGeom>
        </p:spPr>
      </p:pic>
      <p:sp>
        <p:nvSpPr>
          <p:cNvPr id="15" name="Title Placeholder 1">
            <a:extLst>
              <a:ext uri="{FF2B5EF4-FFF2-40B4-BE49-F238E27FC236}">
                <a16:creationId xmlns:a16="http://schemas.microsoft.com/office/drawing/2014/main" id="{A6646983-4BCF-4F98-B356-CFA772F2A30F}"/>
              </a:ext>
            </a:extLst>
          </p:cNvPr>
          <p:cNvSpPr>
            <a:spLocks noGrp="1"/>
          </p:cNvSpPr>
          <p:nvPr>
            <p:ph type="title"/>
          </p:nvPr>
        </p:nvSpPr>
        <p:spPr>
          <a:xfrm>
            <a:off x="3657600" y="365760"/>
            <a:ext cx="5029200" cy="822960"/>
          </a:xfrm>
          <a:prstGeom prst="rect">
            <a:avLst/>
          </a:prstGeom>
        </p:spPr>
        <p:txBody>
          <a:bodyPr vert="horz" lIns="91440" tIns="45720" rIns="91440" bIns="45720" rtlCol="0" anchor="t" anchorCtr="0">
            <a:normAutofit/>
          </a:bodyPr>
          <a:lstStyle/>
          <a:p>
            <a:r>
              <a:rPr lang="en-US"/>
              <a:t>Click to edit Master title style</a:t>
            </a:r>
          </a:p>
        </p:txBody>
      </p:sp>
      <p:pic>
        <p:nvPicPr>
          <p:cNvPr id="16" name="Picture 15">
            <a:extLst>
              <a:ext uri="{FF2B5EF4-FFF2-40B4-BE49-F238E27FC236}">
                <a16:creationId xmlns:a16="http://schemas.microsoft.com/office/drawing/2014/main" id="{F5307292-38BF-4B5C-AE99-4953EB0ED829}"/>
              </a:ext>
            </a:extLst>
          </p:cNvPr>
          <p:cNvPicPr>
            <a:picLocks noChangeAspect="1"/>
          </p:cNvPicPr>
          <p:nvPr userDrawn="1"/>
        </p:nvPicPr>
        <p:blipFill>
          <a:blip r:embed="rId9">
            <a:extLst>
              <a:ext uri="{28A0092B-C50C-407E-A947-70E740481C1C}">
                <a14:useLocalDpi xmlns:a14="http://schemas.microsoft.com/office/drawing/2010/main" val="0"/>
              </a:ext>
            </a:extLst>
          </a:blip>
          <a:srcRect/>
          <a:stretch/>
        </p:blipFill>
        <p:spPr>
          <a:xfrm>
            <a:off x="1571836" y="137438"/>
            <a:ext cx="483467" cy="592605"/>
          </a:xfrm>
          <a:prstGeom prst="rect">
            <a:avLst/>
          </a:prstGeom>
        </p:spPr>
      </p:pic>
      <p:pic>
        <p:nvPicPr>
          <p:cNvPr id="17" name="Picture 16" descr="A close up of a sign&#10;&#10;Description automatically generated">
            <a:extLst>
              <a:ext uri="{FF2B5EF4-FFF2-40B4-BE49-F238E27FC236}">
                <a16:creationId xmlns:a16="http://schemas.microsoft.com/office/drawing/2014/main" id="{9FE87EE1-BF16-41DC-B66C-F206E45ED29C}"/>
              </a:ext>
            </a:extLst>
          </p:cNvPr>
          <p:cNvPicPr>
            <a:picLocks noChangeAspect="1"/>
          </p:cNvPicPr>
          <p:nvPr userDrawn="1"/>
        </p:nvPicPr>
        <p:blipFill>
          <a:blip r:embed="rId10" cstate="hqprint">
            <a:extLst>
              <a:ext uri="{28A0092B-C50C-407E-A947-70E740481C1C}">
                <a14:useLocalDpi xmlns:a14="http://schemas.microsoft.com/office/drawing/2010/main" val="0"/>
              </a:ext>
            </a:extLst>
          </a:blip>
          <a:stretch>
            <a:fillRect/>
          </a:stretch>
        </p:blipFill>
        <p:spPr>
          <a:xfrm>
            <a:off x="749457" y="142041"/>
            <a:ext cx="585080" cy="585080"/>
          </a:xfrm>
          <a:prstGeom prst="rect">
            <a:avLst/>
          </a:prstGeom>
        </p:spPr>
      </p:pic>
    </p:spTree>
    <p:extLst>
      <p:ext uri="{BB962C8B-B14F-4D97-AF65-F5344CB8AC3E}">
        <p14:creationId xmlns:p14="http://schemas.microsoft.com/office/powerpoint/2010/main" val="3305290197"/>
      </p:ext>
    </p:extLst>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Lst>
  <p:hf hdr="0" ftr="0" dt="0"/>
  <p:txStyles>
    <p:titleStyle>
      <a:lvl1pPr algn="ctr" defTabSz="914400" rtl="0" eaLnBrk="1" latinLnBrk="0" hangingPunct="1">
        <a:lnSpc>
          <a:spcPct val="100000"/>
        </a:lnSpc>
        <a:spcBef>
          <a:spcPct val="0"/>
        </a:spcBef>
        <a:buNone/>
        <a:defRPr sz="2400" b="1" kern="1200">
          <a:solidFill>
            <a:schemeClr val="accent5">
              <a:lumMod val="50000"/>
            </a:schemeClr>
          </a:solidFill>
          <a:latin typeface="+mj-lt"/>
          <a:ea typeface="+mj-ea"/>
          <a:cs typeface="+mj-cs"/>
        </a:defRPr>
      </a:lvl1pPr>
    </p:titleStyle>
    <p:bodyStyle>
      <a:lvl1pPr marL="228600" indent="-228600" algn="l" defTabSz="914400" rtl="0" eaLnBrk="1" latinLnBrk="0" hangingPunct="1">
        <a:lnSpc>
          <a:spcPct val="90000"/>
        </a:lnSpc>
        <a:spcBef>
          <a:spcPts val="1200"/>
        </a:spcBef>
        <a:spcAft>
          <a:spcPts val="0"/>
        </a:spcAft>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600"/>
        </a:spcBef>
        <a:spcAft>
          <a:spcPts val="0"/>
        </a:spcAft>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600"/>
        </a:spcBef>
        <a:spcAft>
          <a:spcPts val="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600"/>
        </a:spcBef>
        <a:spcAft>
          <a:spcPts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600"/>
        </a:spcBef>
        <a:spcAft>
          <a:spcPts val="0"/>
        </a:spcAft>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2.xml.rels><?xml version="1.0" encoding="UTF-8" standalone="yes"?>
<Relationships xmlns="http://schemas.openxmlformats.org/package/2006/relationships"><Relationship Id="rId2" Type="http://schemas.openxmlformats.org/officeDocument/2006/relationships/hyperlink" Target="https://www.dla.mil/Defense-Data-Standards/Committees/PQDR/" TargetMode="External"/><Relationship Id="rId1" Type="http://schemas.openxmlformats.org/officeDocument/2006/relationships/slideLayout" Target="../slideLayouts/slideLayout3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B7EF0AE2-33B2-44EB-B552-26AF69226B84}"/>
              </a:ext>
            </a:extLst>
          </p:cNvPr>
          <p:cNvSpPr>
            <a:spLocks noGrp="1"/>
          </p:cNvSpPr>
          <p:nvPr>
            <p:ph type="ctrTitle"/>
          </p:nvPr>
        </p:nvSpPr>
        <p:spPr/>
        <p:txBody>
          <a:bodyPr vert="horz" lIns="91440" tIns="45720" rIns="91440" bIns="45720" rtlCol="0" anchor="ctr" anchorCtr="1">
            <a:noAutofit/>
          </a:bodyPr>
          <a:lstStyle/>
          <a:p>
            <a:r>
              <a:rPr lang="en-US" sz="2000">
                <a:solidFill>
                  <a:srgbClr val="002060"/>
                </a:solidFill>
              </a:rPr>
              <a:t>DoD Product Quality Deficiency Report (PQDR) Process Review Committee (PRC) Meeting</a:t>
            </a:r>
            <a:br>
              <a:rPr lang="en-US" sz="2000" dirty="0"/>
            </a:br>
            <a:r>
              <a:rPr lang="en-US" sz="2000">
                <a:solidFill>
                  <a:srgbClr val="002060"/>
                </a:solidFill>
                <a:cs typeface="Arial"/>
              </a:rPr>
              <a:t>23-2</a:t>
            </a:r>
          </a:p>
        </p:txBody>
      </p:sp>
      <p:sp>
        <p:nvSpPr>
          <p:cNvPr id="5" name="Subtitle 2">
            <a:extLst>
              <a:ext uri="{FF2B5EF4-FFF2-40B4-BE49-F238E27FC236}">
                <a16:creationId xmlns:a16="http://schemas.microsoft.com/office/drawing/2014/main" id="{D7BF173C-8F13-47C2-9F84-D7DB6987F226}"/>
              </a:ext>
            </a:extLst>
          </p:cNvPr>
          <p:cNvSpPr>
            <a:spLocks noGrp="1"/>
          </p:cNvSpPr>
          <p:nvPr>
            <p:ph type="subTitle" idx="1"/>
          </p:nvPr>
        </p:nvSpPr>
        <p:spPr/>
        <p:txBody>
          <a:bodyPr vert="horz" lIns="91440" tIns="45720" rIns="91440" bIns="45720" rtlCol="0" anchor="t" anchorCtr="1">
            <a:noAutofit/>
          </a:bodyPr>
          <a:lstStyle/>
          <a:p>
            <a:r>
              <a:rPr lang="en-US" sz="1500" b="1">
                <a:solidFill>
                  <a:srgbClr val="002060"/>
                </a:solidFill>
              </a:rPr>
              <a:t>Mark Rockwell, J6DS</a:t>
            </a:r>
            <a:endParaRPr lang="en-US"/>
          </a:p>
          <a:p>
            <a:r>
              <a:rPr lang="en-US" sz="1500" b="1">
                <a:solidFill>
                  <a:srgbClr val="002060"/>
                </a:solidFill>
              </a:rPr>
              <a:t>Administrator, </a:t>
            </a:r>
            <a:r>
              <a:rPr lang="en-US" sz="1500" b="1"/>
              <a:t>DoD PQDR Committee</a:t>
            </a:r>
            <a:endParaRPr lang="en-US"/>
          </a:p>
          <a:p>
            <a:endParaRPr lang="en-US" sz="1500" b="1"/>
          </a:p>
          <a:p>
            <a:r>
              <a:rPr lang="en-US" sz="1500" b="1"/>
              <a:t> Defense Enterprise Data Standards Office (DEDSO)</a:t>
            </a:r>
            <a:endParaRPr lang="en-US" sz="1500" b="1">
              <a:cs typeface="Arial"/>
            </a:endParaRPr>
          </a:p>
          <a:p>
            <a:endParaRPr lang="en-US" sz="1500" b="1">
              <a:solidFill>
                <a:srgbClr val="002060"/>
              </a:solidFill>
              <a:cs typeface="Arial"/>
            </a:endParaRPr>
          </a:p>
          <a:p>
            <a:r>
              <a:rPr lang="en-US" sz="1500" b="1">
                <a:solidFill>
                  <a:srgbClr val="002060"/>
                </a:solidFill>
              </a:rPr>
              <a:t>November 29, 2023</a:t>
            </a:r>
            <a:endParaRPr lang="en-US" sz="1500" b="1">
              <a:solidFill>
                <a:srgbClr val="002060"/>
              </a:solidFill>
              <a:cs typeface="Arial"/>
            </a:endParaRPr>
          </a:p>
        </p:txBody>
      </p:sp>
      <p:sp>
        <p:nvSpPr>
          <p:cNvPr id="2" name="Slide Number Placeholder 1">
            <a:extLst>
              <a:ext uri="{FF2B5EF4-FFF2-40B4-BE49-F238E27FC236}">
                <a16:creationId xmlns:a16="http://schemas.microsoft.com/office/drawing/2014/main" id="{2AA7F8C6-DD57-A899-DF07-83BBC75FCADF}"/>
              </a:ext>
            </a:extLst>
          </p:cNvPr>
          <p:cNvSpPr>
            <a:spLocks noGrp="1"/>
          </p:cNvSpPr>
          <p:nvPr>
            <p:ph type="sldNum" sz="quarter" idx="12"/>
          </p:nvPr>
        </p:nvSpPr>
        <p:spPr/>
        <p:txBody>
          <a:bodyPr/>
          <a:lstStyle/>
          <a:p>
            <a:fld id="{776DA034-8790-47DB-B313-2AB7FC923CBE}" type="slidenum">
              <a:rPr lang="en-US" smtClean="0"/>
              <a:pPr/>
              <a:t>1</a:t>
            </a:fld>
            <a:endParaRPr lang="en-US"/>
          </a:p>
        </p:txBody>
      </p:sp>
    </p:spTree>
    <p:extLst>
      <p:ext uri="{BB962C8B-B14F-4D97-AF65-F5344CB8AC3E}">
        <p14:creationId xmlns:p14="http://schemas.microsoft.com/office/powerpoint/2010/main" val="23274567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828F9F-62CB-483D-33FD-12140946EAD1}"/>
              </a:ext>
            </a:extLst>
          </p:cNvPr>
          <p:cNvSpPr>
            <a:spLocks noGrp="1"/>
          </p:cNvSpPr>
          <p:nvPr>
            <p:ph type="title"/>
          </p:nvPr>
        </p:nvSpPr>
        <p:spPr>
          <a:xfrm>
            <a:off x="3605945" y="272525"/>
            <a:ext cx="5580184" cy="822960"/>
          </a:xfrm>
        </p:spPr>
        <p:txBody>
          <a:bodyPr>
            <a:normAutofit/>
          </a:bodyPr>
          <a:lstStyle/>
          <a:p>
            <a:r>
              <a:rPr lang="en-US" sz="2400" b="1" dirty="0">
                <a:latin typeface="Arial"/>
                <a:cs typeface="Arial"/>
              </a:rPr>
              <a:t>  </a:t>
            </a:r>
            <a:br>
              <a:rPr lang="en-US" sz="2400" b="1" dirty="0">
                <a:latin typeface="Arial"/>
                <a:cs typeface="Arial"/>
              </a:rPr>
            </a:br>
            <a:r>
              <a:rPr lang="en-US" sz="2400" b="1" dirty="0">
                <a:latin typeface="Arial"/>
                <a:cs typeface="Arial"/>
              </a:rPr>
              <a:t> ADC 1007E Implementation Status</a:t>
            </a:r>
          </a:p>
          <a:p>
            <a:endParaRPr lang="en-US" dirty="0">
              <a:cs typeface="Calibri Light"/>
            </a:endParaRPr>
          </a:p>
        </p:txBody>
      </p:sp>
      <p:sp>
        <p:nvSpPr>
          <p:cNvPr id="3" name="Slide Number Placeholder 2">
            <a:extLst>
              <a:ext uri="{FF2B5EF4-FFF2-40B4-BE49-F238E27FC236}">
                <a16:creationId xmlns:a16="http://schemas.microsoft.com/office/drawing/2014/main" id="{AAD2AD0D-1A08-ACA4-30F5-84079919CCCF}"/>
              </a:ext>
            </a:extLst>
          </p:cNvPr>
          <p:cNvSpPr>
            <a:spLocks noGrp="1"/>
          </p:cNvSpPr>
          <p:nvPr>
            <p:ph type="sldNum" sz="quarter" idx="12"/>
          </p:nvPr>
        </p:nvSpPr>
        <p:spPr/>
        <p:txBody>
          <a:bodyPr/>
          <a:lstStyle/>
          <a:p>
            <a:fld id="{0F70353F-5ECB-4B50-B3EA-C871EA4E3F32}" type="slidenum">
              <a:rPr lang="en-US" smtClean="0"/>
              <a:t>10</a:t>
            </a:fld>
            <a:endParaRPr lang="en-US"/>
          </a:p>
        </p:txBody>
      </p:sp>
      <p:sp>
        <p:nvSpPr>
          <p:cNvPr id="4" name="Text Placeholder 3">
            <a:extLst>
              <a:ext uri="{FF2B5EF4-FFF2-40B4-BE49-F238E27FC236}">
                <a16:creationId xmlns:a16="http://schemas.microsoft.com/office/drawing/2014/main" id="{E653A475-EF9F-2DA8-F141-7EE7CDDAE250}"/>
              </a:ext>
            </a:extLst>
          </p:cNvPr>
          <p:cNvSpPr>
            <a:spLocks noGrp="1"/>
          </p:cNvSpPr>
          <p:nvPr>
            <p:ph type="body" sz="quarter" idx="13"/>
          </p:nvPr>
        </p:nvSpPr>
        <p:spPr/>
        <p:txBody>
          <a:bodyPr/>
          <a:lstStyle/>
          <a:p>
            <a:endParaRPr lang="en-US"/>
          </a:p>
        </p:txBody>
      </p:sp>
      <p:sp>
        <p:nvSpPr>
          <p:cNvPr id="5" name="TextBox 4">
            <a:extLst>
              <a:ext uri="{FF2B5EF4-FFF2-40B4-BE49-F238E27FC236}">
                <a16:creationId xmlns:a16="http://schemas.microsoft.com/office/drawing/2014/main" id="{5D8DA0C3-641F-2A76-67F5-7AD49B402F2E}"/>
              </a:ext>
            </a:extLst>
          </p:cNvPr>
          <p:cNvSpPr txBox="1"/>
          <p:nvPr/>
        </p:nvSpPr>
        <p:spPr>
          <a:xfrm>
            <a:off x="1366838" y="1878806"/>
            <a:ext cx="5768852" cy="283154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Char char="•"/>
            </a:pPr>
            <a:r>
              <a:rPr lang="en-US" sz="2000" dirty="0">
                <a:cs typeface="Arial"/>
              </a:rPr>
              <a:t>EBS Status – Steve Nace, DLA</a:t>
            </a:r>
            <a:endParaRPr lang="en-US" dirty="0"/>
          </a:p>
          <a:p>
            <a:pPr marL="342900" indent="-342900">
              <a:buChar char="•"/>
            </a:pPr>
            <a:endParaRPr lang="en-US" sz="2000" dirty="0">
              <a:cs typeface="Arial"/>
            </a:endParaRPr>
          </a:p>
          <a:p>
            <a:pPr marL="342900" indent="-342900">
              <a:buChar char="•"/>
            </a:pPr>
            <a:r>
              <a:rPr lang="en-US" sz="2000" dirty="0">
                <a:cs typeface="Arial"/>
              </a:rPr>
              <a:t>PDREP Status – Elizabeth Woodbury, NAVSEA</a:t>
            </a:r>
            <a:endParaRPr lang="en-US" dirty="0">
              <a:cs typeface="Calibri"/>
            </a:endParaRPr>
          </a:p>
          <a:p>
            <a:pPr marL="342900" indent="-342900">
              <a:buChar char="•"/>
            </a:pPr>
            <a:endParaRPr lang="en-US" sz="2000" dirty="0">
              <a:cs typeface="Arial"/>
            </a:endParaRPr>
          </a:p>
          <a:p>
            <a:pPr marL="342900" indent="-342900">
              <a:buChar char="•"/>
            </a:pPr>
            <a:r>
              <a:rPr lang="en-US" sz="2000" dirty="0">
                <a:cs typeface="Arial"/>
              </a:rPr>
              <a:t>JDRS Status – Brian McCabe, NAVAIR</a:t>
            </a:r>
            <a:endParaRPr lang="en-US" dirty="0">
              <a:cs typeface="Calibri"/>
            </a:endParaRPr>
          </a:p>
          <a:p>
            <a:pPr marL="342900" indent="-342900">
              <a:buChar char="•"/>
            </a:pPr>
            <a:endParaRPr lang="en-US" sz="2000" dirty="0">
              <a:cs typeface="Arial"/>
            </a:endParaRPr>
          </a:p>
          <a:p>
            <a:pPr marL="342900" indent="-342900">
              <a:buChar char="•"/>
            </a:pPr>
            <a:endParaRPr lang="en-US" sz="2000" dirty="0">
              <a:cs typeface="Arial"/>
            </a:endParaRPr>
          </a:p>
          <a:p>
            <a:pPr marL="342900" indent="-342900">
              <a:buChar char="•"/>
            </a:pPr>
            <a:endParaRPr lang="en-US" sz="2000" dirty="0">
              <a:cs typeface="Arial"/>
            </a:endParaRPr>
          </a:p>
          <a:p>
            <a:r>
              <a:rPr lang="en-US" dirty="0">
                <a:cs typeface="Arial"/>
              </a:rPr>
              <a:t>​</a:t>
            </a:r>
          </a:p>
        </p:txBody>
      </p:sp>
    </p:spTree>
    <p:extLst>
      <p:ext uri="{BB962C8B-B14F-4D97-AF65-F5344CB8AC3E}">
        <p14:creationId xmlns:p14="http://schemas.microsoft.com/office/powerpoint/2010/main" val="28717570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1AF9C3-1EA2-64EE-7E93-FE694F97F4E6}"/>
              </a:ext>
            </a:extLst>
          </p:cNvPr>
          <p:cNvSpPr>
            <a:spLocks noGrp="1"/>
          </p:cNvSpPr>
          <p:nvPr>
            <p:ph type="title"/>
          </p:nvPr>
        </p:nvSpPr>
        <p:spPr>
          <a:xfrm>
            <a:off x="4517212" y="72925"/>
            <a:ext cx="5029200" cy="822960"/>
          </a:xfrm>
        </p:spPr>
        <p:txBody>
          <a:bodyPr/>
          <a:lstStyle/>
          <a:p>
            <a:r>
              <a:rPr lang="en-US">
                <a:cs typeface="Calibri Light"/>
              </a:rPr>
              <a:t>    </a:t>
            </a:r>
            <a:r>
              <a:rPr lang="en-US" sz="2400" b="1">
                <a:latin typeface="Arial"/>
                <a:cs typeface="Calibri Light"/>
              </a:rPr>
              <a:t>Summary </a:t>
            </a:r>
            <a:endParaRPr lang="en-US" sz="2400" b="1">
              <a:latin typeface="Arial"/>
              <a:cs typeface="Arial"/>
            </a:endParaRPr>
          </a:p>
        </p:txBody>
      </p:sp>
      <p:sp>
        <p:nvSpPr>
          <p:cNvPr id="3" name="Slide Number Placeholder 2">
            <a:extLst>
              <a:ext uri="{FF2B5EF4-FFF2-40B4-BE49-F238E27FC236}">
                <a16:creationId xmlns:a16="http://schemas.microsoft.com/office/drawing/2014/main" id="{EE8B75AD-75C6-A965-73D7-1B0D7C630D1E}"/>
              </a:ext>
            </a:extLst>
          </p:cNvPr>
          <p:cNvSpPr>
            <a:spLocks noGrp="1"/>
          </p:cNvSpPr>
          <p:nvPr>
            <p:ph type="sldNum" sz="quarter" idx="12"/>
          </p:nvPr>
        </p:nvSpPr>
        <p:spPr>
          <a:xfrm>
            <a:off x="6486887" y="6493800"/>
            <a:ext cx="2057400" cy="365125"/>
          </a:xfrm>
        </p:spPr>
        <p:txBody>
          <a:bodyPr/>
          <a:lstStyle/>
          <a:p>
            <a:fld id="{0F70353F-5ECB-4B50-B3EA-C871EA4E3F32}" type="slidenum">
              <a:rPr lang="en-US" dirty="0" smtClean="0">
                <a:solidFill>
                  <a:schemeClr val="bg1"/>
                </a:solidFill>
                <a:latin typeface="Arial"/>
                <a:cs typeface="Arial"/>
              </a:rPr>
              <a:t>11</a:t>
            </a:fld>
            <a:endParaRPr lang="en-US">
              <a:solidFill>
                <a:schemeClr val="bg1"/>
              </a:solidFill>
              <a:latin typeface="Arial"/>
              <a:cs typeface="Arial"/>
            </a:endParaRPr>
          </a:p>
        </p:txBody>
      </p:sp>
      <p:sp>
        <p:nvSpPr>
          <p:cNvPr id="5" name="TextBox 4">
            <a:extLst>
              <a:ext uri="{FF2B5EF4-FFF2-40B4-BE49-F238E27FC236}">
                <a16:creationId xmlns:a16="http://schemas.microsoft.com/office/drawing/2014/main" id="{170098D5-AF61-FF5B-E194-FDA67EB61F84}"/>
              </a:ext>
            </a:extLst>
          </p:cNvPr>
          <p:cNvSpPr txBox="1"/>
          <p:nvPr/>
        </p:nvSpPr>
        <p:spPr>
          <a:xfrm>
            <a:off x="727399" y="1562996"/>
            <a:ext cx="8203147" cy="65556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Font typeface="Arial,Sans-Serif"/>
              <a:buChar char="•"/>
            </a:pPr>
            <a:r>
              <a:rPr lang="en-US" sz="2000" dirty="0">
                <a:cs typeface="Arial"/>
              </a:rPr>
              <a:t>Migration of DoD PQDR policy to DLM 4000.25, Vol 2, Chap 24 is progressing on schedule. </a:t>
            </a:r>
          </a:p>
          <a:p>
            <a:pPr marL="342900" indent="-342900">
              <a:buFont typeface="Arial,Sans-Serif"/>
              <a:buChar char="•"/>
            </a:pPr>
            <a:endParaRPr lang="en-US" sz="2000" dirty="0">
              <a:cs typeface="Arial"/>
            </a:endParaRPr>
          </a:p>
          <a:p>
            <a:pPr marL="342900" indent="-342900">
              <a:buFont typeface="Arial,Sans-Serif"/>
              <a:buChar char="•"/>
            </a:pPr>
            <a:r>
              <a:rPr lang="en-US" sz="2000" dirty="0">
                <a:cs typeface="Arial"/>
              </a:rPr>
              <a:t>Much work needs to be done to implement  ADC 1007E across EBS, PDREP, and JDRS. </a:t>
            </a:r>
          </a:p>
          <a:p>
            <a:pPr marL="342900" indent="-342900">
              <a:buFont typeface="Arial,Sans-Serif"/>
              <a:buChar char="•"/>
            </a:pPr>
            <a:endParaRPr lang="en-US" sz="2000" dirty="0">
              <a:cs typeface="Arial"/>
            </a:endParaRPr>
          </a:p>
          <a:p>
            <a:pPr marL="342900" indent="-342900">
              <a:buFont typeface="Arial,Sans-Serif"/>
              <a:buChar char="•"/>
            </a:pPr>
            <a:r>
              <a:rPr lang="en-US" sz="2000" dirty="0">
                <a:cs typeface="Arial"/>
              </a:rPr>
              <a:t>Face to face meeting at Ft Belvoir helped build team cohesiveness and collaboration.</a:t>
            </a:r>
          </a:p>
          <a:p>
            <a:pPr marL="342900" indent="-342900">
              <a:buFont typeface="Arial,Sans-Serif"/>
              <a:buChar char="•"/>
            </a:pPr>
            <a:endParaRPr lang="en-US" sz="2000" dirty="0">
              <a:cs typeface="Arial"/>
            </a:endParaRPr>
          </a:p>
          <a:p>
            <a:pPr marL="342900" indent="-342900">
              <a:buFont typeface="Arial,Sans-Serif"/>
              <a:buChar char="•"/>
            </a:pPr>
            <a:r>
              <a:rPr lang="en-US" sz="2000" dirty="0">
                <a:cs typeface="Arial"/>
              </a:rPr>
              <a:t>Multiple PDCs/ADC moved from draft to completion.</a:t>
            </a:r>
          </a:p>
          <a:p>
            <a:pPr marL="342900" indent="-342900">
              <a:buFont typeface="Arial,Sans-Serif"/>
              <a:buChar char="•"/>
            </a:pPr>
            <a:endParaRPr lang="en-US" sz="2000" dirty="0">
              <a:cs typeface="Arial"/>
            </a:endParaRPr>
          </a:p>
          <a:p>
            <a:pPr marL="342900" indent="-342900">
              <a:buFont typeface="Arial,Sans-Serif"/>
              <a:buChar char="•"/>
            </a:pPr>
            <a:r>
              <a:rPr lang="en-US" sz="2000" dirty="0">
                <a:ea typeface="+mn-lt"/>
                <a:cs typeface="Arial"/>
              </a:rPr>
              <a:t>Meeting Schedule:</a:t>
            </a:r>
          </a:p>
          <a:p>
            <a:pPr marL="800100" lvl="1" indent="-342900">
              <a:buFont typeface="Arial,Sans-Serif"/>
              <a:buChar char="•"/>
            </a:pPr>
            <a:r>
              <a:rPr lang="en-US" sz="2000" dirty="0">
                <a:ea typeface="+mn-lt"/>
                <a:cs typeface="Arial"/>
              </a:rPr>
              <a:t>PQDR Committee Meeting DEC 13th – Cancelled</a:t>
            </a:r>
          </a:p>
          <a:p>
            <a:pPr marL="800100" lvl="1" indent="-342900">
              <a:buFont typeface="Arial,Sans-Serif"/>
              <a:buChar char="•"/>
            </a:pPr>
            <a:r>
              <a:rPr lang="en-US" sz="2000" dirty="0">
                <a:ea typeface="+mn-lt"/>
                <a:cs typeface="Arial"/>
              </a:rPr>
              <a:t>PQDR Committee Meeting DEC 27th – Cancelled</a:t>
            </a:r>
          </a:p>
          <a:p>
            <a:pPr marL="800100" lvl="1" indent="-342900">
              <a:buFont typeface="Arial,Sans-Serif"/>
              <a:buChar char="•"/>
            </a:pPr>
            <a:r>
              <a:rPr lang="en-US" sz="2000" dirty="0">
                <a:ea typeface="+mn-lt"/>
                <a:cs typeface="Arial"/>
              </a:rPr>
              <a:t>Next PQDR Committee Meeting is JAN 10, 2024</a:t>
            </a:r>
          </a:p>
          <a:p>
            <a:pPr marL="342900" indent="-342900">
              <a:buFont typeface="Arial,Sans-Serif"/>
              <a:buChar char="•"/>
            </a:pPr>
            <a:endParaRPr lang="en-US" sz="2000" dirty="0">
              <a:cs typeface="Arial"/>
            </a:endParaRPr>
          </a:p>
          <a:p>
            <a:pPr marL="342900" indent="-342900">
              <a:buFont typeface="Arial,Sans-Serif"/>
              <a:buChar char="•"/>
            </a:pPr>
            <a:endParaRPr lang="en-US" sz="2000" dirty="0">
              <a:cs typeface="Arial"/>
            </a:endParaRPr>
          </a:p>
          <a:p>
            <a:pPr marL="342900" indent="-342900">
              <a:buFont typeface="Arial"/>
              <a:buChar char="•"/>
            </a:pPr>
            <a:endParaRPr lang="en-US" sz="2000" dirty="0">
              <a:cs typeface="Arial"/>
            </a:endParaRPr>
          </a:p>
          <a:p>
            <a:pPr marL="342900" indent="-342900">
              <a:buFont typeface="Arial"/>
              <a:buChar char="•"/>
            </a:pPr>
            <a:endParaRPr lang="en-US" sz="2000" dirty="0">
              <a:cs typeface="Arial"/>
            </a:endParaRPr>
          </a:p>
          <a:p>
            <a:pPr marL="342900" indent="-342900">
              <a:buFont typeface="Arial"/>
              <a:buChar char="•"/>
            </a:pPr>
            <a:endParaRPr lang="en-US" sz="2000" dirty="0">
              <a:cs typeface="Arial"/>
            </a:endParaRPr>
          </a:p>
          <a:p>
            <a:pPr>
              <a:buChar char="•"/>
            </a:pPr>
            <a:endParaRPr lang="en-US" sz="2000" u="sng" dirty="0">
              <a:cs typeface="Arial"/>
            </a:endParaRPr>
          </a:p>
        </p:txBody>
      </p:sp>
    </p:spTree>
    <p:extLst>
      <p:ext uri="{BB962C8B-B14F-4D97-AF65-F5344CB8AC3E}">
        <p14:creationId xmlns:p14="http://schemas.microsoft.com/office/powerpoint/2010/main" val="21133786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0F70353F-5ECB-4B50-B3EA-C871EA4E3F32}" type="slidenum">
              <a:rPr lang="en-US" dirty="0" smtClean="0"/>
              <a:t>12</a:t>
            </a:fld>
            <a:endParaRPr lang="en-US"/>
          </a:p>
        </p:txBody>
      </p:sp>
    </p:spTree>
    <p:extLst>
      <p:ext uri="{BB962C8B-B14F-4D97-AF65-F5344CB8AC3E}">
        <p14:creationId xmlns:p14="http://schemas.microsoft.com/office/powerpoint/2010/main" val="16442791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F8DE05-C7E6-4E47-80A0-9EB008ECDFF7}"/>
              </a:ext>
            </a:extLst>
          </p:cNvPr>
          <p:cNvSpPr>
            <a:spLocks noGrp="1"/>
          </p:cNvSpPr>
          <p:nvPr>
            <p:ph type="title"/>
          </p:nvPr>
        </p:nvSpPr>
        <p:spPr>
          <a:xfrm>
            <a:off x="3062485" y="205173"/>
            <a:ext cx="5945489" cy="822960"/>
          </a:xfrm>
        </p:spPr>
        <p:txBody>
          <a:bodyPr>
            <a:normAutofit fontScale="90000"/>
          </a:bodyPr>
          <a:lstStyle/>
          <a:p>
            <a:pPr algn="ctr"/>
            <a:br>
              <a:rPr lang="en-US" sz="2000">
                <a:cs typeface="Calibri Light"/>
              </a:rPr>
            </a:br>
            <a:r>
              <a:rPr lang="en-US" sz="2700" b="1">
                <a:latin typeface="Arial"/>
                <a:cs typeface="Calibri Light"/>
              </a:rPr>
              <a:t>Agenda</a:t>
            </a:r>
            <a:br>
              <a:rPr lang="en-US" sz="2700" b="1">
                <a:latin typeface="Arial"/>
                <a:cs typeface="Calibri Light"/>
              </a:rPr>
            </a:br>
            <a:r>
              <a:rPr lang="en-US" sz="2700" b="1">
                <a:latin typeface="Arial"/>
                <a:cs typeface="Calibri Light"/>
              </a:rPr>
              <a:t> </a:t>
            </a:r>
          </a:p>
        </p:txBody>
      </p:sp>
      <p:sp>
        <p:nvSpPr>
          <p:cNvPr id="3" name="Slide Number Placeholder 2">
            <a:extLst>
              <a:ext uri="{FF2B5EF4-FFF2-40B4-BE49-F238E27FC236}">
                <a16:creationId xmlns:a16="http://schemas.microsoft.com/office/drawing/2014/main" id="{232B0004-5887-A913-DCB4-7E20D3280D31}"/>
              </a:ext>
            </a:extLst>
          </p:cNvPr>
          <p:cNvSpPr>
            <a:spLocks noGrp="1"/>
          </p:cNvSpPr>
          <p:nvPr>
            <p:ph type="sldNum" sz="quarter" idx="12"/>
          </p:nvPr>
        </p:nvSpPr>
        <p:spPr>
          <a:xfrm>
            <a:off x="6629400" y="6525396"/>
            <a:ext cx="2057400" cy="365125"/>
          </a:xfrm>
        </p:spPr>
        <p:txBody>
          <a:bodyPr/>
          <a:lstStyle/>
          <a:p>
            <a:fld id="{0F70353F-5ECB-4B50-B3EA-C871EA4E3F32}" type="slidenum">
              <a:rPr lang="en-US" dirty="0" smtClean="0">
                <a:solidFill>
                  <a:schemeClr val="bg1"/>
                </a:solidFill>
                <a:latin typeface="Arial"/>
                <a:cs typeface="Arial"/>
              </a:rPr>
              <a:t>2</a:t>
            </a:fld>
            <a:endParaRPr lang="en-US">
              <a:solidFill>
                <a:schemeClr val="bg1"/>
              </a:solidFill>
              <a:latin typeface="Arial"/>
              <a:cs typeface="Arial"/>
            </a:endParaRPr>
          </a:p>
        </p:txBody>
      </p:sp>
      <p:sp>
        <p:nvSpPr>
          <p:cNvPr id="4" name="Text Placeholder 3">
            <a:extLst>
              <a:ext uri="{FF2B5EF4-FFF2-40B4-BE49-F238E27FC236}">
                <a16:creationId xmlns:a16="http://schemas.microsoft.com/office/drawing/2014/main" id="{F7BB3871-303B-08ED-EE57-C7FF8E09D318}"/>
              </a:ext>
            </a:extLst>
          </p:cNvPr>
          <p:cNvSpPr>
            <a:spLocks noGrp="1"/>
          </p:cNvSpPr>
          <p:nvPr>
            <p:ph type="body" sz="quarter" idx="13"/>
          </p:nvPr>
        </p:nvSpPr>
        <p:spPr/>
        <p:txBody>
          <a:bodyPr/>
          <a:lstStyle/>
          <a:p>
            <a:r>
              <a:rPr lang="en-US" b="1">
                <a:latin typeface="Arial Narrow"/>
              </a:rPr>
              <a:t>Mark Rockwell, DEDSO</a:t>
            </a:r>
          </a:p>
          <a:p>
            <a:r>
              <a:rPr lang="en-US">
                <a:latin typeface="Arial Narrow"/>
              </a:rPr>
              <a:t>DEDSO.PQDR@dla.mil</a:t>
            </a:r>
            <a:endParaRPr lang="en-US"/>
          </a:p>
        </p:txBody>
      </p:sp>
      <p:graphicFrame>
        <p:nvGraphicFramePr>
          <p:cNvPr id="5" name="Table 5">
            <a:extLst>
              <a:ext uri="{FF2B5EF4-FFF2-40B4-BE49-F238E27FC236}">
                <a16:creationId xmlns:a16="http://schemas.microsoft.com/office/drawing/2014/main" id="{8FF0C158-0646-8880-459A-93CB53BCF8E6}"/>
              </a:ext>
            </a:extLst>
          </p:cNvPr>
          <p:cNvGraphicFramePr>
            <a:graphicFrameLocks/>
          </p:cNvGraphicFramePr>
          <p:nvPr>
            <p:extLst>
              <p:ext uri="{D42A27DB-BD31-4B8C-83A1-F6EECF244321}">
                <p14:modId xmlns:p14="http://schemas.microsoft.com/office/powerpoint/2010/main" val="1887240622"/>
              </p:ext>
            </p:extLst>
          </p:nvPr>
        </p:nvGraphicFramePr>
        <p:xfrm>
          <a:off x="158921" y="1345302"/>
          <a:ext cx="9007273" cy="4655022"/>
        </p:xfrm>
        <a:graphic>
          <a:graphicData uri="http://schemas.openxmlformats.org/drawingml/2006/table">
            <a:tbl>
              <a:tblPr firstRow="1" bandRow="1"/>
              <a:tblGrid>
                <a:gridCol w="1774227">
                  <a:extLst>
                    <a:ext uri="{9D8B030D-6E8A-4147-A177-3AD203B41FA5}">
                      <a16:colId xmlns:a16="http://schemas.microsoft.com/office/drawing/2014/main" val="969188809"/>
                    </a:ext>
                  </a:extLst>
                </a:gridCol>
                <a:gridCol w="7233046">
                  <a:extLst>
                    <a:ext uri="{9D8B030D-6E8A-4147-A177-3AD203B41FA5}">
                      <a16:colId xmlns:a16="http://schemas.microsoft.com/office/drawing/2014/main" val="1731775263"/>
                    </a:ext>
                  </a:extLst>
                </a:gridCol>
              </a:tblGrid>
              <a:tr h="1269000">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r>
                        <a:rPr lang="en-US" sz="1400" dirty="0"/>
                        <a:t>1330-1345 </a:t>
                      </a:r>
                    </a:p>
                  </a:txBody>
                  <a:tcPr marB="91440">
                    <a:lnL>
                      <a:noFill/>
                    </a:lnL>
                    <a:lnR w="12700" cap="flat" cmpd="sng" algn="ctr">
                      <a:solidFill>
                        <a:sysClr val="window" lastClr="FFFFFF">
                          <a:lumMod val="85000"/>
                        </a:sysClr>
                      </a:solidFill>
                      <a:prstDash val="solid"/>
                      <a:round/>
                      <a:headEnd type="none" w="med" len="med"/>
                      <a:tailEnd type="none" w="med" len="med"/>
                    </a:lnR>
                    <a:lnT>
                      <a:noFill/>
                    </a:lnT>
                    <a:lnB w="1270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marL="0" indent="0">
                        <a:buFont typeface="Arial" panose="020B0604020202020204" pitchFamily="34" charset="0"/>
                        <a:buNone/>
                      </a:pPr>
                      <a:r>
                        <a:rPr lang="en-US" sz="1400" b="0" dirty="0"/>
                        <a:t>Welcome, Admin, &amp; Introductions</a:t>
                      </a:r>
                    </a:p>
                    <a:p>
                      <a:pPr marL="457200" lvl="1" indent="0">
                        <a:buNone/>
                      </a:pPr>
                      <a:r>
                        <a:rPr lang="en-US" sz="1400" b="0" i="0" u="none" strike="noStrike" noProof="0" dirty="0">
                          <a:latin typeface="Arial"/>
                        </a:rPr>
                        <a:t>Mr. Mark Rockwell, DoD PQDR Administrator, DEDSO, J6DS</a:t>
                      </a:r>
                      <a:endParaRPr lang="en-US" sz="1400" dirty="0"/>
                    </a:p>
                    <a:p>
                      <a:pPr marL="457200" lvl="1" indent="0">
                        <a:buFont typeface="Arial" panose="020B0604020202020204" pitchFamily="34" charset="0"/>
                        <a:buNone/>
                      </a:pPr>
                      <a:r>
                        <a:rPr lang="en-US" sz="1400" dirty="0"/>
                        <a:t>Ms. Sarah Winegardner, Division Chief, DEDSO, J6DS</a:t>
                      </a:r>
                    </a:p>
                    <a:p>
                      <a:pPr marL="0" lvl="0" indent="0" algn="l">
                        <a:lnSpc>
                          <a:spcPct val="100000"/>
                        </a:lnSpc>
                        <a:spcBef>
                          <a:spcPts val="0"/>
                        </a:spcBef>
                        <a:spcAft>
                          <a:spcPts val="0"/>
                        </a:spcAft>
                        <a:buFont typeface="Arial" panose="020B0604020202020204" pitchFamily="34" charset="0"/>
                        <a:buNone/>
                      </a:pPr>
                      <a:r>
                        <a:rPr lang="en-US" sz="1400" dirty="0"/>
                        <a:t>         Ms. Jan Mulligan, </a:t>
                      </a:r>
                      <a:r>
                        <a:rPr lang="en-US" sz="1400" b="0" i="0" u="none" strike="noStrike" noProof="0" dirty="0">
                          <a:latin typeface="Arial"/>
                        </a:rPr>
                        <a:t>Director of Supply, ODASD (Logistics)</a:t>
                      </a:r>
                    </a:p>
                    <a:p>
                      <a:pPr marL="0" lvl="0" indent="0" algn="l">
                        <a:lnSpc>
                          <a:spcPct val="100000"/>
                        </a:lnSpc>
                        <a:spcBef>
                          <a:spcPts val="0"/>
                        </a:spcBef>
                        <a:spcAft>
                          <a:spcPts val="0"/>
                        </a:spcAft>
                        <a:buFont typeface="Arial" panose="020B0604020202020204" pitchFamily="34" charset="0"/>
                        <a:buNone/>
                      </a:pPr>
                      <a:r>
                        <a:rPr lang="en-US" sz="1400" b="0" i="0" u="none" strike="noStrike" noProof="0" dirty="0">
                          <a:latin typeface="Arial"/>
                        </a:rPr>
                        <a:t>         Representation by OSD Comptroller or Defense Pricing Contracting</a:t>
                      </a:r>
                    </a:p>
                    <a:p>
                      <a:pPr marL="0" lvl="0" indent="0" algn="l">
                        <a:lnSpc>
                          <a:spcPct val="100000"/>
                        </a:lnSpc>
                        <a:spcBef>
                          <a:spcPts val="0"/>
                        </a:spcBef>
                        <a:spcAft>
                          <a:spcPts val="0"/>
                        </a:spcAft>
                        <a:buFont typeface="Arial" panose="020B0604020202020204" pitchFamily="34" charset="0"/>
                        <a:buNone/>
                      </a:pPr>
                      <a:endParaRPr lang="en-US" sz="1400" b="0" i="0" u="none" strike="noStrike" noProof="0">
                        <a:latin typeface="Arial"/>
                      </a:endParaRPr>
                    </a:p>
                  </a:txBody>
                  <a:tcPr marB="91440">
                    <a:lnL w="12700" cap="flat" cmpd="sng" algn="ctr">
                      <a:solidFill>
                        <a:sysClr val="window" lastClr="FFFFFF">
                          <a:lumMod val="85000"/>
                        </a:sysClr>
                      </a:solidFill>
                      <a:prstDash val="solid"/>
                      <a:round/>
                      <a:headEnd type="none" w="med" len="med"/>
                      <a:tailEnd type="none" w="med" len="med"/>
                    </a:lnL>
                    <a:lnR>
                      <a:noFill/>
                    </a:lnR>
                    <a:lnT>
                      <a:noFill/>
                    </a:lnT>
                    <a:lnB w="1270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39407212"/>
                  </a:ext>
                </a:extLst>
              </a:tr>
              <a:tr h="543697">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lvl="0">
                        <a:buNone/>
                      </a:pPr>
                      <a:r>
                        <a:rPr lang="en-US" sz="1400" b="0" i="0" u="none" strike="noStrike" kern="1200" baseline="0" noProof="0" dirty="0">
                          <a:solidFill>
                            <a:srgbClr val="000000"/>
                          </a:solidFill>
                          <a:latin typeface="Arial"/>
                        </a:rPr>
                        <a:t>1345-1430</a:t>
                      </a:r>
                    </a:p>
                    <a:p>
                      <a:pPr lvl="0">
                        <a:buNone/>
                      </a:pPr>
                      <a:endParaRPr lang="en-US" sz="1400" b="0" i="0" u="none" strike="noStrike" kern="1200" baseline="0" noProof="0">
                        <a:solidFill>
                          <a:srgbClr val="000000"/>
                        </a:solidFill>
                        <a:latin typeface="Arial"/>
                      </a:endParaRPr>
                    </a:p>
                    <a:p>
                      <a:pPr lvl="0">
                        <a:buNone/>
                      </a:pPr>
                      <a:endParaRPr lang="en-US" sz="1400" b="0" i="0" u="none" strike="noStrike" kern="1200" baseline="0" noProof="0">
                        <a:solidFill>
                          <a:srgbClr val="000000"/>
                        </a:solidFill>
                        <a:latin typeface="Arial"/>
                      </a:endParaRPr>
                    </a:p>
                    <a:p>
                      <a:pPr lvl="0">
                        <a:buNone/>
                      </a:pPr>
                      <a:endParaRPr lang="en-US" sz="1400" b="0" i="0" u="none" strike="noStrike" kern="1200" baseline="0" noProof="0">
                        <a:solidFill>
                          <a:srgbClr val="000000"/>
                        </a:solidFill>
                        <a:latin typeface="Arial"/>
                      </a:endParaRPr>
                    </a:p>
                    <a:p>
                      <a:pPr lvl="0">
                        <a:buNone/>
                      </a:pPr>
                      <a:endParaRPr lang="en-US" sz="1400" b="0" i="0" u="none" strike="noStrike" kern="1200" baseline="0" noProof="0">
                        <a:solidFill>
                          <a:srgbClr val="000000"/>
                        </a:solidFill>
                        <a:latin typeface="Arial"/>
                      </a:endParaRPr>
                    </a:p>
                  </a:txBody>
                  <a:tcPr marB="91440">
                    <a:lnL>
                      <a:noFill/>
                    </a:lnL>
                    <a:lnR w="12700" cap="flat" cmpd="sng" algn="ctr">
                      <a:solidFill>
                        <a:sysClr val="window" lastClr="FFFFFF">
                          <a:lumMod val="85000"/>
                        </a:sysClr>
                      </a:solidFill>
                      <a:prstDash val="solid"/>
                      <a:round/>
                      <a:headEnd type="none" w="med" len="med"/>
                      <a:tailEnd type="none" w="med" len="med"/>
                    </a:lnR>
                    <a:lnT w="12700" cap="flat" cmpd="sng" algn="ctr">
                      <a:solidFill>
                        <a:sysClr val="window" lastClr="FFFFFF">
                          <a:lumMod val="85000"/>
                        </a:sysClr>
                      </a:solidFill>
                      <a:prstDash val="solid"/>
                      <a:round/>
                      <a:headEnd type="none" w="med" len="med"/>
                      <a:tailEnd type="none" w="med" len="med"/>
                    </a:lnT>
                    <a:lnB w="1270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marL="0" lvl="0" indent="0" algn="l">
                        <a:lnSpc>
                          <a:spcPct val="100000"/>
                        </a:lnSpc>
                        <a:buNone/>
                      </a:pPr>
                      <a:r>
                        <a:rPr lang="en-US" sz="1400" b="0" i="0" u="none" strike="noStrike" baseline="0" noProof="0" dirty="0">
                          <a:solidFill>
                            <a:srgbClr val="000000"/>
                          </a:solidFill>
                          <a:latin typeface="Arial"/>
                        </a:rPr>
                        <a:t>Status of ServiceNow (SNOW) and Data Dictionary (Sarah Winegardner &amp; Don Landon)</a:t>
                      </a:r>
                    </a:p>
                    <a:p>
                      <a:pPr lvl="0">
                        <a:buNone/>
                      </a:pPr>
                      <a:endParaRPr lang="en-US" sz="1400" b="0" i="0" u="none" strike="noStrike" noProof="0" dirty="0">
                        <a:solidFill>
                          <a:srgbClr val="000000"/>
                        </a:solidFill>
                        <a:latin typeface="Arial"/>
                      </a:endParaRPr>
                    </a:p>
                    <a:p>
                      <a:pPr lvl="0">
                        <a:buNone/>
                      </a:pPr>
                      <a:r>
                        <a:rPr lang="en-US" sz="1400" b="0" i="0" u="none" strike="noStrike" noProof="0" dirty="0">
                          <a:solidFill>
                            <a:srgbClr val="000000"/>
                          </a:solidFill>
                          <a:latin typeface="Arial"/>
                        </a:rPr>
                        <a:t>PQDR Committee Team Overview (Mark Rockwell)</a:t>
                      </a:r>
                      <a:endParaRPr lang="en-US" sz="1400" dirty="0"/>
                    </a:p>
                    <a:p>
                      <a:pPr lvl="0">
                        <a:buNone/>
                      </a:pPr>
                      <a:r>
                        <a:rPr lang="en-US" sz="1400" b="0" i="0" u="none" strike="noStrike" noProof="0" dirty="0"/>
                        <a:t>Status of:</a:t>
                      </a:r>
                      <a:endParaRPr lang="en-US" dirty="0"/>
                    </a:p>
                    <a:p>
                      <a:pPr lvl="0">
                        <a:buNone/>
                      </a:pPr>
                      <a:r>
                        <a:rPr lang="en-US" sz="1400" b="0" i="0" u="none" strike="noStrike" noProof="0" dirty="0"/>
                        <a:t>   - ADC 1443A - Policy Migration to DEDSO (Mark Rockwell)</a:t>
                      </a:r>
                      <a:endParaRPr lang="en-US" dirty="0"/>
                    </a:p>
                    <a:p>
                      <a:pPr lvl="0">
                        <a:buNone/>
                      </a:pPr>
                      <a:r>
                        <a:rPr lang="en-US" sz="1400" b="0" i="0" u="none" strike="noStrike" noProof="0" dirty="0"/>
                        <a:t>   - PDC 1453 Bare Material Markings (Mark Rockwell)</a:t>
                      </a:r>
                    </a:p>
                    <a:p>
                      <a:pPr lvl="0">
                        <a:buNone/>
                      </a:pPr>
                      <a:r>
                        <a:rPr lang="en-US" sz="1400" b="0" i="0" u="none" strike="noStrike" noProof="0" dirty="0"/>
                        <a:t>   - PDC 1446 FMS/SA (Mark Rockwell)</a:t>
                      </a:r>
                    </a:p>
                  </a:txBody>
                  <a:tcPr marB="91440">
                    <a:lnL w="12700" cap="flat" cmpd="sng" algn="ctr">
                      <a:solidFill>
                        <a:sysClr val="window" lastClr="FFFFFF">
                          <a:lumMod val="85000"/>
                        </a:sysClr>
                      </a:solidFill>
                      <a:prstDash val="solid"/>
                      <a:round/>
                      <a:headEnd type="none" w="med" len="med"/>
                      <a:tailEnd type="none" w="med" len="med"/>
                    </a:lnL>
                    <a:lnR>
                      <a:noFill/>
                    </a:lnR>
                    <a:lnT w="12700" cap="flat" cmpd="sng" algn="ctr">
                      <a:solidFill>
                        <a:sysClr val="window" lastClr="FFFFFF">
                          <a:lumMod val="85000"/>
                        </a:sysClr>
                      </a:solidFill>
                      <a:prstDash val="solid"/>
                      <a:round/>
                      <a:headEnd type="none" w="med" len="med"/>
                      <a:tailEnd type="none" w="med" len="med"/>
                    </a:lnT>
                    <a:lnB w="1270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7685652"/>
                  </a:ext>
                </a:extLst>
              </a:tr>
              <a:tr h="667264">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lvl="0">
                        <a:buNone/>
                      </a:pPr>
                      <a:r>
                        <a:rPr lang="en-US" sz="1400" b="0" i="0" u="none" strike="noStrike" kern="1200" baseline="0" noProof="0" dirty="0">
                          <a:solidFill>
                            <a:srgbClr val="000000"/>
                          </a:solidFill>
                          <a:latin typeface="Arial"/>
                        </a:rPr>
                        <a:t>1430-1530</a:t>
                      </a:r>
                    </a:p>
                  </a:txBody>
                  <a:tcPr marB="91440">
                    <a:lnL>
                      <a:noFill/>
                    </a:lnL>
                    <a:lnR w="12700" cap="flat" cmpd="sng" algn="ctr">
                      <a:solidFill>
                        <a:sysClr val="window" lastClr="FFFFFF">
                          <a:lumMod val="85000"/>
                        </a:sysClr>
                      </a:solidFill>
                      <a:prstDash val="solid"/>
                      <a:round/>
                      <a:headEnd type="none" w="med" len="med"/>
                      <a:tailEnd type="none" w="med" len="med"/>
                    </a:lnR>
                    <a:lnT w="12700" cap="flat" cmpd="sng" algn="ctr">
                      <a:solidFill>
                        <a:sysClr val="window" lastClr="FFFFFF">
                          <a:lumMod val="85000"/>
                        </a:sysClr>
                      </a:solidFill>
                      <a:prstDash val="solid"/>
                      <a:round/>
                      <a:headEnd type="none" w="med" len="med"/>
                      <a:tailEnd type="none" w="med" len="med"/>
                    </a:lnT>
                    <a:lnB w="1270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lvl="0">
                        <a:buNone/>
                      </a:pPr>
                      <a:r>
                        <a:rPr lang="en-US" sz="1400" b="0" i="0" u="none" strike="noStrike" noProof="0" dirty="0">
                          <a:solidFill>
                            <a:srgbClr val="000000"/>
                          </a:solidFill>
                          <a:latin typeface="Arial"/>
                        </a:rPr>
                        <a:t>ADC 1007E Implementation Status: </a:t>
                      </a:r>
                      <a:endParaRPr lang="en-US" sz="1400" b="0" i="0" u="none" strike="noStrike" noProof="0" dirty="0"/>
                    </a:p>
                    <a:p>
                      <a:pPr lvl="0">
                        <a:buNone/>
                      </a:pPr>
                      <a:r>
                        <a:rPr lang="en-US" sz="1400" b="0" i="0" u="none" strike="noStrike" noProof="0" dirty="0">
                          <a:solidFill>
                            <a:srgbClr val="000000"/>
                          </a:solidFill>
                          <a:latin typeface="Arial"/>
                        </a:rPr>
                        <a:t>   - EBS (DLA: Steve Nace)</a:t>
                      </a:r>
                      <a:endParaRPr lang="en-US" sz="1400" b="0" i="0" u="none" strike="noStrike" noProof="0" dirty="0"/>
                    </a:p>
                    <a:p>
                      <a:pPr marL="0" lvl="0" indent="0">
                        <a:buNone/>
                      </a:pPr>
                      <a:r>
                        <a:rPr lang="en-US" sz="1400" b="0" i="0" u="none" strike="noStrike" noProof="0" dirty="0">
                          <a:solidFill>
                            <a:srgbClr val="000000"/>
                          </a:solidFill>
                          <a:latin typeface="Arial"/>
                        </a:rPr>
                        <a:t>   - PDREP (NAVSEA: Ken Carr, Elizabeth Woodbury, Bobby Sanderson)</a:t>
                      </a:r>
                      <a:endParaRPr lang="en-US" sz="1400" b="0" i="0" u="none" strike="noStrike" noProof="0"/>
                    </a:p>
                    <a:p>
                      <a:pPr lvl="0">
                        <a:buNone/>
                      </a:pPr>
                      <a:r>
                        <a:rPr lang="en-US" sz="1400" b="0" i="0" u="none" strike="noStrike" noProof="0" dirty="0">
                          <a:solidFill>
                            <a:srgbClr val="000000"/>
                          </a:solidFill>
                          <a:latin typeface="Arial"/>
                        </a:rPr>
                        <a:t>   - JDRS (NAVAIR: Brian McCabe)   </a:t>
                      </a:r>
                      <a:endParaRPr lang="en-US" sz="1400" b="0" i="0" u="none" strike="noStrike" noProof="0" dirty="0"/>
                    </a:p>
                  </a:txBody>
                  <a:tcPr marB="91440">
                    <a:lnL w="12700" cap="flat" cmpd="sng" algn="ctr">
                      <a:solidFill>
                        <a:sysClr val="window" lastClr="FFFFFF">
                          <a:lumMod val="85000"/>
                        </a:sysClr>
                      </a:solidFill>
                      <a:prstDash val="solid"/>
                      <a:round/>
                      <a:headEnd type="none" w="med" len="med"/>
                      <a:tailEnd type="none" w="med" len="med"/>
                    </a:lnL>
                    <a:lnR>
                      <a:noFill/>
                    </a:lnR>
                    <a:lnT w="12700" cap="flat" cmpd="sng" algn="ctr">
                      <a:solidFill>
                        <a:sysClr val="window" lastClr="FFFFFF">
                          <a:lumMod val="85000"/>
                        </a:sysClr>
                      </a:solidFill>
                      <a:prstDash val="solid"/>
                      <a:round/>
                      <a:headEnd type="none" w="med" len="med"/>
                      <a:tailEnd type="none" w="med" len="med"/>
                    </a:lnT>
                    <a:lnB w="1270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10673012"/>
                  </a:ext>
                </a:extLst>
              </a:tr>
              <a:tr h="616422">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lvl="0">
                        <a:buNone/>
                      </a:pPr>
                      <a:endParaRPr lang="en-US" sz="1400" kern="1200">
                        <a:solidFill>
                          <a:schemeClr val="tx1"/>
                        </a:solidFill>
                        <a:latin typeface="Arial"/>
                        <a:ea typeface="+mn-ea"/>
                        <a:cs typeface="+mn-cs"/>
                      </a:endParaRPr>
                    </a:p>
                    <a:p>
                      <a:pPr lvl="0">
                        <a:buNone/>
                      </a:pPr>
                      <a:r>
                        <a:rPr lang="en-US" sz="1400" kern="1200" dirty="0">
                          <a:solidFill>
                            <a:schemeClr val="tx1"/>
                          </a:solidFill>
                          <a:latin typeface="Arial"/>
                          <a:ea typeface="+mn-ea"/>
                          <a:cs typeface="+mn-cs"/>
                        </a:rPr>
                        <a:t>1530</a:t>
                      </a:r>
                      <a:endParaRPr lang="en-US" dirty="0"/>
                    </a:p>
                  </a:txBody>
                  <a:tcPr marB="91440">
                    <a:lnL>
                      <a:noFill/>
                    </a:lnL>
                    <a:lnR w="12700" cap="flat" cmpd="sng" algn="ctr">
                      <a:solidFill>
                        <a:sysClr val="window" lastClr="FFFFFF">
                          <a:lumMod val="85000"/>
                        </a:sysClr>
                      </a:solidFill>
                      <a:prstDash val="solid"/>
                      <a:round/>
                      <a:headEnd type="none" w="med" len="med"/>
                      <a:tailEnd type="none" w="med" len="med"/>
                    </a:lnR>
                    <a:lnT w="12700" cap="flat" cmpd="sng" algn="ctr">
                      <a:solidFill>
                        <a:sysClr val="window" lastClr="FFFFFF">
                          <a:lumMod val="85000"/>
                        </a:sysClr>
                      </a:solidFill>
                      <a:prstDash val="solid"/>
                      <a:round/>
                      <a:headEnd type="none" w="med" len="med"/>
                      <a:tailEnd type="none" w="med" len="med"/>
                    </a:lnT>
                    <a:lnB w="1270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marL="0" marR="0" indent="0" algn="l">
                        <a:lnSpc>
                          <a:spcPct val="100000"/>
                        </a:lnSpc>
                        <a:spcBef>
                          <a:spcPts val="0"/>
                        </a:spcBef>
                        <a:spcAft>
                          <a:spcPts val="0"/>
                        </a:spcAft>
                        <a:buFont typeface="Arial" panose="020B0604020202020204" pitchFamily="34" charset="0"/>
                        <a:buNone/>
                      </a:pPr>
                      <a:endParaRPr lang="en-US" sz="1400" b="1" kern="1200">
                        <a:solidFill>
                          <a:schemeClr val="tx1"/>
                        </a:solidFill>
                        <a:latin typeface="+mn-lt"/>
                        <a:ea typeface="+mn-ea"/>
                        <a:cs typeface="+mn-cs"/>
                      </a:endParaRPr>
                    </a:p>
                    <a:p>
                      <a:pPr marL="0" marR="0" lvl="0" indent="0" algn="l">
                        <a:lnSpc>
                          <a:spcPct val="100000"/>
                        </a:lnSpc>
                        <a:spcBef>
                          <a:spcPts val="0"/>
                        </a:spcBef>
                        <a:spcAft>
                          <a:spcPts val="0"/>
                        </a:spcAft>
                        <a:buFont typeface="Arial" panose="020B0604020202020204" pitchFamily="34" charset="0"/>
                        <a:buNone/>
                      </a:pPr>
                      <a:r>
                        <a:rPr lang="en-US" sz="1400" b="0" kern="1200" dirty="0">
                          <a:solidFill>
                            <a:schemeClr val="tx1"/>
                          </a:solidFill>
                          <a:latin typeface="Arial"/>
                          <a:ea typeface="+mn-ea"/>
                          <a:cs typeface="+mn-cs"/>
                        </a:rPr>
                        <a:t>Final Comments </a:t>
                      </a:r>
                    </a:p>
                  </a:txBody>
                  <a:tcPr marB="91440">
                    <a:lnL w="12700" cap="flat" cmpd="sng" algn="ctr">
                      <a:solidFill>
                        <a:sysClr val="window" lastClr="FFFFFF">
                          <a:lumMod val="85000"/>
                        </a:sysClr>
                      </a:solidFill>
                      <a:prstDash val="solid"/>
                      <a:round/>
                      <a:headEnd type="none" w="med" len="med"/>
                      <a:tailEnd type="none" w="med" len="med"/>
                    </a:lnL>
                    <a:lnR>
                      <a:noFill/>
                    </a:lnR>
                    <a:lnT w="12700" cap="flat" cmpd="sng" algn="ctr">
                      <a:solidFill>
                        <a:sysClr val="window" lastClr="FFFFFF">
                          <a:lumMod val="85000"/>
                        </a:sysClr>
                      </a:solidFill>
                      <a:prstDash val="solid"/>
                      <a:round/>
                      <a:headEnd type="none" w="med" len="med"/>
                      <a:tailEnd type="none" w="med" len="med"/>
                    </a:lnT>
                    <a:lnB w="12700" cap="flat" cmpd="sng" algn="ctr">
                      <a:solidFill>
                        <a:sysClr val="window" lastClr="FFFFFF">
                          <a:lumMod val="85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56208293"/>
                  </a:ext>
                </a:extLst>
              </a:tr>
            </a:tbl>
          </a:graphicData>
        </a:graphic>
      </p:graphicFrame>
      <p:sp>
        <p:nvSpPr>
          <p:cNvPr id="6" name="TextBox 5">
            <a:extLst>
              <a:ext uri="{FF2B5EF4-FFF2-40B4-BE49-F238E27FC236}">
                <a16:creationId xmlns:a16="http://schemas.microsoft.com/office/drawing/2014/main" id="{9691C2A1-6859-8179-DB39-BB7D11FA66CC}"/>
              </a:ext>
            </a:extLst>
          </p:cNvPr>
          <p:cNvSpPr txBox="1"/>
          <p:nvPr/>
        </p:nvSpPr>
        <p:spPr>
          <a:xfrm>
            <a:off x="1057652" y="6174952"/>
            <a:ext cx="7307226" cy="307777"/>
          </a:xfrm>
          <a:prstGeom prst="rect">
            <a:avLst/>
          </a:prstGeom>
          <a:noFill/>
        </p:spPr>
        <p:txBody>
          <a:bodyPr wrap="square" lIns="91440" tIns="45720" rIns="91440" bIns="45720" anchor="t">
            <a:spAutoFit/>
          </a:bodyPr>
          <a:lstStyle/>
          <a:p>
            <a:pPr algn="ctr"/>
            <a:r>
              <a:rPr lang="en-US" sz="1400">
                <a:solidFill>
                  <a:prstClr val="black"/>
                </a:solidFill>
                <a:latin typeface="Arial" panose="020B0604020202020204"/>
                <a:ea typeface="+mn-lt"/>
                <a:cs typeface="Arial" panose="020B0604020202020204"/>
                <a:hlinkClick r:id="rId2"/>
              </a:rPr>
              <a:t>Product Quality Discrepancy Reporting (dla.mil)</a:t>
            </a:r>
            <a:endParaRPr lang="en-US">
              <a:solidFill>
                <a:prstClr val="black"/>
              </a:solidFill>
              <a:latin typeface="Arial" panose="020B0604020202020204"/>
            </a:endParaRPr>
          </a:p>
        </p:txBody>
      </p:sp>
      <p:sp>
        <p:nvSpPr>
          <p:cNvPr id="7" name="TextBox 6">
            <a:extLst>
              <a:ext uri="{FF2B5EF4-FFF2-40B4-BE49-F238E27FC236}">
                <a16:creationId xmlns:a16="http://schemas.microsoft.com/office/drawing/2014/main" id="{D583A257-A1BB-DA97-D35E-F48663721DB7}"/>
              </a:ext>
            </a:extLst>
          </p:cNvPr>
          <p:cNvSpPr txBox="1"/>
          <p:nvPr/>
        </p:nvSpPr>
        <p:spPr>
          <a:xfrm>
            <a:off x="3263693" y="6626527"/>
            <a:ext cx="2743200"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200">
                <a:solidFill>
                  <a:schemeClr val="bg1"/>
                </a:solidFill>
                <a:latin typeface="Arial Narrow"/>
              </a:rPr>
              <a:t>https://www.dla.mil/Defense-Data-Standards/</a:t>
            </a:r>
          </a:p>
        </p:txBody>
      </p:sp>
    </p:spTree>
    <p:extLst>
      <p:ext uri="{BB962C8B-B14F-4D97-AF65-F5344CB8AC3E}">
        <p14:creationId xmlns:p14="http://schemas.microsoft.com/office/powerpoint/2010/main" val="40394112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1AF9C3-1EA2-64EE-7E93-FE694F97F4E6}"/>
              </a:ext>
            </a:extLst>
          </p:cNvPr>
          <p:cNvSpPr>
            <a:spLocks noGrp="1"/>
          </p:cNvSpPr>
          <p:nvPr>
            <p:ph type="title"/>
          </p:nvPr>
        </p:nvSpPr>
        <p:spPr>
          <a:xfrm>
            <a:off x="3591089" y="131540"/>
            <a:ext cx="5029200" cy="822960"/>
          </a:xfrm>
        </p:spPr>
        <p:txBody>
          <a:bodyPr>
            <a:normAutofit fontScale="90000"/>
          </a:bodyPr>
          <a:lstStyle/>
          <a:p>
            <a:r>
              <a:rPr lang="en-US" dirty="0">
                <a:cs typeface="Calibri Light"/>
              </a:rPr>
              <a:t>    </a:t>
            </a:r>
            <a:r>
              <a:rPr lang="en-US" sz="2400" b="1" dirty="0">
                <a:latin typeface="Arial"/>
                <a:cs typeface="Calibri Light"/>
              </a:rPr>
              <a:t>ServiceNow and Data Dictionary </a:t>
            </a:r>
            <a:endParaRPr lang="en-US" sz="2400" b="1" dirty="0">
              <a:latin typeface="Arial"/>
              <a:cs typeface="Arial"/>
            </a:endParaRPr>
          </a:p>
        </p:txBody>
      </p:sp>
      <p:sp>
        <p:nvSpPr>
          <p:cNvPr id="3" name="Slide Number Placeholder 2">
            <a:extLst>
              <a:ext uri="{FF2B5EF4-FFF2-40B4-BE49-F238E27FC236}">
                <a16:creationId xmlns:a16="http://schemas.microsoft.com/office/drawing/2014/main" id="{EE8B75AD-75C6-A965-73D7-1B0D7C630D1E}"/>
              </a:ext>
            </a:extLst>
          </p:cNvPr>
          <p:cNvSpPr>
            <a:spLocks noGrp="1"/>
          </p:cNvSpPr>
          <p:nvPr>
            <p:ph type="sldNum" sz="quarter" idx="12"/>
          </p:nvPr>
        </p:nvSpPr>
        <p:spPr>
          <a:xfrm>
            <a:off x="6486887" y="6493800"/>
            <a:ext cx="2057400" cy="365125"/>
          </a:xfrm>
        </p:spPr>
        <p:txBody>
          <a:bodyPr/>
          <a:lstStyle/>
          <a:p>
            <a:fld id="{0F70353F-5ECB-4B50-B3EA-C871EA4E3F32}" type="slidenum">
              <a:rPr lang="en-US" dirty="0" smtClean="0">
                <a:solidFill>
                  <a:schemeClr val="bg1"/>
                </a:solidFill>
                <a:latin typeface="Arial"/>
                <a:cs typeface="Arial"/>
              </a:rPr>
              <a:t>3</a:t>
            </a:fld>
            <a:endParaRPr lang="en-US">
              <a:solidFill>
                <a:schemeClr val="bg1"/>
              </a:solidFill>
              <a:latin typeface="Arial"/>
              <a:cs typeface="Arial"/>
            </a:endParaRPr>
          </a:p>
        </p:txBody>
      </p:sp>
      <p:sp>
        <p:nvSpPr>
          <p:cNvPr id="5" name="TextBox 4">
            <a:extLst>
              <a:ext uri="{FF2B5EF4-FFF2-40B4-BE49-F238E27FC236}">
                <a16:creationId xmlns:a16="http://schemas.microsoft.com/office/drawing/2014/main" id="{170098D5-AF61-FF5B-E194-FDA67EB61F84}"/>
              </a:ext>
            </a:extLst>
          </p:cNvPr>
          <p:cNvSpPr txBox="1"/>
          <p:nvPr/>
        </p:nvSpPr>
        <p:spPr>
          <a:xfrm>
            <a:off x="750845" y="2301550"/>
            <a:ext cx="8203147" cy="224676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Font typeface="Arial,Sans-Serif"/>
              <a:buChar char="•"/>
            </a:pPr>
            <a:r>
              <a:rPr lang="en-US" sz="2000" dirty="0">
                <a:cs typeface="Arial"/>
              </a:rPr>
              <a:t>Presented by Sarah Winegardner, Division Chief, DEDSO, J6DS</a:t>
            </a:r>
            <a:endParaRPr lang="en-US" sz="2000" dirty="0">
              <a:ea typeface="+mn-lt"/>
              <a:cs typeface="Arial"/>
            </a:endParaRPr>
          </a:p>
          <a:p>
            <a:pPr marL="342900" indent="-342900">
              <a:buFont typeface="Arial,Sans-Serif"/>
              <a:buChar char="•"/>
            </a:pPr>
            <a:endParaRPr lang="en-US" sz="2000" dirty="0">
              <a:cs typeface="Arial"/>
            </a:endParaRPr>
          </a:p>
          <a:p>
            <a:pPr marL="342900" indent="-342900">
              <a:buFont typeface="Arial,Sans-Serif"/>
              <a:buChar char="•"/>
            </a:pPr>
            <a:endParaRPr lang="en-US" sz="2000" dirty="0">
              <a:cs typeface="Arial"/>
            </a:endParaRPr>
          </a:p>
          <a:p>
            <a:pPr marL="342900" indent="-342900">
              <a:buFont typeface="Arial"/>
              <a:buChar char="•"/>
            </a:pPr>
            <a:endParaRPr lang="en-US" sz="2000" dirty="0">
              <a:cs typeface="Arial"/>
            </a:endParaRPr>
          </a:p>
          <a:p>
            <a:pPr marL="342900" indent="-342900">
              <a:buFont typeface="Arial"/>
              <a:buChar char="•"/>
            </a:pPr>
            <a:endParaRPr lang="en-US" sz="2000" dirty="0">
              <a:cs typeface="Arial"/>
            </a:endParaRPr>
          </a:p>
          <a:p>
            <a:pPr marL="342900" indent="-342900">
              <a:buFont typeface="Arial"/>
              <a:buChar char="•"/>
            </a:pPr>
            <a:endParaRPr lang="en-US" sz="2000" dirty="0">
              <a:cs typeface="Arial"/>
            </a:endParaRPr>
          </a:p>
          <a:p>
            <a:pPr>
              <a:buChar char="•"/>
            </a:pPr>
            <a:endParaRPr lang="en-US" sz="2000" u="sng" dirty="0">
              <a:cs typeface="Arial"/>
            </a:endParaRPr>
          </a:p>
        </p:txBody>
      </p:sp>
    </p:spTree>
    <p:extLst>
      <p:ext uri="{BB962C8B-B14F-4D97-AF65-F5344CB8AC3E}">
        <p14:creationId xmlns:p14="http://schemas.microsoft.com/office/powerpoint/2010/main" val="13748086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E7E688-533C-0761-744A-4FB27760D4DB}"/>
              </a:ext>
            </a:extLst>
          </p:cNvPr>
          <p:cNvSpPr>
            <a:spLocks noGrp="1"/>
          </p:cNvSpPr>
          <p:nvPr>
            <p:ph type="title"/>
          </p:nvPr>
        </p:nvSpPr>
        <p:spPr>
          <a:xfrm>
            <a:off x="4233823" y="205173"/>
            <a:ext cx="5029200" cy="822960"/>
          </a:xfrm>
        </p:spPr>
        <p:txBody>
          <a:bodyPr>
            <a:normAutofit/>
          </a:bodyPr>
          <a:lstStyle/>
          <a:p>
            <a:r>
              <a:rPr lang="en-US" sz="2400" b="1">
                <a:latin typeface="Arial"/>
                <a:cs typeface="Calibri Light"/>
              </a:rPr>
              <a:t>PQDR Committee Team</a:t>
            </a:r>
            <a:endParaRPr lang="en-US" sz="2400" b="1">
              <a:latin typeface="Arial"/>
              <a:cs typeface="Arial"/>
            </a:endParaRPr>
          </a:p>
        </p:txBody>
      </p:sp>
      <p:sp>
        <p:nvSpPr>
          <p:cNvPr id="3" name="Slide Number Placeholder 2">
            <a:extLst>
              <a:ext uri="{FF2B5EF4-FFF2-40B4-BE49-F238E27FC236}">
                <a16:creationId xmlns:a16="http://schemas.microsoft.com/office/drawing/2014/main" id="{9A083B88-78DB-5534-CDC6-C02042E64DCC}"/>
              </a:ext>
            </a:extLst>
          </p:cNvPr>
          <p:cNvSpPr>
            <a:spLocks noGrp="1"/>
          </p:cNvSpPr>
          <p:nvPr>
            <p:ph type="sldNum" sz="quarter" idx="12"/>
          </p:nvPr>
        </p:nvSpPr>
        <p:spPr>
          <a:xfrm>
            <a:off x="6468801" y="6511886"/>
            <a:ext cx="2057400" cy="365125"/>
          </a:xfrm>
        </p:spPr>
        <p:txBody>
          <a:bodyPr/>
          <a:lstStyle/>
          <a:p>
            <a:fld id="{0F70353F-5ECB-4B50-B3EA-C871EA4E3F32}" type="slidenum">
              <a:rPr lang="en-US" dirty="0" smtClean="0">
                <a:solidFill>
                  <a:schemeClr val="bg1"/>
                </a:solidFill>
                <a:latin typeface="Arial"/>
                <a:cs typeface="Arial"/>
              </a:rPr>
              <a:t>4</a:t>
            </a:fld>
            <a:endParaRPr lang="en-US">
              <a:solidFill>
                <a:schemeClr val="bg1"/>
              </a:solidFill>
              <a:latin typeface="Arial"/>
              <a:cs typeface="Arial"/>
            </a:endParaRPr>
          </a:p>
        </p:txBody>
      </p:sp>
      <p:sp>
        <p:nvSpPr>
          <p:cNvPr id="5" name="TextBox 4">
            <a:extLst>
              <a:ext uri="{FF2B5EF4-FFF2-40B4-BE49-F238E27FC236}">
                <a16:creationId xmlns:a16="http://schemas.microsoft.com/office/drawing/2014/main" id="{63029926-C653-8F7B-8B10-2BEB9E9D8812}"/>
              </a:ext>
            </a:extLst>
          </p:cNvPr>
          <p:cNvSpPr txBox="1"/>
          <p:nvPr/>
        </p:nvSpPr>
        <p:spPr>
          <a:xfrm>
            <a:off x="824072" y="1590159"/>
            <a:ext cx="7074185" cy="452431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sz="2400" dirty="0"/>
              <a:t>DEDSO – Administrator and contractor support</a:t>
            </a:r>
            <a:endParaRPr lang="en-US" sz="2400" dirty="0">
              <a:cs typeface="Calibri"/>
            </a:endParaRPr>
          </a:p>
          <a:p>
            <a:pPr marL="285750" indent="-285750">
              <a:buFont typeface="Arial"/>
              <a:buChar char="•"/>
            </a:pPr>
            <a:endParaRPr lang="en-US" sz="2400">
              <a:cs typeface="Calibri"/>
            </a:endParaRPr>
          </a:p>
          <a:p>
            <a:pPr marL="285750" indent="-285750">
              <a:buFont typeface="Arial"/>
              <a:buChar char="•"/>
            </a:pPr>
            <a:r>
              <a:rPr lang="en-US" sz="2400" dirty="0"/>
              <a:t>Army</a:t>
            </a:r>
            <a:endParaRPr lang="en-US" sz="2400" dirty="0">
              <a:cs typeface="Calibri"/>
            </a:endParaRPr>
          </a:p>
          <a:p>
            <a:pPr marL="285750" indent="-285750">
              <a:buFont typeface="Arial"/>
              <a:buChar char="•"/>
            </a:pPr>
            <a:r>
              <a:rPr lang="en-US" sz="2400" dirty="0"/>
              <a:t>Navy</a:t>
            </a:r>
            <a:endParaRPr lang="en-US" sz="2400" dirty="0">
              <a:cs typeface="Calibri"/>
            </a:endParaRPr>
          </a:p>
          <a:p>
            <a:pPr marL="285750" indent="-285750">
              <a:buFont typeface="Arial"/>
              <a:buChar char="•"/>
            </a:pPr>
            <a:r>
              <a:rPr lang="en-US" sz="2400" dirty="0">
                <a:cs typeface="Calibri"/>
              </a:rPr>
              <a:t>Air Force</a:t>
            </a:r>
          </a:p>
          <a:p>
            <a:pPr marL="285750" indent="-285750">
              <a:buFont typeface="Arial"/>
              <a:buChar char="•"/>
            </a:pPr>
            <a:r>
              <a:rPr lang="en-US" sz="2400" dirty="0">
                <a:cs typeface="Calibri"/>
              </a:rPr>
              <a:t>Marines</a:t>
            </a:r>
          </a:p>
          <a:p>
            <a:pPr marL="285750" indent="-285750">
              <a:buFont typeface="Arial"/>
              <a:buChar char="•"/>
            </a:pPr>
            <a:r>
              <a:rPr lang="en-US" sz="2400" dirty="0"/>
              <a:t>DLA</a:t>
            </a:r>
            <a:endParaRPr lang="en-US" sz="2400" dirty="0">
              <a:cs typeface="Calibri"/>
            </a:endParaRPr>
          </a:p>
          <a:p>
            <a:pPr marL="285750" indent="-285750">
              <a:buFont typeface="Arial"/>
              <a:buChar char="•"/>
            </a:pPr>
            <a:r>
              <a:rPr lang="en-US" sz="2400" dirty="0"/>
              <a:t>DCMA</a:t>
            </a:r>
            <a:endParaRPr lang="en-US" sz="2400" dirty="0">
              <a:cs typeface="Calibri"/>
            </a:endParaRPr>
          </a:p>
          <a:p>
            <a:pPr marL="285750" indent="-285750" algn="l">
              <a:buFont typeface="Arial"/>
              <a:buChar char="•"/>
            </a:pPr>
            <a:endParaRPr lang="en-US" sz="2400">
              <a:cs typeface="Calibri"/>
            </a:endParaRPr>
          </a:p>
          <a:p>
            <a:pPr marL="285750" indent="-285750">
              <a:buFont typeface="Arial"/>
              <a:buChar char="•"/>
            </a:pPr>
            <a:r>
              <a:rPr lang="en-US" sz="2400" dirty="0">
                <a:cs typeface="Calibri"/>
              </a:rPr>
              <a:t>ODASD(L) </a:t>
            </a:r>
            <a:endParaRPr lang="en-US" sz="2400">
              <a:cs typeface="Calibri"/>
            </a:endParaRPr>
          </a:p>
          <a:p>
            <a:pPr marL="285750" indent="-285750">
              <a:buFont typeface="Arial"/>
              <a:buChar char="•"/>
            </a:pPr>
            <a:endParaRPr lang="en-US" sz="2400">
              <a:cs typeface="Calibri"/>
            </a:endParaRPr>
          </a:p>
          <a:p>
            <a:pPr marL="285750" indent="-285750">
              <a:buFont typeface="Arial"/>
              <a:buChar char="•"/>
            </a:pPr>
            <a:endParaRPr lang="en-US" sz="2400">
              <a:cs typeface="Calibri"/>
            </a:endParaRPr>
          </a:p>
        </p:txBody>
      </p:sp>
      <p:sp>
        <p:nvSpPr>
          <p:cNvPr id="6" name="Rectangle: Rounded Corners 5">
            <a:extLst>
              <a:ext uri="{FF2B5EF4-FFF2-40B4-BE49-F238E27FC236}">
                <a16:creationId xmlns:a16="http://schemas.microsoft.com/office/drawing/2014/main" id="{FC249E6A-2D7E-6209-F7DC-6F97BF0C2D22}"/>
              </a:ext>
            </a:extLst>
          </p:cNvPr>
          <p:cNvSpPr/>
          <p:nvPr/>
        </p:nvSpPr>
        <p:spPr>
          <a:xfrm>
            <a:off x="3135323" y="2178620"/>
            <a:ext cx="5197917" cy="2572672"/>
          </a:xfrm>
          <a:prstGeom prst="roundRect">
            <a:avLst/>
          </a:prstGeom>
          <a:solidFill>
            <a:schemeClr val="accent5">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285750" indent="-285750">
              <a:buFont typeface="Arial"/>
              <a:buChar char="•"/>
            </a:pPr>
            <a:r>
              <a:rPr lang="en-US" dirty="0">
                <a:solidFill>
                  <a:schemeClr val="tx1"/>
                </a:solidFill>
                <a:cs typeface="Calibri"/>
              </a:rPr>
              <a:t>PQDR Committee meets every other Wednesday and has sub-meetings as needed.</a:t>
            </a:r>
            <a:endParaRPr lang="en-US">
              <a:cs typeface="Calibri" panose="020F0502020204030204"/>
            </a:endParaRPr>
          </a:p>
          <a:p>
            <a:pPr marL="285750" indent="-285750">
              <a:buFont typeface="Arial"/>
              <a:buChar char="•"/>
            </a:pPr>
            <a:r>
              <a:rPr lang="en-US" dirty="0">
                <a:solidFill>
                  <a:schemeClr val="tx1"/>
                </a:solidFill>
                <a:cs typeface="Calibri"/>
              </a:rPr>
              <a:t> DoD Components have identified Primary and Alternate Committee members in writing. </a:t>
            </a:r>
          </a:p>
          <a:p>
            <a:pPr marL="285750" indent="-285750">
              <a:buFont typeface="Arial"/>
              <a:buChar char="•"/>
            </a:pPr>
            <a:r>
              <a:rPr lang="en-US" dirty="0">
                <a:solidFill>
                  <a:schemeClr val="tx1"/>
                </a:solidFill>
                <a:cs typeface="Calibri"/>
              </a:rPr>
              <a:t>Other interested parties acting as Subject Matter Experts (SMEs) attend for technical supports.</a:t>
            </a:r>
          </a:p>
          <a:p>
            <a:pPr marL="285750" indent="-285750">
              <a:buFont typeface="Arial"/>
              <a:buChar char="•"/>
            </a:pPr>
            <a:r>
              <a:rPr lang="en-US" dirty="0">
                <a:solidFill>
                  <a:schemeClr val="tx1"/>
                </a:solidFill>
                <a:cs typeface="Calibri"/>
              </a:rPr>
              <a:t> ODASD(L) representative also attends.</a:t>
            </a:r>
          </a:p>
        </p:txBody>
      </p:sp>
    </p:spTree>
    <p:extLst>
      <p:ext uri="{BB962C8B-B14F-4D97-AF65-F5344CB8AC3E}">
        <p14:creationId xmlns:p14="http://schemas.microsoft.com/office/powerpoint/2010/main" val="39412751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E7E688-533C-0761-744A-4FB27760D4DB}"/>
              </a:ext>
            </a:extLst>
          </p:cNvPr>
          <p:cNvSpPr>
            <a:spLocks noGrp="1"/>
          </p:cNvSpPr>
          <p:nvPr>
            <p:ph type="title"/>
          </p:nvPr>
        </p:nvSpPr>
        <p:spPr>
          <a:xfrm>
            <a:off x="3265717" y="169440"/>
            <a:ext cx="5846776" cy="822960"/>
          </a:xfrm>
        </p:spPr>
        <p:txBody>
          <a:bodyPr>
            <a:normAutofit/>
          </a:bodyPr>
          <a:lstStyle/>
          <a:p>
            <a:pPr algn="ctr"/>
            <a:r>
              <a:rPr lang="en-US" sz="2400" b="1" dirty="0">
                <a:latin typeface="Arial"/>
                <a:cs typeface="Calibri Light"/>
              </a:rPr>
              <a:t>Status of ADC 1443 </a:t>
            </a:r>
            <a:br>
              <a:rPr lang="en-US" sz="2400" b="1" dirty="0">
                <a:latin typeface="Arial"/>
                <a:cs typeface="Calibri Light"/>
              </a:rPr>
            </a:br>
            <a:r>
              <a:rPr lang="en-US" sz="2400" b="1" dirty="0">
                <a:latin typeface="Arial"/>
                <a:cs typeface="Calibri Light"/>
              </a:rPr>
              <a:t>Policy  Migration</a:t>
            </a:r>
            <a:endParaRPr lang="en-US" sz="2400" b="1" dirty="0">
              <a:latin typeface="Arial"/>
              <a:cs typeface="Arial"/>
            </a:endParaRPr>
          </a:p>
        </p:txBody>
      </p:sp>
      <p:sp>
        <p:nvSpPr>
          <p:cNvPr id="3" name="Slide Number Placeholder 2">
            <a:extLst>
              <a:ext uri="{FF2B5EF4-FFF2-40B4-BE49-F238E27FC236}">
                <a16:creationId xmlns:a16="http://schemas.microsoft.com/office/drawing/2014/main" id="{9A083B88-78DB-5534-CDC6-C02042E64DCC}"/>
              </a:ext>
            </a:extLst>
          </p:cNvPr>
          <p:cNvSpPr>
            <a:spLocks noGrp="1"/>
          </p:cNvSpPr>
          <p:nvPr>
            <p:ph type="sldNum" sz="quarter" idx="12"/>
          </p:nvPr>
        </p:nvSpPr>
        <p:spPr>
          <a:xfrm>
            <a:off x="6479653" y="6508269"/>
            <a:ext cx="2057400" cy="365125"/>
          </a:xfrm>
        </p:spPr>
        <p:txBody>
          <a:bodyPr/>
          <a:lstStyle/>
          <a:p>
            <a:fld id="{0F70353F-5ECB-4B50-B3EA-C871EA4E3F32}" type="slidenum">
              <a:rPr lang="en-US" dirty="0" smtClean="0">
                <a:solidFill>
                  <a:schemeClr val="bg1"/>
                </a:solidFill>
                <a:latin typeface="Arial"/>
                <a:cs typeface="Arial"/>
              </a:rPr>
              <a:t>5</a:t>
            </a:fld>
            <a:endParaRPr lang="en-US">
              <a:solidFill>
                <a:schemeClr val="bg1"/>
              </a:solidFill>
              <a:latin typeface="Arial"/>
              <a:cs typeface="Arial"/>
            </a:endParaRPr>
          </a:p>
        </p:txBody>
      </p:sp>
      <p:sp>
        <p:nvSpPr>
          <p:cNvPr id="5" name="TextBox 4">
            <a:extLst>
              <a:ext uri="{FF2B5EF4-FFF2-40B4-BE49-F238E27FC236}">
                <a16:creationId xmlns:a16="http://schemas.microsoft.com/office/drawing/2014/main" id="{63029926-C653-8F7B-8B10-2BEB9E9D8812}"/>
              </a:ext>
            </a:extLst>
          </p:cNvPr>
          <p:cNvSpPr txBox="1"/>
          <p:nvPr/>
        </p:nvSpPr>
        <p:spPr>
          <a:xfrm>
            <a:off x="569024" y="1646836"/>
            <a:ext cx="8411581" cy="495520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sz="2000" dirty="0">
                <a:ea typeface="+mn-lt"/>
                <a:cs typeface="+mn-lt"/>
              </a:rPr>
              <a:t>ADC 1443 was approved by ODASD(L) on JAN 27, 2023. This ADC shifted PQDR Policy Administration from DLA J3 (Joint Service Reg) to DEDSO (DLM 4000.25, Vol 2, Chap 24). JSR is still valid until Policy is published in the DLM.</a:t>
            </a:r>
            <a:endParaRPr lang="en-US" sz="2000" dirty="0">
              <a:cs typeface="Calibri"/>
            </a:endParaRPr>
          </a:p>
          <a:p>
            <a:pPr marL="285750" indent="-285750">
              <a:buFont typeface="Arial"/>
              <a:buChar char="•"/>
            </a:pPr>
            <a:endParaRPr lang="en-US" sz="2000" dirty="0">
              <a:ea typeface="+mn-lt"/>
              <a:cs typeface="+mn-lt"/>
            </a:endParaRPr>
          </a:p>
          <a:p>
            <a:pPr marL="285750" indent="-285750">
              <a:buFont typeface="Arial"/>
              <a:buChar char="•"/>
            </a:pPr>
            <a:r>
              <a:rPr lang="en-US" sz="2000" dirty="0">
                <a:ea typeface="+mn-lt"/>
                <a:cs typeface="+mn-lt"/>
              </a:rPr>
              <a:t>PDC 1443A was drafted in a collaborative effort with DoD Components.</a:t>
            </a:r>
          </a:p>
          <a:p>
            <a:pPr marL="742950" lvl="1" indent="-285750">
              <a:buFont typeface="Arial"/>
              <a:buChar char="•"/>
            </a:pPr>
            <a:r>
              <a:rPr lang="en-US" sz="2000" dirty="0">
                <a:ea typeface="+mn-lt"/>
                <a:cs typeface="+mn-lt"/>
              </a:rPr>
              <a:t>Several Committee meetings were held to discuss policy migration.</a:t>
            </a:r>
          </a:p>
          <a:p>
            <a:pPr marL="742950" lvl="1" indent="-285750">
              <a:buFont typeface="Arial"/>
              <a:buChar char="•"/>
            </a:pPr>
            <a:r>
              <a:rPr lang="en-US" sz="2000" dirty="0">
                <a:ea typeface="+mn-lt"/>
                <a:cs typeface="+mn-lt"/>
              </a:rPr>
              <a:t>Ft Belvoir "Face 2 Face" in July 2023 to review/modify initial draft.  </a:t>
            </a:r>
          </a:p>
          <a:p>
            <a:pPr marL="742950" lvl="1" indent="-285750">
              <a:buFont typeface="Arial"/>
              <a:buChar char="•"/>
            </a:pPr>
            <a:r>
              <a:rPr lang="en-US" sz="2000" dirty="0">
                <a:ea typeface="+mn-lt"/>
                <a:cs typeface="+mn-lt"/>
              </a:rPr>
              <a:t>PDC 1443A is a complete re-write of DLM PQDR Chap 24. </a:t>
            </a:r>
          </a:p>
          <a:p>
            <a:pPr marL="285750" indent="-285750">
              <a:buFont typeface="Arial"/>
              <a:buChar char="•"/>
            </a:pPr>
            <a:endParaRPr lang="en-US" sz="2000" dirty="0">
              <a:ea typeface="+mn-lt"/>
              <a:cs typeface="+mn-lt"/>
            </a:endParaRPr>
          </a:p>
          <a:p>
            <a:pPr marL="285750" indent="-285750">
              <a:buFont typeface="Arial"/>
              <a:buChar char="•"/>
            </a:pPr>
            <a:r>
              <a:rPr lang="en-US" sz="2000" dirty="0">
                <a:ea typeface="+mn-lt"/>
                <a:cs typeface="+mn-lt"/>
              </a:rPr>
              <a:t>PDC 1443A was signed by Ms. Method in November 2023.</a:t>
            </a:r>
          </a:p>
          <a:p>
            <a:pPr marL="742950" lvl="1" indent="-285750">
              <a:buFont typeface="Arial"/>
              <a:buChar char="•"/>
            </a:pPr>
            <a:r>
              <a:rPr lang="en-US" sz="2000" dirty="0">
                <a:ea typeface="+mn-lt"/>
                <a:cs typeface="+mn-lt"/>
              </a:rPr>
              <a:t>Currently with DoD Components for formal 30 day review until 12/15.</a:t>
            </a:r>
          </a:p>
          <a:p>
            <a:pPr marL="742950" lvl="1" indent="-285750">
              <a:buFont typeface="Arial"/>
              <a:buChar char="•"/>
            </a:pPr>
            <a:r>
              <a:rPr lang="en-US" sz="2000" dirty="0">
                <a:ea typeface="+mn-lt"/>
                <a:cs typeface="+mn-lt"/>
              </a:rPr>
              <a:t>Final approval of ADC 1443A projected to be in January 2024.</a:t>
            </a:r>
          </a:p>
          <a:p>
            <a:pPr marL="285750" indent="-285750">
              <a:buFont typeface="Arial"/>
              <a:buChar char="•"/>
            </a:pPr>
            <a:endParaRPr lang="en-US" sz="2000" dirty="0">
              <a:ea typeface="+mn-lt"/>
              <a:cs typeface="+mn-lt"/>
            </a:endParaRPr>
          </a:p>
          <a:p>
            <a:pPr marL="285750" indent="-285750">
              <a:buFont typeface="Arial"/>
              <a:buChar char="•"/>
            </a:pPr>
            <a:r>
              <a:rPr lang="en-US" sz="2000" dirty="0">
                <a:ea typeface="+mn-lt"/>
                <a:cs typeface="+mn-lt"/>
              </a:rPr>
              <a:t>PDC 1443B will be drafted during 2024 to enhance the policy migration.  </a:t>
            </a:r>
          </a:p>
          <a:p>
            <a:pPr marL="285750" indent="-285750">
              <a:buFont typeface="Arial"/>
              <a:buChar char="•"/>
            </a:pPr>
            <a:endParaRPr lang="en-US" dirty="0">
              <a:ea typeface="+mn-lt"/>
              <a:cs typeface="+mn-lt"/>
            </a:endParaRPr>
          </a:p>
          <a:p>
            <a:r>
              <a:rPr lang="en-US" dirty="0">
                <a:ea typeface="+mn-lt"/>
                <a:cs typeface="+mn-lt"/>
              </a:rPr>
              <a:t>      </a:t>
            </a:r>
            <a:endParaRPr lang="en-US" dirty="0">
              <a:cs typeface="Calibri" panose="020F0502020204030204"/>
            </a:endParaRPr>
          </a:p>
        </p:txBody>
      </p:sp>
    </p:spTree>
    <p:extLst>
      <p:ext uri="{BB962C8B-B14F-4D97-AF65-F5344CB8AC3E}">
        <p14:creationId xmlns:p14="http://schemas.microsoft.com/office/powerpoint/2010/main" val="9486872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E7E688-533C-0761-744A-4FB27760D4DB}"/>
              </a:ext>
            </a:extLst>
          </p:cNvPr>
          <p:cNvSpPr>
            <a:spLocks noGrp="1"/>
          </p:cNvSpPr>
          <p:nvPr>
            <p:ph type="title"/>
          </p:nvPr>
        </p:nvSpPr>
        <p:spPr>
          <a:xfrm>
            <a:off x="3869525" y="128618"/>
            <a:ext cx="5029200" cy="822960"/>
          </a:xfrm>
        </p:spPr>
        <p:txBody>
          <a:bodyPr>
            <a:normAutofit/>
          </a:bodyPr>
          <a:lstStyle/>
          <a:p>
            <a:pPr algn="ctr"/>
            <a:r>
              <a:rPr lang="en-US" sz="2400" b="1" dirty="0">
                <a:latin typeface="Arial"/>
                <a:cs typeface="Calibri Light"/>
              </a:rPr>
              <a:t>Status of PDC 1453</a:t>
            </a:r>
            <a:br>
              <a:rPr lang="en-US" sz="2400" b="1" dirty="0">
                <a:latin typeface="Arial"/>
                <a:cs typeface="Calibri Light"/>
              </a:rPr>
            </a:br>
            <a:r>
              <a:rPr lang="en-US" sz="2400" b="1" dirty="0">
                <a:latin typeface="Arial"/>
                <a:cs typeface="Calibri Light"/>
              </a:rPr>
              <a:t>Bare Material Markings</a:t>
            </a:r>
          </a:p>
        </p:txBody>
      </p:sp>
      <p:sp>
        <p:nvSpPr>
          <p:cNvPr id="3" name="Slide Number Placeholder 2">
            <a:extLst>
              <a:ext uri="{FF2B5EF4-FFF2-40B4-BE49-F238E27FC236}">
                <a16:creationId xmlns:a16="http://schemas.microsoft.com/office/drawing/2014/main" id="{9A083B88-78DB-5534-CDC6-C02042E64DCC}"/>
              </a:ext>
            </a:extLst>
          </p:cNvPr>
          <p:cNvSpPr>
            <a:spLocks noGrp="1"/>
          </p:cNvSpPr>
          <p:nvPr>
            <p:ph type="sldNum" sz="quarter" idx="12"/>
          </p:nvPr>
        </p:nvSpPr>
        <p:spPr>
          <a:xfrm>
            <a:off x="6468801" y="6508269"/>
            <a:ext cx="2057400" cy="365125"/>
          </a:xfrm>
        </p:spPr>
        <p:txBody>
          <a:bodyPr/>
          <a:lstStyle/>
          <a:p>
            <a:fld id="{0F70353F-5ECB-4B50-B3EA-C871EA4E3F32}" type="slidenum">
              <a:rPr lang="en-US" dirty="0" smtClean="0">
                <a:solidFill>
                  <a:schemeClr val="bg1"/>
                </a:solidFill>
                <a:latin typeface="Arial"/>
                <a:cs typeface="Arial"/>
              </a:rPr>
              <a:t>6</a:t>
            </a:fld>
            <a:endParaRPr lang="en-US">
              <a:solidFill>
                <a:schemeClr val="bg1"/>
              </a:solidFill>
              <a:latin typeface="Arial"/>
              <a:cs typeface="Arial"/>
            </a:endParaRPr>
          </a:p>
        </p:txBody>
      </p:sp>
      <p:sp>
        <p:nvSpPr>
          <p:cNvPr id="5" name="TextBox 4">
            <a:extLst>
              <a:ext uri="{FF2B5EF4-FFF2-40B4-BE49-F238E27FC236}">
                <a16:creationId xmlns:a16="http://schemas.microsoft.com/office/drawing/2014/main" id="{63029926-C653-8F7B-8B10-2BEB9E9D8812}"/>
              </a:ext>
            </a:extLst>
          </p:cNvPr>
          <p:cNvSpPr txBox="1"/>
          <p:nvPr/>
        </p:nvSpPr>
        <p:spPr>
          <a:xfrm>
            <a:off x="446313" y="1601086"/>
            <a:ext cx="7990115" cy="440120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742950" lvl="1" indent="-285750">
              <a:buFont typeface="Arial"/>
              <a:buChar char="•"/>
            </a:pPr>
            <a:r>
              <a:rPr lang="en-US" sz="2000" dirty="0">
                <a:latin typeface="Calibri"/>
                <a:ea typeface="Arial"/>
                <a:cs typeface="Arial"/>
              </a:rPr>
              <a:t>T</a:t>
            </a:r>
            <a:r>
              <a:rPr lang="en-US" sz="2000" dirty="0">
                <a:ea typeface="+mn-lt"/>
                <a:cs typeface="+mn-lt"/>
              </a:rPr>
              <a:t>his change clarifies the proper reporting method as it relates to manufacturing deficiencies to the item itself, and more specifically, illegible or missing bare item markings (pipe, wire, etc.) required per the technical data package (TDP).</a:t>
            </a:r>
          </a:p>
          <a:p>
            <a:pPr marL="742950" lvl="1" indent="-285750">
              <a:buFont typeface="Arial"/>
              <a:buChar char="•"/>
            </a:pPr>
            <a:endParaRPr lang="en-US" sz="2000" dirty="0">
              <a:cs typeface="Calibri"/>
            </a:endParaRPr>
          </a:p>
          <a:p>
            <a:pPr marL="742950" lvl="1" indent="-285750">
              <a:buFont typeface="Arial"/>
              <a:buChar char="•"/>
            </a:pPr>
            <a:r>
              <a:rPr lang="en-US" sz="2000" dirty="0">
                <a:cs typeface="Calibri"/>
              </a:rPr>
              <a:t>Authored by NAVSUP and reviewed/revised by the PQDR Committee.</a:t>
            </a:r>
          </a:p>
          <a:p>
            <a:pPr marL="742950" lvl="1" indent="-285750">
              <a:buFont typeface="Arial"/>
              <a:buChar char="•"/>
            </a:pPr>
            <a:endParaRPr lang="en-US" sz="2000" dirty="0">
              <a:cs typeface="Calibri"/>
            </a:endParaRPr>
          </a:p>
          <a:p>
            <a:pPr marL="742950" lvl="1" indent="-285750">
              <a:buFont typeface="Arial"/>
              <a:buChar char="•"/>
            </a:pPr>
            <a:r>
              <a:rPr lang="en-US" sz="2000" dirty="0">
                <a:ea typeface="+mn-lt"/>
                <a:cs typeface="Calibri"/>
              </a:rPr>
              <a:t>PDC 1453 was signed by Ms. Method in November 2023.</a:t>
            </a:r>
          </a:p>
          <a:p>
            <a:pPr marL="742950" lvl="1" indent="-285750">
              <a:buFont typeface="Arial"/>
              <a:buChar char="•"/>
            </a:pPr>
            <a:endParaRPr lang="en-US" sz="2000" dirty="0">
              <a:ea typeface="+mn-lt"/>
              <a:cs typeface="Calibri"/>
            </a:endParaRPr>
          </a:p>
          <a:p>
            <a:pPr marL="742950" lvl="1" indent="-285750">
              <a:buFont typeface="Arial"/>
              <a:buChar char="•"/>
            </a:pPr>
            <a:r>
              <a:rPr lang="en-US" sz="2000" dirty="0">
                <a:ea typeface="+mn-lt"/>
                <a:cs typeface="Calibri"/>
              </a:rPr>
              <a:t>Currently undergoing formal 30 day review by </a:t>
            </a:r>
            <a:r>
              <a:rPr lang="en-US" sz="2000" u="sng" dirty="0">
                <a:ea typeface="+mn-lt"/>
                <a:cs typeface="Calibri"/>
              </a:rPr>
              <a:t>both</a:t>
            </a:r>
            <a:r>
              <a:rPr lang="en-US" sz="2000" dirty="0">
                <a:ea typeface="+mn-lt"/>
                <a:cs typeface="Calibri"/>
              </a:rPr>
              <a:t> the PQDR and SDR DoD Committees since it impacts both.  </a:t>
            </a:r>
          </a:p>
          <a:p>
            <a:pPr marL="742950" lvl="1" indent="-285750">
              <a:buFont typeface="Arial"/>
              <a:buChar char="•"/>
            </a:pPr>
            <a:endParaRPr lang="en-US" sz="2000" dirty="0">
              <a:ea typeface="+mn-lt"/>
              <a:cs typeface="Calibri"/>
            </a:endParaRPr>
          </a:p>
          <a:p>
            <a:pPr marL="742950" lvl="1" indent="-285750">
              <a:buFont typeface="Arial"/>
              <a:buChar char="•"/>
            </a:pPr>
            <a:r>
              <a:rPr lang="en-US" sz="2000" dirty="0">
                <a:ea typeface="+mn-lt"/>
                <a:cs typeface="Calibri"/>
              </a:rPr>
              <a:t>Final approval of ADC 1453 projected to be in January 2024. </a:t>
            </a:r>
            <a:endParaRPr lang="en-US" sz="2000" dirty="0">
              <a:cs typeface="Calibri"/>
            </a:endParaRPr>
          </a:p>
        </p:txBody>
      </p:sp>
    </p:spTree>
    <p:extLst>
      <p:ext uri="{BB962C8B-B14F-4D97-AF65-F5344CB8AC3E}">
        <p14:creationId xmlns:p14="http://schemas.microsoft.com/office/powerpoint/2010/main" val="9917788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E7E688-533C-0761-744A-4FB27760D4DB}"/>
              </a:ext>
            </a:extLst>
          </p:cNvPr>
          <p:cNvSpPr>
            <a:spLocks noGrp="1"/>
          </p:cNvSpPr>
          <p:nvPr>
            <p:ph type="title"/>
          </p:nvPr>
        </p:nvSpPr>
        <p:spPr>
          <a:xfrm>
            <a:off x="3640161" y="183665"/>
            <a:ext cx="5029200" cy="822960"/>
          </a:xfrm>
        </p:spPr>
        <p:txBody>
          <a:bodyPr>
            <a:normAutofit/>
          </a:bodyPr>
          <a:lstStyle/>
          <a:p>
            <a:pPr algn="ctr"/>
            <a:r>
              <a:rPr lang="en-US" sz="2400" b="1" dirty="0">
                <a:latin typeface="Arial"/>
                <a:cs typeface="Calibri Light"/>
              </a:rPr>
              <a:t>Status of PDC 1446</a:t>
            </a:r>
            <a:br>
              <a:rPr lang="en-US" sz="2400" b="1" dirty="0">
                <a:latin typeface="Arial"/>
                <a:cs typeface="Calibri Light"/>
              </a:rPr>
            </a:br>
            <a:r>
              <a:rPr lang="en-US" sz="2400" b="1" dirty="0">
                <a:latin typeface="Arial"/>
                <a:cs typeface="Calibri Light"/>
              </a:rPr>
              <a:t>FMS / Security Assistance</a:t>
            </a:r>
          </a:p>
        </p:txBody>
      </p:sp>
      <p:sp>
        <p:nvSpPr>
          <p:cNvPr id="3" name="Slide Number Placeholder 2">
            <a:extLst>
              <a:ext uri="{FF2B5EF4-FFF2-40B4-BE49-F238E27FC236}">
                <a16:creationId xmlns:a16="http://schemas.microsoft.com/office/drawing/2014/main" id="{9A083B88-78DB-5534-CDC6-C02042E64DCC}"/>
              </a:ext>
            </a:extLst>
          </p:cNvPr>
          <p:cNvSpPr>
            <a:spLocks noGrp="1"/>
          </p:cNvSpPr>
          <p:nvPr>
            <p:ph type="sldNum" sz="quarter" idx="12"/>
          </p:nvPr>
        </p:nvSpPr>
        <p:spPr>
          <a:xfrm>
            <a:off x="6468801" y="6508269"/>
            <a:ext cx="2057400" cy="365125"/>
          </a:xfrm>
        </p:spPr>
        <p:txBody>
          <a:bodyPr/>
          <a:lstStyle/>
          <a:p>
            <a:fld id="{0F70353F-5ECB-4B50-B3EA-C871EA4E3F32}" type="slidenum">
              <a:rPr lang="en-US" dirty="0" smtClean="0">
                <a:solidFill>
                  <a:schemeClr val="bg1"/>
                </a:solidFill>
                <a:latin typeface="Arial"/>
                <a:cs typeface="Arial"/>
              </a:rPr>
              <a:t>7</a:t>
            </a:fld>
            <a:endParaRPr lang="en-US">
              <a:solidFill>
                <a:schemeClr val="bg1"/>
              </a:solidFill>
              <a:latin typeface="Arial"/>
              <a:cs typeface="Arial"/>
            </a:endParaRPr>
          </a:p>
        </p:txBody>
      </p:sp>
      <p:sp>
        <p:nvSpPr>
          <p:cNvPr id="5" name="TextBox 4">
            <a:extLst>
              <a:ext uri="{FF2B5EF4-FFF2-40B4-BE49-F238E27FC236}">
                <a16:creationId xmlns:a16="http://schemas.microsoft.com/office/drawing/2014/main" id="{63029926-C653-8F7B-8B10-2BEB9E9D8812}"/>
              </a:ext>
            </a:extLst>
          </p:cNvPr>
          <p:cNvSpPr txBox="1"/>
          <p:nvPr/>
        </p:nvSpPr>
        <p:spPr>
          <a:xfrm>
            <a:off x="536086" y="1229610"/>
            <a:ext cx="7990115" cy="594008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742950" lvl="1" indent="-285750">
              <a:buFont typeface="Arial"/>
              <a:buChar char="•"/>
            </a:pPr>
            <a:r>
              <a:rPr lang="en-US" sz="2000" dirty="0">
                <a:ea typeface="+mn-lt"/>
                <a:cs typeface="+mn-lt"/>
              </a:rPr>
              <a:t>PDC 1446 will require the International Logistics Control Office (ILCO) to take quality related deficiencies reported by Security Assistance (SA) customers on SDRs and submit them through a DLMS-compliant PQDR application using the DLMS 842P Implementation Convention (IC). </a:t>
            </a:r>
          </a:p>
          <a:p>
            <a:pPr marL="742950" lvl="1" indent="-285750">
              <a:buFont typeface="Arial"/>
              <a:buChar char="•"/>
            </a:pPr>
            <a:endParaRPr lang="en-US" sz="2000" dirty="0">
              <a:ea typeface="+mn-lt"/>
              <a:cs typeface="+mn-lt"/>
            </a:endParaRPr>
          </a:p>
          <a:p>
            <a:pPr marL="742950" lvl="1" indent="-285750">
              <a:buFont typeface="Arial"/>
              <a:buChar char="•"/>
            </a:pPr>
            <a:r>
              <a:rPr lang="en-US" sz="2000" dirty="0">
                <a:ea typeface="+mn-lt"/>
                <a:cs typeface="+mn-lt"/>
              </a:rPr>
              <a:t>Standardization of PQDR processes will: </a:t>
            </a:r>
          </a:p>
          <a:p>
            <a:pPr marL="1200150" lvl="2" indent="-285750">
              <a:buFont typeface="Arial"/>
              <a:buChar char="•"/>
            </a:pPr>
            <a:r>
              <a:rPr lang="en-US" sz="2000" dirty="0">
                <a:ea typeface="+mn-lt"/>
                <a:cs typeface="+mn-lt"/>
              </a:rPr>
              <a:t>Improve communication between ILCO and Action Points.</a:t>
            </a:r>
          </a:p>
          <a:p>
            <a:pPr marL="1200150" lvl="2" indent="-285750">
              <a:buFont typeface="Arial"/>
              <a:buChar char="•"/>
            </a:pPr>
            <a:r>
              <a:rPr lang="en-US" sz="2000" dirty="0">
                <a:ea typeface="+mn-lt"/>
                <a:cs typeface="+mn-lt"/>
              </a:rPr>
              <a:t>Increase investigative data sharing.</a:t>
            </a:r>
          </a:p>
          <a:p>
            <a:pPr marL="1200150" lvl="2" indent="-285750">
              <a:buFont typeface="Arial"/>
              <a:buChar char="•"/>
            </a:pPr>
            <a:r>
              <a:rPr lang="en-US" sz="2000" dirty="0">
                <a:ea typeface="+mn-lt"/>
                <a:cs typeface="+mn-lt"/>
              </a:rPr>
              <a:t>Improve the accuracy of supplier risk performance reporting to the Supplier Performance Risk System (SPRS).</a:t>
            </a:r>
          </a:p>
          <a:p>
            <a:pPr marL="742950" lvl="1" indent="-285750">
              <a:buFont typeface="Arial"/>
              <a:buChar char="•"/>
            </a:pPr>
            <a:endParaRPr lang="en-US" sz="2000" dirty="0">
              <a:cs typeface="Calibri"/>
            </a:endParaRPr>
          </a:p>
          <a:p>
            <a:pPr marL="742950" lvl="1" indent="-285750">
              <a:buFont typeface="Arial"/>
              <a:buChar char="•"/>
            </a:pPr>
            <a:r>
              <a:rPr lang="en-US" sz="2000" dirty="0">
                <a:cs typeface="Calibri"/>
              </a:rPr>
              <a:t>Authored by DLA in late 2022 and </a:t>
            </a:r>
            <a:r>
              <a:rPr lang="en-US" sz="2000" dirty="0">
                <a:ea typeface="+mn-lt"/>
                <a:cs typeface="Calibri"/>
              </a:rPr>
              <a:t>was on hold for 1 year pending approval of ADC 1007E (Business Rules and 842P Transactions).</a:t>
            </a:r>
          </a:p>
          <a:p>
            <a:pPr marL="742950" lvl="1" indent="-285750">
              <a:buFont typeface="Arial"/>
              <a:buChar char="•"/>
            </a:pPr>
            <a:endParaRPr lang="en-US" sz="2000" dirty="0">
              <a:ea typeface="+mn-lt"/>
              <a:cs typeface="Calibri"/>
            </a:endParaRPr>
          </a:p>
          <a:p>
            <a:pPr marL="742950" lvl="1" indent="-285750">
              <a:buFont typeface="Arial"/>
              <a:buChar char="•"/>
            </a:pPr>
            <a:r>
              <a:rPr lang="en-US" sz="2000" dirty="0">
                <a:ea typeface="+mn-lt"/>
                <a:cs typeface="Calibri"/>
              </a:rPr>
              <a:t>Meeting held between DEDSO, DLA and USASAC on Nov 8, 2023 to re-engage and begin informal reviews with PQDR Committee. </a:t>
            </a:r>
          </a:p>
          <a:p>
            <a:pPr marL="742950" lvl="1" indent="-285750">
              <a:buFont typeface="Arial"/>
              <a:buChar char="•"/>
            </a:pPr>
            <a:endParaRPr lang="en-US" sz="2000" dirty="0">
              <a:ea typeface="+mn-lt"/>
              <a:cs typeface="Calibri"/>
            </a:endParaRPr>
          </a:p>
          <a:p>
            <a:pPr lvl="1"/>
            <a:r>
              <a:rPr lang="en-US" sz="2000" dirty="0">
                <a:ea typeface="+mn-lt"/>
                <a:cs typeface="Calibri"/>
              </a:rPr>
              <a:t>  </a:t>
            </a:r>
            <a:endParaRPr lang="en-US" sz="2000" dirty="0">
              <a:cs typeface="Calibri"/>
            </a:endParaRPr>
          </a:p>
        </p:txBody>
      </p:sp>
    </p:spTree>
    <p:extLst>
      <p:ext uri="{BB962C8B-B14F-4D97-AF65-F5344CB8AC3E}">
        <p14:creationId xmlns:p14="http://schemas.microsoft.com/office/powerpoint/2010/main" val="9630029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F0BEBF-EAE4-770F-95DA-4B75C59F0B19}"/>
              </a:ext>
            </a:extLst>
          </p:cNvPr>
          <p:cNvSpPr>
            <a:spLocks noGrp="1"/>
          </p:cNvSpPr>
          <p:nvPr>
            <p:ph type="title"/>
          </p:nvPr>
        </p:nvSpPr>
        <p:spPr>
          <a:xfrm>
            <a:off x="3800966" y="55705"/>
            <a:ext cx="5263387" cy="822960"/>
          </a:xfrm>
        </p:spPr>
        <p:txBody>
          <a:bodyPr>
            <a:normAutofit/>
          </a:bodyPr>
          <a:lstStyle/>
          <a:p>
            <a:pPr algn="ctr"/>
            <a:r>
              <a:rPr lang="en-US" dirty="0">
                <a:cs typeface="Calibri Light"/>
              </a:rPr>
              <a:t>  </a:t>
            </a:r>
            <a:r>
              <a:rPr lang="en-US" sz="4000" dirty="0">
                <a:cs typeface="Calibri Light"/>
              </a:rPr>
              <a:t> </a:t>
            </a:r>
            <a:r>
              <a:rPr lang="en-US" sz="2400" b="1" dirty="0">
                <a:latin typeface="Arial"/>
                <a:cs typeface="Calibri Light"/>
              </a:rPr>
              <a:t>ADC 1007E Implementation </a:t>
            </a:r>
            <a:endParaRPr lang="en-US" sz="2400" b="1" dirty="0">
              <a:latin typeface="Arial"/>
              <a:cs typeface="Arial"/>
            </a:endParaRPr>
          </a:p>
        </p:txBody>
      </p:sp>
      <p:sp>
        <p:nvSpPr>
          <p:cNvPr id="3" name="Slide Number Placeholder 2">
            <a:extLst>
              <a:ext uri="{FF2B5EF4-FFF2-40B4-BE49-F238E27FC236}">
                <a16:creationId xmlns:a16="http://schemas.microsoft.com/office/drawing/2014/main" id="{881300F7-AF2A-F7DC-65CB-EC14F831315C}"/>
              </a:ext>
            </a:extLst>
          </p:cNvPr>
          <p:cNvSpPr>
            <a:spLocks noGrp="1"/>
          </p:cNvSpPr>
          <p:nvPr>
            <p:ph type="sldNum" sz="quarter" idx="12"/>
          </p:nvPr>
        </p:nvSpPr>
        <p:spPr>
          <a:xfrm>
            <a:off x="6476035" y="6493800"/>
            <a:ext cx="2057400" cy="365125"/>
          </a:xfrm>
        </p:spPr>
        <p:txBody>
          <a:bodyPr/>
          <a:lstStyle/>
          <a:p>
            <a:fld id="{0F70353F-5ECB-4B50-B3EA-C871EA4E3F32}" type="slidenum">
              <a:rPr lang="en-US" dirty="0" smtClean="0">
                <a:solidFill>
                  <a:schemeClr val="bg1"/>
                </a:solidFill>
                <a:latin typeface="Arial"/>
                <a:cs typeface="Arial"/>
              </a:rPr>
              <a:t>8</a:t>
            </a:fld>
            <a:endParaRPr lang="en-US">
              <a:solidFill>
                <a:schemeClr val="bg1"/>
              </a:solidFill>
              <a:latin typeface="Arial"/>
              <a:cs typeface="Arial"/>
            </a:endParaRPr>
          </a:p>
        </p:txBody>
      </p:sp>
      <p:graphicFrame>
        <p:nvGraphicFramePr>
          <p:cNvPr id="5" name="Table 4">
            <a:extLst>
              <a:ext uri="{FF2B5EF4-FFF2-40B4-BE49-F238E27FC236}">
                <a16:creationId xmlns:a16="http://schemas.microsoft.com/office/drawing/2014/main" id="{F5EDD283-80C6-E6BC-399C-12CE4C6831DF}"/>
              </a:ext>
            </a:extLst>
          </p:cNvPr>
          <p:cNvGraphicFramePr>
            <a:graphicFrameLocks noGrp="1"/>
          </p:cNvGraphicFramePr>
          <p:nvPr>
            <p:extLst>
              <p:ext uri="{D42A27DB-BD31-4B8C-83A1-F6EECF244321}">
                <p14:modId xmlns:p14="http://schemas.microsoft.com/office/powerpoint/2010/main" val="1118381875"/>
              </p:ext>
            </p:extLst>
          </p:nvPr>
        </p:nvGraphicFramePr>
        <p:xfrm>
          <a:off x="1029644" y="2470104"/>
          <a:ext cx="7090179" cy="3484855"/>
        </p:xfrm>
        <a:graphic>
          <a:graphicData uri="http://schemas.openxmlformats.org/drawingml/2006/table">
            <a:tbl>
              <a:tblPr firstRow="1" bandRow="1">
                <a:tableStyleId>{5C22544A-7EE6-4342-B048-85BDC9FD1C3A}</a:tableStyleId>
              </a:tblPr>
              <a:tblGrid>
                <a:gridCol w="2363393">
                  <a:extLst>
                    <a:ext uri="{9D8B030D-6E8A-4147-A177-3AD203B41FA5}">
                      <a16:colId xmlns:a16="http://schemas.microsoft.com/office/drawing/2014/main" val="148204309"/>
                    </a:ext>
                  </a:extLst>
                </a:gridCol>
                <a:gridCol w="2363393">
                  <a:extLst>
                    <a:ext uri="{9D8B030D-6E8A-4147-A177-3AD203B41FA5}">
                      <a16:colId xmlns:a16="http://schemas.microsoft.com/office/drawing/2014/main" val="898283512"/>
                    </a:ext>
                  </a:extLst>
                </a:gridCol>
                <a:gridCol w="2363393">
                  <a:extLst>
                    <a:ext uri="{9D8B030D-6E8A-4147-A177-3AD203B41FA5}">
                      <a16:colId xmlns:a16="http://schemas.microsoft.com/office/drawing/2014/main" val="3556925028"/>
                    </a:ext>
                  </a:extLst>
                </a:gridCol>
              </a:tblGrid>
              <a:tr h="332477">
                <a:tc>
                  <a:txBody>
                    <a:bodyPr/>
                    <a:lstStyle/>
                    <a:p>
                      <a:pPr algn="ctr" fontAlgn="t"/>
                      <a:r>
                        <a:rPr lang="en-US" sz="1200">
                          <a:effectLst/>
                        </a:rPr>
                        <a:t>TASK</a:t>
                      </a:r>
                      <a:endParaRPr lang="en-US">
                        <a:effectLst/>
                      </a:endParaRPr>
                    </a:p>
                  </a:txBody>
                  <a:tcPr/>
                </a:tc>
                <a:tc>
                  <a:txBody>
                    <a:bodyPr/>
                    <a:lstStyle/>
                    <a:p>
                      <a:pPr algn="ctr" fontAlgn="t"/>
                      <a:r>
                        <a:rPr lang="en-US" sz="1200">
                          <a:effectLst/>
                        </a:rPr>
                        <a:t>ESTIMATED DURATION</a:t>
                      </a:r>
                      <a:endParaRPr lang="en-US">
                        <a:effectLst/>
                      </a:endParaRPr>
                    </a:p>
                  </a:txBody>
                  <a:tcPr/>
                </a:tc>
                <a:tc>
                  <a:txBody>
                    <a:bodyPr/>
                    <a:lstStyle/>
                    <a:p>
                      <a:pPr algn="ctr" fontAlgn="t"/>
                      <a:r>
                        <a:rPr lang="en-US" sz="1200">
                          <a:effectLst/>
                        </a:rPr>
                        <a:t>ESTIMATED COMPLETION</a:t>
                      </a:r>
                      <a:endParaRPr lang="en-US">
                        <a:effectLst/>
                      </a:endParaRPr>
                    </a:p>
                  </a:txBody>
                  <a:tcPr/>
                </a:tc>
                <a:extLst>
                  <a:ext uri="{0D108BD9-81ED-4DB2-BD59-A6C34878D82A}">
                    <a16:rowId xmlns:a16="http://schemas.microsoft.com/office/drawing/2014/main" val="738558857"/>
                  </a:ext>
                </a:extLst>
              </a:tr>
              <a:tr h="504874">
                <a:tc>
                  <a:txBody>
                    <a:bodyPr/>
                    <a:lstStyle/>
                    <a:p>
                      <a:pPr fontAlgn="t"/>
                      <a:r>
                        <a:rPr lang="en-US" sz="1100">
                          <a:effectLst/>
                        </a:rPr>
                        <a:t>Develop Detailed Requirements (DR)</a:t>
                      </a:r>
                      <a:endParaRPr lang="en-US">
                        <a:effectLst/>
                      </a:endParaRPr>
                    </a:p>
                  </a:txBody>
                  <a:tcPr/>
                </a:tc>
                <a:tc>
                  <a:txBody>
                    <a:bodyPr/>
                    <a:lstStyle/>
                    <a:p>
                      <a:pPr algn="ctr" fontAlgn="t"/>
                      <a:r>
                        <a:rPr lang="en-US" sz="1100">
                          <a:effectLst/>
                        </a:rPr>
                        <a:t>12 weeks</a:t>
                      </a:r>
                      <a:endParaRPr lang="en-US">
                        <a:effectLst/>
                      </a:endParaRPr>
                    </a:p>
                  </a:txBody>
                  <a:tcPr/>
                </a:tc>
                <a:tc>
                  <a:txBody>
                    <a:bodyPr/>
                    <a:lstStyle/>
                    <a:p>
                      <a:pPr algn="ctr" fontAlgn="t"/>
                      <a:r>
                        <a:rPr lang="en-US" sz="1100">
                          <a:effectLst/>
                        </a:rPr>
                        <a:t>12 weeks</a:t>
                      </a:r>
                      <a:endParaRPr lang="en-US">
                        <a:effectLst/>
                      </a:endParaRPr>
                    </a:p>
                  </a:txBody>
                  <a:tcPr/>
                </a:tc>
                <a:extLst>
                  <a:ext uri="{0D108BD9-81ED-4DB2-BD59-A6C34878D82A}">
                    <a16:rowId xmlns:a16="http://schemas.microsoft.com/office/drawing/2014/main" val="2822645711"/>
                  </a:ext>
                </a:extLst>
              </a:tr>
              <a:tr h="332477">
                <a:tc>
                  <a:txBody>
                    <a:bodyPr/>
                    <a:lstStyle/>
                    <a:p>
                      <a:pPr fontAlgn="t"/>
                      <a:r>
                        <a:rPr lang="en-US" sz="1100">
                          <a:effectLst/>
                        </a:rPr>
                        <a:t>Design</a:t>
                      </a:r>
                      <a:endParaRPr lang="en-US">
                        <a:effectLst/>
                      </a:endParaRPr>
                    </a:p>
                  </a:txBody>
                  <a:tcPr/>
                </a:tc>
                <a:tc>
                  <a:txBody>
                    <a:bodyPr/>
                    <a:lstStyle/>
                    <a:p>
                      <a:pPr algn="ctr" fontAlgn="t"/>
                      <a:r>
                        <a:rPr lang="en-US" sz="1200">
                          <a:effectLst/>
                        </a:rPr>
                        <a:t>2 weeks</a:t>
                      </a:r>
                      <a:endParaRPr lang="en-US">
                        <a:effectLst/>
                      </a:endParaRPr>
                    </a:p>
                  </a:txBody>
                  <a:tcPr/>
                </a:tc>
                <a:tc>
                  <a:txBody>
                    <a:bodyPr/>
                    <a:lstStyle/>
                    <a:p>
                      <a:pPr algn="ctr" fontAlgn="t"/>
                      <a:r>
                        <a:rPr lang="en-US" sz="1200">
                          <a:effectLst/>
                        </a:rPr>
                        <a:t>14 weeks</a:t>
                      </a:r>
                      <a:endParaRPr lang="en-US">
                        <a:effectLst/>
                      </a:endParaRPr>
                    </a:p>
                  </a:txBody>
                  <a:tcPr/>
                </a:tc>
                <a:extLst>
                  <a:ext uri="{0D108BD9-81ED-4DB2-BD59-A6C34878D82A}">
                    <a16:rowId xmlns:a16="http://schemas.microsoft.com/office/drawing/2014/main" val="418243468"/>
                  </a:ext>
                </a:extLst>
              </a:tr>
              <a:tr h="332477">
                <a:tc>
                  <a:txBody>
                    <a:bodyPr/>
                    <a:lstStyle/>
                    <a:p>
                      <a:pPr fontAlgn="t"/>
                      <a:r>
                        <a:rPr lang="en-US" sz="1100">
                          <a:effectLst/>
                        </a:rPr>
                        <a:t>Development</a:t>
                      </a:r>
                      <a:endParaRPr lang="en-US">
                        <a:effectLst/>
                      </a:endParaRPr>
                    </a:p>
                  </a:txBody>
                  <a:tcPr/>
                </a:tc>
                <a:tc>
                  <a:txBody>
                    <a:bodyPr/>
                    <a:lstStyle/>
                    <a:p>
                      <a:pPr algn="ctr" fontAlgn="t"/>
                      <a:r>
                        <a:rPr lang="en-US" sz="1200">
                          <a:effectLst/>
                        </a:rPr>
                        <a:t>44 weeks</a:t>
                      </a:r>
                      <a:endParaRPr lang="en-US">
                        <a:effectLst/>
                      </a:endParaRPr>
                    </a:p>
                  </a:txBody>
                  <a:tcPr/>
                </a:tc>
                <a:tc>
                  <a:txBody>
                    <a:bodyPr/>
                    <a:lstStyle/>
                    <a:p>
                      <a:pPr algn="ctr" fontAlgn="t"/>
                      <a:r>
                        <a:rPr lang="en-US" sz="1200">
                          <a:effectLst/>
                        </a:rPr>
                        <a:t>58 weeks</a:t>
                      </a:r>
                      <a:endParaRPr lang="en-US">
                        <a:effectLst/>
                      </a:endParaRPr>
                    </a:p>
                  </a:txBody>
                  <a:tcPr/>
                </a:tc>
                <a:extLst>
                  <a:ext uri="{0D108BD9-81ED-4DB2-BD59-A6C34878D82A}">
                    <a16:rowId xmlns:a16="http://schemas.microsoft.com/office/drawing/2014/main" val="2130281736"/>
                  </a:ext>
                </a:extLst>
              </a:tr>
              <a:tr h="332477">
                <a:tc>
                  <a:txBody>
                    <a:bodyPr/>
                    <a:lstStyle/>
                    <a:p>
                      <a:pPr fontAlgn="t"/>
                      <a:r>
                        <a:rPr lang="en-US" sz="1100">
                          <a:effectLst/>
                        </a:rPr>
                        <a:t>Internal System Test</a:t>
                      </a:r>
                      <a:endParaRPr lang="en-US">
                        <a:effectLst/>
                      </a:endParaRPr>
                    </a:p>
                  </a:txBody>
                  <a:tcPr/>
                </a:tc>
                <a:tc>
                  <a:txBody>
                    <a:bodyPr/>
                    <a:lstStyle/>
                    <a:p>
                      <a:pPr algn="ctr" fontAlgn="t"/>
                      <a:r>
                        <a:rPr lang="en-US" sz="1200">
                          <a:effectLst/>
                        </a:rPr>
                        <a:t>16 weeks</a:t>
                      </a:r>
                      <a:endParaRPr lang="en-US">
                        <a:effectLst/>
                      </a:endParaRPr>
                    </a:p>
                  </a:txBody>
                  <a:tcPr/>
                </a:tc>
                <a:tc>
                  <a:txBody>
                    <a:bodyPr/>
                    <a:lstStyle/>
                    <a:p>
                      <a:pPr algn="ctr" fontAlgn="t"/>
                      <a:r>
                        <a:rPr lang="en-US" sz="1200">
                          <a:effectLst/>
                        </a:rPr>
                        <a:t>74 weeks</a:t>
                      </a:r>
                      <a:endParaRPr lang="en-US">
                        <a:effectLst/>
                      </a:endParaRPr>
                    </a:p>
                  </a:txBody>
                  <a:tcPr/>
                </a:tc>
                <a:extLst>
                  <a:ext uri="{0D108BD9-81ED-4DB2-BD59-A6C34878D82A}">
                    <a16:rowId xmlns:a16="http://schemas.microsoft.com/office/drawing/2014/main" val="3094973833"/>
                  </a:ext>
                </a:extLst>
              </a:tr>
              <a:tr h="332477">
                <a:tc>
                  <a:txBody>
                    <a:bodyPr/>
                    <a:lstStyle/>
                    <a:p>
                      <a:pPr fontAlgn="t"/>
                      <a:r>
                        <a:rPr lang="en-US" sz="1100">
                          <a:effectLst/>
                        </a:rPr>
                        <a:t>Integrated System Test</a:t>
                      </a:r>
                      <a:endParaRPr lang="en-US">
                        <a:effectLst/>
                      </a:endParaRPr>
                    </a:p>
                  </a:txBody>
                  <a:tcPr/>
                </a:tc>
                <a:tc>
                  <a:txBody>
                    <a:bodyPr/>
                    <a:lstStyle/>
                    <a:p>
                      <a:pPr algn="ctr" fontAlgn="t"/>
                      <a:r>
                        <a:rPr lang="en-US" sz="1200">
                          <a:effectLst/>
                        </a:rPr>
                        <a:t>12 weeks</a:t>
                      </a:r>
                      <a:endParaRPr lang="en-US">
                        <a:effectLst/>
                      </a:endParaRPr>
                    </a:p>
                  </a:txBody>
                  <a:tcPr/>
                </a:tc>
                <a:tc>
                  <a:txBody>
                    <a:bodyPr/>
                    <a:lstStyle/>
                    <a:p>
                      <a:pPr algn="ctr" fontAlgn="t"/>
                      <a:r>
                        <a:rPr lang="en-US" sz="1200">
                          <a:effectLst/>
                        </a:rPr>
                        <a:t>86 weeks</a:t>
                      </a:r>
                      <a:endParaRPr lang="en-US">
                        <a:effectLst/>
                      </a:endParaRPr>
                    </a:p>
                  </a:txBody>
                  <a:tcPr/>
                </a:tc>
                <a:extLst>
                  <a:ext uri="{0D108BD9-81ED-4DB2-BD59-A6C34878D82A}">
                    <a16:rowId xmlns:a16="http://schemas.microsoft.com/office/drawing/2014/main" val="1783274821"/>
                  </a:ext>
                </a:extLst>
              </a:tr>
              <a:tr h="332477">
                <a:tc>
                  <a:txBody>
                    <a:bodyPr/>
                    <a:lstStyle/>
                    <a:p>
                      <a:pPr fontAlgn="t"/>
                      <a:r>
                        <a:rPr lang="en-US" sz="1100">
                          <a:effectLst/>
                        </a:rPr>
                        <a:t>Product Delivery</a:t>
                      </a:r>
                      <a:endParaRPr lang="en-US">
                        <a:effectLst/>
                      </a:endParaRPr>
                    </a:p>
                  </a:txBody>
                  <a:tcPr/>
                </a:tc>
                <a:tc>
                  <a:txBody>
                    <a:bodyPr/>
                    <a:lstStyle/>
                    <a:p>
                      <a:pPr algn="ctr" fontAlgn="t"/>
                      <a:r>
                        <a:rPr lang="en-US" sz="1200">
                          <a:effectLst/>
                        </a:rPr>
                        <a:t>4 weeks</a:t>
                      </a:r>
                      <a:endParaRPr lang="en-US">
                        <a:effectLst/>
                      </a:endParaRPr>
                    </a:p>
                  </a:txBody>
                  <a:tcPr/>
                </a:tc>
                <a:tc>
                  <a:txBody>
                    <a:bodyPr/>
                    <a:lstStyle/>
                    <a:p>
                      <a:pPr algn="ctr" fontAlgn="t"/>
                      <a:r>
                        <a:rPr lang="en-US" sz="1200">
                          <a:effectLst/>
                        </a:rPr>
                        <a:t>90 weeks</a:t>
                      </a:r>
                      <a:endParaRPr lang="en-US">
                        <a:effectLst/>
                      </a:endParaRPr>
                    </a:p>
                  </a:txBody>
                  <a:tcPr/>
                </a:tc>
                <a:extLst>
                  <a:ext uri="{0D108BD9-81ED-4DB2-BD59-A6C34878D82A}">
                    <a16:rowId xmlns:a16="http://schemas.microsoft.com/office/drawing/2014/main" val="369855897"/>
                  </a:ext>
                </a:extLst>
              </a:tr>
              <a:tr h="985119">
                <a:tc>
                  <a:txBody>
                    <a:bodyPr/>
                    <a:lstStyle/>
                    <a:p>
                      <a:pPr fontAlgn="t"/>
                      <a:r>
                        <a:rPr lang="en-US" sz="1200">
                          <a:effectLst/>
                        </a:rPr>
                        <a:t>Release to Production - 2 days (Saturday/Sunday</a:t>
                      </a:r>
                      <a:br>
                        <a:rPr lang="en-US" sz="1200">
                          <a:effectLst/>
                        </a:rPr>
                      </a:br>
                      <a:r>
                        <a:rPr lang="en-US" sz="1200">
                          <a:effectLst/>
                        </a:rPr>
                        <a:t>weekend maintenance window)</a:t>
                      </a:r>
                      <a:endParaRPr lang="en-US">
                        <a:effectLst/>
                      </a:endParaRPr>
                    </a:p>
                  </a:txBody>
                  <a:tcPr/>
                </a:tc>
                <a:tc>
                  <a:txBody>
                    <a:bodyPr/>
                    <a:lstStyle/>
                    <a:p>
                      <a:pPr algn="ctr" fontAlgn="t"/>
                      <a:r>
                        <a:rPr lang="en-US" sz="1200">
                          <a:effectLst/>
                        </a:rPr>
                        <a:t>2 days</a:t>
                      </a:r>
                      <a:endParaRPr lang="en-US">
                        <a:effectLst/>
                      </a:endParaRPr>
                    </a:p>
                  </a:txBody>
                  <a:tcPr/>
                </a:tc>
                <a:tc>
                  <a:txBody>
                    <a:bodyPr/>
                    <a:lstStyle/>
                    <a:p>
                      <a:pPr algn="ctr" fontAlgn="t"/>
                      <a:r>
                        <a:rPr lang="en-US" sz="1200">
                          <a:effectLst/>
                        </a:rPr>
                        <a:t>90 weeks, 2 days</a:t>
                      </a:r>
                      <a:endParaRPr lang="en-US">
                        <a:effectLst/>
                      </a:endParaRPr>
                    </a:p>
                  </a:txBody>
                  <a:tcPr/>
                </a:tc>
                <a:extLst>
                  <a:ext uri="{0D108BD9-81ED-4DB2-BD59-A6C34878D82A}">
                    <a16:rowId xmlns:a16="http://schemas.microsoft.com/office/drawing/2014/main" val="1381020344"/>
                  </a:ext>
                </a:extLst>
              </a:tr>
            </a:tbl>
          </a:graphicData>
        </a:graphic>
      </p:graphicFrame>
      <p:sp>
        <p:nvSpPr>
          <p:cNvPr id="7" name="TextBox 6">
            <a:extLst>
              <a:ext uri="{FF2B5EF4-FFF2-40B4-BE49-F238E27FC236}">
                <a16:creationId xmlns:a16="http://schemas.microsoft.com/office/drawing/2014/main" id="{2C3304ED-E767-7C5B-37F6-007CE0D51996}"/>
              </a:ext>
            </a:extLst>
          </p:cNvPr>
          <p:cNvSpPr txBox="1"/>
          <p:nvPr/>
        </p:nvSpPr>
        <p:spPr>
          <a:xfrm>
            <a:off x="782152" y="1537854"/>
            <a:ext cx="7608034"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Approval of ADC 1007E in June 2023 ADC 1007E implements the PQDR business rules and 842P transactions required for system programming as follows:</a:t>
            </a:r>
          </a:p>
        </p:txBody>
      </p:sp>
    </p:spTree>
    <p:extLst>
      <p:ext uri="{BB962C8B-B14F-4D97-AF65-F5344CB8AC3E}">
        <p14:creationId xmlns:p14="http://schemas.microsoft.com/office/powerpoint/2010/main" val="42329939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E7E688-533C-0761-744A-4FB27760D4DB}"/>
              </a:ext>
            </a:extLst>
          </p:cNvPr>
          <p:cNvSpPr>
            <a:spLocks noGrp="1"/>
          </p:cNvSpPr>
          <p:nvPr>
            <p:ph type="title"/>
          </p:nvPr>
        </p:nvSpPr>
        <p:spPr>
          <a:xfrm>
            <a:off x="4111021" y="167388"/>
            <a:ext cx="5029200" cy="822960"/>
          </a:xfrm>
        </p:spPr>
        <p:txBody>
          <a:bodyPr>
            <a:normAutofit/>
          </a:bodyPr>
          <a:lstStyle/>
          <a:p>
            <a:r>
              <a:rPr lang="en-US" sz="2400" b="1">
                <a:latin typeface="Arial"/>
                <a:cs typeface="Calibri Light"/>
              </a:rPr>
              <a:t>Initial PQDR IT Systems</a:t>
            </a:r>
            <a:endParaRPr lang="en-US" sz="2400" b="1">
              <a:latin typeface="Arial"/>
              <a:cs typeface="Arial"/>
            </a:endParaRPr>
          </a:p>
        </p:txBody>
      </p:sp>
      <p:sp>
        <p:nvSpPr>
          <p:cNvPr id="3" name="Slide Number Placeholder 2">
            <a:extLst>
              <a:ext uri="{FF2B5EF4-FFF2-40B4-BE49-F238E27FC236}">
                <a16:creationId xmlns:a16="http://schemas.microsoft.com/office/drawing/2014/main" id="{9A083B88-78DB-5534-CDC6-C02042E64DCC}"/>
              </a:ext>
            </a:extLst>
          </p:cNvPr>
          <p:cNvSpPr>
            <a:spLocks noGrp="1"/>
          </p:cNvSpPr>
          <p:nvPr>
            <p:ph type="sldNum" sz="quarter" idx="12"/>
          </p:nvPr>
        </p:nvSpPr>
        <p:spPr>
          <a:xfrm>
            <a:off x="6457950" y="6493800"/>
            <a:ext cx="2057400" cy="365125"/>
          </a:xfrm>
        </p:spPr>
        <p:txBody>
          <a:bodyPr/>
          <a:lstStyle/>
          <a:p>
            <a:fld id="{0F70353F-5ECB-4B50-B3EA-C871EA4E3F32}" type="slidenum">
              <a:rPr lang="en-US" dirty="0" smtClean="0">
                <a:solidFill>
                  <a:schemeClr val="bg1"/>
                </a:solidFill>
                <a:latin typeface="Arial"/>
                <a:cs typeface="Arial"/>
              </a:rPr>
              <a:t>9</a:t>
            </a:fld>
            <a:endParaRPr lang="en-US">
              <a:solidFill>
                <a:schemeClr val="bg1"/>
              </a:solidFill>
              <a:latin typeface="Arial"/>
              <a:cs typeface="Arial"/>
            </a:endParaRPr>
          </a:p>
        </p:txBody>
      </p:sp>
      <p:sp>
        <p:nvSpPr>
          <p:cNvPr id="5" name="TextBox 4">
            <a:extLst>
              <a:ext uri="{FF2B5EF4-FFF2-40B4-BE49-F238E27FC236}">
                <a16:creationId xmlns:a16="http://schemas.microsoft.com/office/drawing/2014/main" id="{63029926-C653-8F7B-8B10-2BEB9E9D8812}"/>
              </a:ext>
            </a:extLst>
          </p:cNvPr>
          <p:cNvSpPr txBox="1"/>
          <p:nvPr/>
        </p:nvSpPr>
        <p:spPr>
          <a:xfrm>
            <a:off x="84067" y="1465720"/>
            <a:ext cx="8993185" cy="61247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sz="2000" b="1" dirty="0">
                <a:cs typeface="Calibri"/>
              </a:rPr>
              <a:t>DLA EBS: </a:t>
            </a:r>
            <a:r>
              <a:rPr lang="en-US" sz="2000" u="sng" dirty="0">
                <a:cs typeface="Calibri"/>
              </a:rPr>
              <a:t>Enterprise Business System (EBS) is: </a:t>
            </a:r>
            <a:endParaRPr lang="en-US" dirty="0"/>
          </a:p>
          <a:p>
            <a:pPr marL="742950" lvl="1" indent="-285750">
              <a:buFont typeface="Arial"/>
              <a:buChar char="•"/>
            </a:pPr>
            <a:r>
              <a:rPr lang="en-US" sz="2000" dirty="0">
                <a:cs typeface="Calibri" panose="020F0502020204030204"/>
              </a:rPr>
              <a:t>DLA's Enterprise Resource Planning platform</a:t>
            </a:r>
          </a:p>
          <a:p>
            <a:pPr marL="285750" indent="-285750">
              <a:buFont typeface="Arial"/>
              <a:buChar char="•"/>
            </a:pPr>
            <a:endParaRPr lang="en-US" sz="2000" b="1" dirty="0"/>
          </a:p>
          <a:p>
            <a:pPr marL="285750" indent="-285750">
              <a:buFont typeface="Arial"/>
              <a:buChar char="•"/>
            </a:pPr>
            <a:r>
              <a:rPr lang="en-US" sz="2000" b="1" dirty="0"/>
              <a:t>PDREP</a:t>
            </a:r>
            <a:r>
              <a:rPr lang="en-US" sz="2000" dirty="0"/>
              <a:t>: The</a:t>
            </a:r>
            <a:r>
              <a:rPr lang="en-US" sz="2000" dirty="0">
                <a:ea typeface="+mn-lt"/>
                <a:cs typeface="+mn-lt"/>
              </a:rPr>
              <a:t> </a:t>
            </a:r>
            <a:r>
              <a:rPr lang="en-US" sz="2000" u="sng" dirty="0">
                <a:ea typeface="+mn-lt"/>
                <a:cs typeface="+mn-lt"/>
              </a:rPr>
              <a:t>Product Data Reporting and Evaluation Program</a:t>
            </a:r>
            <a:r>
              <a:rPr lang="en-US" sz="2000" dirty="0">
                <a:ea typeface="+mn-lt"/>
                <a:cs typeface="+mn-lt"/>
              </a:rPr>
              <a:t> (PDREP) supports the DoD and Navy’s oversight and management of the supply chain. </a:t>
            </a:r>
            <a:endParaRPr lang="en-US" sz="2000">
              <a:cs typeface="Calibri" panose="020F0502020204030204"/>
            </a:endParaRPr>
          </a:p>
          <a:p>
            <a:pPr marL="742950" lvl="1" indent="-285750">
              <a:buFont typeface="Arial"/>
              <a:buChar char="•"/>
            </a:pPr>
            <a:r>
              <a:rPr lang="en-US" sz="2000" dirty="0">
                <a:ea typeface="+mn-lt"/>
                <a:cs typeface="+mn-lt"/>
              </a:rPr>
              <a:t>It promotes continuous process improvement aimed at increasing material readiness by reducing material defects entering the supply chain. </a:t>
            </a:r>
          </a:p>
          <a:p>
            <a:pPr marL="742950" lvl="1" indent="-285750">
              <a:buFont typeface="Arial"/>
              <a:buChar char="•"/>
            </a:pPr>
            <a:r>
              <a:rPr lang="en-US" sz="2000" dirty="0">
                <a:ea typeface="+mn-lt"/>
                <a:cs typeface="+mn-lt"/>
              </a:rPr>
              <a:t>The Naval Sea Systems Command (SEA 05R3) is the program’s Functional Mgr. </a:t>
            </a:r>
            <a:endParaRPr lang="en-US" sz="2000" dirty="0">
              <a:cs typeface="Calibri" panose="020F0502020204030204"/>
            </a:endParaRPr>
          </a:p>
          <a:p>
            <a:pPr lvl="1"/>
            <a:endParaRPr lang="en-US" sz="2000" dirty="0">
              <a:cs typeface="Calibri" panose="020F0502020204030204"/>
            </a:endParaRPr>
          </a:p>
          <a:p>
            <a:pPr marL="285750" indent="-285750">
              <a:buFont typeface="Arial"/>
              <a:buChar char="•"/>
            </a:pPr>
            <a:r>
              <a:rPr lang="en-US" sz="2000" b="1" dirty="0">
                <a:ea typeface="+mn-lt"/>
                <a:cs typeface="+mn-lt"/>
              </a:rPr>
              <a:t>JDRS</a:t>
            </a:r>
            <a:r>
              <a:rPr lang="en-US" sz="2000" dirty="0">
                <a:ea typeface="+mn-lt"/>
                <a:cs typeface="+mn-lt"/>
              </a:rPr>
              <a:t>: The </a:t>
            </a:r>
            <a:r>
              <a:rPr lang="en-US" sz="2000" u="sng" dirty="0">
                <a:ea typeface="+mn-lt"/>
                <a:cs typeface="+mn-lt"/>
              </a:rPr>
              <a:t>Joint Deficiency Reporting System</a:t>
            </a:r>
            <a:r>
              <a:rPr lang="en-US" sz="2000" dirty="0">
                <a:cs typeface="Calibri" panose="020F0502020204030204"/>
              </a:rPr>
              <a:t> managed by NAVAIR provides:</a:t>
            </a:r>
            <a:endParaRPr lang="en-US" sz="2000" dirty="0">
              <a:ea typeface="+mn-lt"/>
              <a:cs typeface="+mn-lt"/>
            </a:endParaRPr>
          </a:p>
          <a:p>
            <a:pPr marL="742950" lvl="1" indent="-285750">
              <a:buFont typeface="Arial"/>
              <a:buChar char="•"/>
            </a:pPr>
            <a:r>
              <a:rPr lang="en-US" sz="2000" dirty="0">
                <a:cs typeface="Calibri" panose="020F0502020204030204"/>
              </a:rPr>
              <a:t>Provides a common, seamless solution for deficiency reporting and resolution management across the Aeronautical Enterprise (including Navy, Marine Corps,  Air Force, Coast Guard).</a:t>
            </a:r>
            <a:endParaRPr lang="en-US" sz="2000" dirty="0">
              <a:ea typeface="+mn-lt"/>
              <a:cs typeface="+mn-lt"/>
            </a:endParaRPr>
          </a:p>
          <a:p>
            <a:pPr marL="742950" lvl="1" indent="-285750">
              <a:buFont typeface="Arial"/>
              <a:buChar char="•"/>
            </a:pPr>
            <a:r>
              <a:rPr lang="en-US" sz="2000" dirty="0">
                <a:cs typeface="Calibri" panose="020F0502020204030204"/>
              </a:rPr>
              <a:t>Web enabled tracking system designed to initiate, process and track deficiency reports from the Warfighter through the investigation process.</a:t>
            </a:r>
            <a:endParaRPr lang="en-US" sz="2000" dirty="0">
              <a:ea typeface="+mn-lt"/>
              <a:cs typeface="+mn-lt"/>
            </a:endParaRPr>
          </a:p>
          <a:p>
            <a:pPr marL="742950" lvl="1" indent="-285750">
              <a:buFont typeface="Arial"/>
              <a:buChar char="•"/>
            </a:pPr>
            <a:endParaRPr lang="en-US" sz="2000" dirty="0">
              <a:ea typeface="+mn-lt"/>
              <a:cs typeface="+mn-lt"/>
            </a:endParaRPr>
          </a:p>
          <a:p>
            <a:pPr marL="742950" indent="-285750">
              <a:buFont typeface="Arial"/>
              <a:buChar char="•"/>
            </a:pPr>
            <a:endParaRPr lang="en-US" sz="2000" dirty="0">
              <a:ea typeface="+mn-lt"/>
              <a:cs typeface="+mn-lt"/>
            </a:endParaRPr>
          </a:p>
          <a:p>
            <a:endParaRPr lang="en-US" sz="1600">
              <a:cs typeface="Calibri" panose="020F0502020204030204"/>
            </a:endParaRPr>
          </a:p>
          <a:p>
            <a:endParaRPr lang="en-US">
              <a:cs typeface="Calibri" panose="020F0502020204030204"/>
            </a:endParaRPr>
          </a:p>
          <a:p>
            <a:pPr marL="285750" indent="-285750">
              <a:buFont typeface="Arial"/>
              <a:buChar char="•"/>
            </a:pPr>
            <a:endParaRPr lang="en-US">
              <a:cs typeface="Calibri" panose="020F0502020204030204"/>
            </a:endParaRPr>
          </a:p>
        </p:txBody>
      </p:sp>
    </p:spTree>
    <p:extLst>
      <p:ext uri="{BB962C8B-B14F-4D97-AF65-F5344CB8AC3E}">
        <p14:creationId xmlns:p14="http://schemas.microsoft.com/office/powerpoint/2010/main" val="2003971644"/>
      </p:ext>
    </p:extLst>
  </p:cSld>
  <p:clrMapOvr>
    <a:masterClrMapping/>
  </p:clrMapOvr>
</p:sld>
</file>

<file path=ppt/theme/theme1.xml><?xml version="1.0" encoding="utf-8"?>
<a:theme xmlns:a="http://schemas.openxmlformats.org/drawingml/2006/main" name="Title Slide">
  <a:themeElements>
    <a:clrScheme name="DLA 2020 Template">
      <a:dk1>
        <a:sysClr val="windowText" lastClr="000000"/>
      </a:dk1>
      <a:lt1>
        <a:sysClr val="window" lastClr="FFFFFF"/>
      </a:lt1>
      <a:dk2>
        <a:srgbClr val="0076A3"/>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Office Theme">
  <a:themeElements>
    <a:clrScheme name="DLA 2020 Template">
      <a:dk1>
        <a:sysClr val="windowText" lastClr="000000"/>
      </a:dk1>
      <a:lt1>
        <a:sysClr val="window" lastClr="FFFFFF"/>
      </a:lt1>
      <a:dk2>
        <a:srgbClr val="0076A3"/>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LA Template 2020">
  <a:themeElements>
    <a:clrScheme name="DLA 2020 Template">
      <a:dk1>
        <a:sysClr val="windowText" lastClr="000000"/>
      </a:dk1>
      <a:lt1>
        <a:sysClr val="window" lastClr="FFFFFF"/>
      </a:lt1>
      <a:dk2>
        <a:srgbClr val="0076A3"/>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DLA Template 2020">
  <a:themeElements>
    <a:clrScheme name="DLA 2020 Template">
      <a:dk1>
        <a:sysClr val="windowText" lastClr="000000"/>
      </a:dk1>
      <a:lt1>
        <a:sysClr val="window" lastClr="FFFFFF"/>
      </a:lt1>
      <a:dk2>
        <a:srgbClr val="0076A3"/>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Title Slide">
  <a:themeElements>
    <a:clrScheme name="DLA 2020 Template">
      <a:dk1>
        <a:sysClr val="windowText" lastClr="000000"/>
      </a:dk1>
      <a:lt1>
        <a:sysClr val="window" lastClr="FFFFFF"/>
      </a:lt1>
      <a:dk2>
        <a:srgbClr val="0076A3"/>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2_DLA Template 2020">
  <a:themeElements>
    <a:clrScheme name="DLA 2020 Template">
      <a:dk1>
        <a:sysClr val="windowText" lastClr="000000"/>
      </a:dk1>
      <a:lt1>
        <a:sysClr val="window" lastClr="FFFFFF"/>
      </a:lt1>
      <a:dk2>
        <a:srgbClr val="0076A3"/>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2_Title Slide">
  <a:themeElements>
    <a:clrScheme name="DLA 2020 Template">
      <a:dk1>
        <a:sysClr val="windowText" lastClr="000000"/>
      </a:dk1>
      <a:lt1>
        <a:sysClr val="window" lastClr="FFFFFF"/>
      </a:lt1>
      <a:dk2>
        <a:srgbClr val="0076A3"/>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DLA Template 2020">
  <a:themeElements>
    <a:clrScheme name="DLA 2020 Template">
      <a:dk1>
        <a:sysClr val="windowText" lastClr="000000"/>
      </a:dk1>
      <a:lt1>
        <a:sysClr val="window" lastClr="FFFFFF"/>
      </a:lt1>
      <a:dk2>
        <a:srgbClr val="0076A3"/>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Theme">
  <a:themeElements>
    <a:clrScheme name="DLA 2020 Template">
      <a:dk1>
        <a:sysClr val="windowText" lastClr="000000"/>
      </a:dk1>
      <a:lt1>
        <a:sysClr val="window" lastClr="FFFFFF"/>
      </a:lt1>
      <a:dk2>
        <a:srgbClr val="0076A3"/>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4D9D2E3AB9A63644908F64F65A1F2A37" ma:contentTypeVersion="3" ma:contentTypeDescription="Create a new document." ma:contentTypeScope="" ma:versionID="540a982bdde1162506b37ed58b12e3d5">
  <xsd:schema xmlns:xsd="http://www.w3.org/2001/XMLSchema" xmlns:xs="http://www.w3.org/2001/XMLSchema" xmlns:p="http://schemas.microsoft.com/office/2006/metadata/properties" xmlns:ns2="3dcdd812-6dce-4c7d-a007-e149622f033e" targetNamespace="http://schemas.microsoft.com/office/2006/metadata/properties" ma:root="true" ma:fieldsID="9e39f8b50ffe8355f07676e15d048a4c" ns2:_="">
    <xsd:import namespace="3dcdd812-6dce-4c7d-a007-e149622f033e"/>
    <xsd:element name="properties">
      <xsd:complexType>
        <xsd:sequence>
          <xsd:element name="documentManagement">
            <xsd:complexType>
              <xsd:all>
                <xsd:element ref="ns2:MediaServiceMetadata" minOccurs="0"/>
                <xsd:element ref="ns2:MediaServiceFastMetadata"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dcdd812-6dce-4c7d-a007-e149622f033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01611CA-949D-4ED8-9CF7-6A1622CB0DDD}">
  <ds:schemaRefs>
    <ds:schemaRef ds:uri="http://purl.org/dc/terms/"/>
    <ds:schemaRef ds:uri="http://schemas.openxmlformats.org/package/2006/metadata/core-properties"/>
    <ds:schemaRef ds:uri="http://purl.org/dc/elements/1.1/"/>
    <ds:schemaRef ds:uri="http://schemas.microsoft.com/office/2006/metadata/properties"/>
    <ds:schemaRef ds:uri="e000d046-420e-499b-8730-8eefeee0e456"/>
    <ds:schemaRef ds:uri="http://schemas.microsoft.com/office/2006/documentManagement/types"/>
    <ds:schemaRef ds:uri="http://purl.org/dc/dcmitype/"/>
    <ds:schemaRef ds:uri="http://schemas.microsoft.com/office/infopath/2007/PartnerControls"/>
    <ds:schemaRef ds:uri="88cba950-1f7c-4773-b120-bd4bde171aa8"/>
    <ds:schemaRef ds:uri="http://www.w3.org/XML/1998/namespace"/>
  </ds:schemaRefs>
</ds:datastoreItem>
</file>

<file path=customXml/itemProps2.xml><?xml version="1.0" encoding="utf-8"?>
<ds:datastoreItem xmlns:ds="http://schemas.openxmlformats.org/officeDocument/2006/customXml" ds:itemID="{C1482AD3-6EE2-4AC6-A35E-5919C2E5474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dcdd812-6dce-4c7d-a007-e149622f033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8901619-C8F2-4BFE-B838-130663EF14E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Words>1019</Words>
  <Application>Microsoft Office PowerPoint</Application>
  <PresentationFormat>On-screen Show (4:3)</PresentationFormat>
  <Paragraphs>153</Paragraphs>
  <Slides>12</Slides>
  <Notes>0</Notes>
  <HiddenSlides>0</HiddenSlides>
  <MMClips>0</MMClips>
  <ScaleCrop>false</ScaleCrop>
  <HeadingPairs>
    <vt:vector size="4" baseType="variant">
      <vt:variant>
        <vt:lpstr>Theme</vt:lpstr>
      </vt:variant>
      <vt:variant>
        <vt:i4>8</vt:i4>
      </vt:variant>
      <vt:variant>
        <vt:lpstr>Slide Titles</vt:lpstr>
      </vt:variant>
      <vt:variant>
        <vt:i4>12</vt:i4>
      </vt:variant>
    </vt:vector>
  </HeadingPairs>
  <TitlesOfParts>
    <vt:vector size="20" baseType="lpstr">
      <vt:lpstr>Title Slide</vt:lpstr>
      <vt:lpstr>DLA Template 2020</vt:lpstr>
      <vt:lpstr>1_DLA Template 2020</vt:lpstr>
      <vt:lpstr>1_Title Slide</vt:lpstr>
      <vt:lpstr>2_DLA Template 2020</vt:lpstr>
      <vt:lpstr>2_Title Slide</vt:lpstr>
      <vt:lpstr>Office Theme</vt:lpstr>
      <vt:lpstr>DLA Template 2020</vt:lpstr>
      <vt:lpstr>DoD Product Quality Deficiency Report (PQDR) Process Review Committee (PRC) Meeting 23-2</vt:lpstr>
      <vt:lpstr> Agenda  </vt:lpstr>
      <vt:lpstr>    ServiceNow and Data Dictionary </vt:lpstr>
      <vt:lpstr>PQDR Committee Team</vt:lpstr>
      <vt:lpstr>Status of ADC 1443  Policy  Migration</vt:lpstr>
      <vt:lpstr>Status of PDC 1453 Bare Material Markings</vt:lpstr>
      <vt:lpstr>Status of PDC 1446 FMS / Security Assistance</vt:lpstr>
      <vt:lpstr>   ADC 1007E Implementation </vt:lpstr>
      <vt:lpstr>Initial PQDR IT Systems</vt:lpstr>
      <vt:lpstr>    ADC 1007E Implementation Status </vt:lpstr>
      <vt:lpstr>    Summary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Slides for Website with no Dial In information</dc:title>
  <dc:creator>Edmiston, Emma J CIV DLA FINANCE (USA)</dc:creator>
  <cp:lastModifiedBy>Rockwell, Mark E CIV DLA INFO OPERATIONS (USA)</cp:lastModifiedBy>
  <cp:revision>325</cp:revision>
  <dcterms:created xsi:type="dcterms:W3CDTF">2020-08-25T20:47:09Z</dcterms:created>
  <dcterms:modified xsi:type="dcterms:W3CDTF">2023-12-18T14:15:59Z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0x0101004D9D2E3AB9A63644908F64F65A1F2A37</vt:lpwstr>
  </property>
</Properties>
</file>