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697" r:id="rId6"/>
    <p:sldMasterId id="2147483704" r:id="rId7"/>
    <p:sldMasterId id="2147483706" r:id="rId8"/>
    <p:sldMasterId id="2147483713" r:id="rId9"/>
    <p:sldMasterId id="2147483715" r:id="rId10"/>
    <p:sldMasterId id="2147483728" r:id="rId11"/>
  </p:sldMasterIdLst>
  <p:notesMasterIdLst>
    <p:notesMasterId r:id="rId27"/>
  </p:notesMasterIdLst>
  <p:handoutMasterIdLst>
    <p:handoutMasterId r:id="rId28"/>
  </p:handoutMasterIdLst>
  <p:sldIdLst>
    <p:sldId id="262" r:id="rId12"/>
    <p:sldId id="2316" r:id="rId13"/>
    <p:sldId id="2303" r:id="rId14"/>
    <p:sldId id="2305" r:id="rId15"/>
    <p:sldId id="2299" r:id="rId16"/>
    <p:sldId id="2301" r:id="rId17"/>
    <p:sldId id="2307" r:id="rId18"/>
    <p:sldId id="2308" r:id="rId19"/>
    <p:sldId id="371" r:id="rId20"/>
    <p:sldId id="2310" r:id="rId21"/>
    <p:sldId id="2315" r:id="rId22"/>
    <p:sldId id="2309" r:id="rId23"/>
    <p:sldId id="2311" r:id="rId24"/>
    <p:sldId id="2313" r:id="rId25"/>
    <p:sldId id="23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D PQDR PRC Meeting 23-1" id="{2F2CBF9B-B133-46FF-9F66-54526A51D3D9}">
          <p14:sldIdLst>
            <p14:sldId id="262"/>
            <p14:sldId id="2316"/>
            <p14:sldId id="2303"/>
            <p14:sldId id="2305"/>
            <p14:sldId id="2299"/>
            <p14:sldId id="2301"/>
            <p14:sldId id="2307"/>
            <p14:sldId id="2308"/>
            <p14:sldId id="371"/>
            <p14:sldId id="2310"/>
            <p14:sldId id="2315"/>
            <p14:sldId id="2309"/>
            <p14:sldId id="2311"/>
            <p14:sldId id="2313"/>
            <p14:sldId id="2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E26"/>
    <a:srgbClr val="0076A3"/>
    <a:srgbClr val="D9D9D9"/>
    <a:srgbClr val="CEB370"/>
    <a:srgbClr val="CAAD62"/>
    <a:srgbClr val="002060"/>
    <a:srgbClr val="002F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5A21C-07E8-4394-A5F0-4C88448F8FF8}" v="90" dt="2023-05-09T16:14:35.349"/>
    <p1510:client id="{67FAC80D-0CCF-45AF-9F4E-3471ED73F428}" v="40" dt="2023-05-09T17:44:21.965"/>
    <p1510:client id="{9BCB8D1D-D26C-4554-984F-BDA0AC3CE92E}" v="474" dt="2023-05-08T20:27:19.698"/>
    <p1510:client id="{C7FE0C94-8CB8-48C4-9A4D-75008CEFB7AD}" v="16" vWet="19" dt="2023-05-09T16:02:04.041"/>
    <p1510:client id="{D6879133-247B-7B8B-643C-810297540196}" v="5" dt="2023-05-09T15:49:52.877"/>
    <p1510:client id="{D8721B17-8082-4DF0-BC1C-66D1A246C10D}" v="6" dt="2023-05-09T15:36:35.539"/>
    <p1510:client id="{F020FFE1-F62F-48D2-B8CA-30D195A1143C}" v="218" dt="2023-05-09T11:52:29.525"/>
    <p1510:client id="{F3636728-8548-4B34-BE88-89F2D3CE3F6F}" v="36" dt="2023-05-09T16:33:37.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1940" y="-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Preston L CTR DLA (USA)" userId="S::preston.gill.ctr@dla.mil::0b3c8ccf-54ab-46b3-abc1-24742b5e6221" providerId="AD" clId="Web-{C0744EE6-43EC-4DB7-BDC7-C11CA28D9C8A}"/>
    <pc:docChg chg="modSld">
      <pc:chgData name="Gill, Preston L CTR DLA (USA)" userId="S::preston.gill.ctr@dla.mil::0b3c8ccf-54ab-46b3-abc1-24742b5e6221" providerId="AD" clId="Web-{C0744EE6-43EC-4DB7-BDC7-C11CA28D9C8A}" dt="2023-05-05T13:13:06.443" v="1" actId="20577"/>
      <pc:docMkLst>
        <pc:docMk/>
      </pc:docMkLst>
      <pc:sldChg chg="modSp">
        <pc:chgData name="Gill, Preston L CTR DLA (USA)" userId="S::preston.gill.ctr@dla.mil::0b3c8ccf-54ab-46b3-abc1-24742b5e6221" providerId="AD" clId="Web-{C0744EE6-43EC-4DB7-BDC7-C11CA28D9C8A}" dt="2023-05-05T13:13:06.443" v="1" actId="20577"/>
        <pc:sldMkLst>
          <pc:docMk/>
          <pc:sldMk cId="3907532683" sldId="2311"/>
        </pc:sldMkLst>
        <pc:spChg chg="mod">
          <ac:chgData name="Gill, Preston L CTR DLA (USA)" userId="S::preston.gill.ctr@dla.mil::0b3c8ccf-54ab-46b3-abc1-24742b5e6221" providerId="AD" clId="Web-{C0744EE6-43EC-4DB7-BDC7-C11CA28D9C8A}" dt="2023-05-05T13:13:06.443" v="1" actId="20577"/>
          <ac:spMkLst>
            <pc:docMk/>
            <pc:sldMk cId="3907532683" sldId="2311"/>
            <ac:spMk id="2" creationId="{CCE7E688-533C-0761-744A-4FB27760D4DB}"/>
          </ac:spMkLst>
        </pc:spChg>
      </pc:sldChg>
    </pc:docChg>
  </pc:docChgLst>
  <pc:docChgLst>
    <pc:chgData name="Gill, Preston L CTR DLA (USA)" userId="S::preston.gill.ctr@dla.mil::0b3c8ccf-54ab-46b3-abc1-24742b5e6221" providerId="AD" clId="Web-{8406CDF7-3C10-44DC-9D8E-D8766AAC8FC9}"/>
    <pc:docChg chg="modSld">
      <pc:chgData name="Gill, Preston L CTR DLA (USA)" userId="S::preston.gill.ctr@dla.mil::0b3c8ccf-54ab-46b3-abc1-24742b5e6221" providerId="AD" clId="Web-{8406CDF7-3C10-44DC-9D8E-D8766AAC8FC9}" dt="2023-05-05T11:48:15.311" v="1" actId="20577"/>
      <pc:docMkLst>
        <pc:docMk/>
      </pc:docMkLst>
      <pc:sldChg chg="modSp">
        <pc:chgData name="Gill, Preston L CTR DLA (USA)" userId="S::preston.gill.ctr@dla.mil::0b3c8ccf-54ab-46b3-abc1-24742b5e6221" providerId="AD" clId="Web-{8406CDF7-3C10-44DC-9D8E-D8766AAC8FC9}" dt="2023-05-05T11:48:15.311" v="1" actId="20577"/>
        <pc:sldMkLst>
          <pc:docMk/>
          <pc:sldMk cId="2327456765" sldId="262"/>
        </pc:sldMkLst>
        <pc:spChg chg="mod">
          <ac:chgData name="Gill, Preston L CTR DLA (USA)" userId="S::preston.gill.ctr@dla.mil::0b3c8ccf-54ab-46b3-abc1-24742b5e6221" providerId="AD" clId="Web-{8406CDF7-3C10-44DC-9D8E-D8766AAC8FC9}" dt="2023-05-05T11:48:15.311" v="1" actId="20577"/>
          <ac:spMkLst>
            <pc:docMk/>
            <pc:sldMk cId="2327456765" sldId="262"/>
            <ac:spMk id="4" creationId="{B7EF0AE2-33B2-44EB-B552-26AF69226B84}"/>
          </ac:spMkLst>
        </pc:spChg>
      </pc:sldChg>
    </pc:docChg>
  </pc:docChgLst>
  <pc:docChgLst>
    <pc:chgData name="Gill, Preston L CTR DLA (USA)" userId="S::preston.gill.ctr@dla.mil::0b3c8ccf-54ab-46b3-abc1-24742b5e6221" providerId="AD" clId="Web-{8910A942-4002-4E0D-91A6-9B86E8D39D96}"/>
    <pc:docChg chg="modSld">
      <pc:chgData name="Gill, Preston L CTR DLA (USA)" userId="S::preston.gill.ctr@dla.mil::0b3c8ccf-54ab-46b3-abc1-24742b5e6221" providerId="AD" clId="Web-{8910A942-4002-4E0D-91A6-9B86E8D39D96}" dt="2023-05-05T10:10:13.024" v="1"/>
      <pc:docMkLst>
        <pc:docMk/>
      </pc:docMkLst>
      <pc:sldChg chg="modSp">
        <pc:chgData name="Gill, Preston L CTR DLA (USA)" userId="S::preston.gill.ctr@dla.mil::0b3c8ccf-54ab-46b3-abc1-24742b5e6221" providerId="AD" clId="Web-{8910A942-4002-4E0D-91A6-9B86E8D39D96}" dt="2023-05-05T10:10:13.024" v="1"/>
        <pc:sldMkLst>
          <pc:docMk/>
          <pc:sldMk cId="4121039365" sldId="269"/>
        </pc:sldMkLst>
        <pc:graphicFrameChg chg="mod modGraphic">
          <ac:chgData name="Gill, Preston L CTR DLA (USA)" userId="S::preston.gill.ctr@dla.mil::0b3c8ccf-54ab-46b3-abc1-24742b5e6221" providerId="AD" clId="Web-{8910A942-4002-4E0D-91A6-9B86E8D39D96}" dt="2023-05-05T10:10:13.024" v="1"/>
          <ac:graphicFrameMkLst>
            <pc:docMk/>
            <pc:sldMk cId="4121039365" sldId="269"/>
            <ac:graphicFrameMk id="7" creationId="{D6E97F20-2105-4483-90E3-C04FD04FF9F1}"/>
          </ac:graphicFrameMkLst>
        </pc:graphicFrameChg>
      </pc:sldChg>
    </pc:docChg>
  </pc:docChgLst>
  <pc:docChgLst>
    <pc:chgData name="Rockwell, Mark E CIV DLA INFO OPERATIONS (USA)" userId="S::mark.rockwell@dla.mil::5cf64c54-333a-465a-8ae0-1af31aca5163" providerId="AD" clId="Web-{C0962058-8C67-4F80-8E3E-C7343CB731BD}"/>
    <pc:docChg chg="addSld delSld modSld sldOrd modSection">
      <pc:chgData name="Rockwell, Mark E CIV DLA INFO OPERATIONS (USA)" userId="S::mark.rockwell@dla.mil::5cf64c54-333a-465a-8ae0-1af31aca5163" providerId="AD" clId="Web-{C0962058-8C67-4F80-8E3E-C7343CB731BD}" dt="2023-05-04T18:54:36.902" v="2559"/>
      <pc:docMkLst>
        <pc:docMk/>
      </pc:docMkLst>
      <pc:sldChg chg="addSp delSp modSp">
        <pc:chgData name="Rockwell, Mark E CIV DLA INFO OPERATIONS (USA)" userId="S::mark.rockwell@dla.mil::5cf64c54-333a-465a-8ae0-1af31aca5163" providerId="AD" clId="Web-{C0962058-8C67-4F80-8E3E-C7343CB731BD}" dt="2023-05-04T18:53:51.651" v="2554"/>
        <pc:sldMkLst>
          <pc:docMk/>
          <pc:sldMk cId="2327456765" sldId="262"/>
        </pc:sldMkLst>
        <pc:picChg chg="add del mod">
          <ac:chgData name="Rockwell, Mark E CIV DLA INFO OPERATIONS (USA)" userId="S::mark.rockwell@dla.mil::5cf64c54-333a-465a-8ae0-1af31aca5163" providerId="AD" clId="Web-{C0962058-8C67-4F80-8E3E-C7343CB731BD}" dt="2023-05-04T18:53:51.651" v="2554"/>
          <ac:picMkLst>
            <pc:docMk/>
            <pc:sldMk cId="2327456765" sldId="262"/>
            <ac:picMk id="2" creationId="{1E0C074E-D266-D781-7BC5-70691E5FC67C}"/>
          </ac:picMkLst>
        </pc:picChg>
      </pc:sldChg>
      <pc:sldChg chg="modSp">
        <pc:chgData name="Rockwell, Mark E CIV DLA INFO OPERATIONS (USA)" userId="S::mark.rockwell@dla.mil::5cf64c54-333a-465a-8ae0-1af31aca5163" providerId="AD" clId="Web-{C0962058-8C67-4F80-8E3E-C7343CB731BD}" dt="2023-05-04T18:02:34.425" v="1305"/>
        <pc:sldMkLst>
          <pc:docMk/>
          <pc:sldMk cId="4121039365" sldId="269"/>
        </pc:sldMkLst>
        <pc:graphicFrameChg chg="mod modGraphic">
          <ac:chgData name="Rockwell, Mark E CIV DLA INFO OPERATIONS (USA)" userId="S::mark.rockwell@dla.mil::5cf64c54-333a-465a-8ae0-1af31aca5163" providerId="AD" clId="Web-{C0962058-8C67-4F80-8E3E-C7343CB731BD}" dt="2023-05-04T18:02:34.425" v="1305"/>
          <ac:graphicFrameMkLst>
            <pc:docMk/>
            <pc:sldMk cId="4121039365" sldId="269"/>
            <ac:graphicFrameMk id="7" creationId="{D6E97F20-2105-4483-90E3-C04FD04FF9F1}"/>
          </ac:graphicFrameMkLst>
        </pc:graphicFrameChg>
      </pc:sldChg>
      <pc:sldChg chg="addSp delSp modSp">
        <pc:chgData name="Rockwell, Mark E CIV DLA INFO OPERATIONS (USA)" userId="S::mark.rockwell@dla.mil::5cf64c54-333a-465a-8ae0-1af31aca5163" providerId="AD" clId="Web-{C0962058-8C67-4F80-8E3E-C7343CB731BD}" dt="2023-05-04T18:49:21.507" v="2541"/>
        <pc:sldMkLst>
          <pc:docMk/>
          <pc:sldMk cId="3159819816" sldId="371"/>
        </pc:sldMkLst>
        <pc:spChg chg="mod">
          <ac:chgData name="Rockwell, Mark E CIV DLA INFO OPERATIONS (USA)" userId="S::mark.rockwell@dla.mil::5cf64c54-333a-465a-8ae0-1af31aca5163" providerId="AD" clId="Web-{C0962058-8C67-4F80-8E3E-C7343CB731BD}" dt="2023-05-04T17:21:33.644" v="577" actId="20577"/>
          <ac:spMkLst>
            <pc:docMk/>
            <pc:sldMk cId="3159819816" sldId="371"/>
            <ac:spMk id="5" creationId="{D1270264-F657-A71A-F1E5-530F6E3A1824}"/>
          </ac:spMkLst>
        </pc:spChg>
        <pc:picChg chg="add del mod">
          <ac:chgData name="Rockwell, Mark E CIV DLA INFO OPERATIONS (USA)" userId="S::mark.rockwell@dla.mil::5cf64c54-333a-465a-8ae0-1af31aca5163" providerId="AD" clId="Web-{C0962058-8C67-4F80-8E3E-C7343CB731BD}" dt="2023-05-04T18:49:21.507" v="2541"/>
          <ac:picMkLst>
            <pc:docMk/>
            <pc:sldMk cId="3159819816" sldId="371"/>
            <ac:picMk id="6" creationId="{F36B06BE-4259-8333-8A21-4FFC7ACB35D5}"/>
          </ac:picMkLst>
        </pc:picChg>
      </pc:sldChg>
      <pc:sldChg chg="addSp modSp">
        <pc:chgData name="Rockwell, Mark E CIV DLA INFO OPERATIONS (USA)" userId="S::mark.rockwell@dla.mil::5cf64c54-333a-465a-8ae0-1af31aca5163" providerId="AD" clId="Web-{C0962058-8C67-4F80-8E3E-C7343CB731BD}" dt="2023-05-04T17:29:44.150" v="906" actId="20577"/>
        <pc:sldMkLst>
          <pc:docMk/>
          <pc:sldMk cId="1609441241" sldId="2295"/>
        </pc:sldMkLst>
        <pc:spChg chg="mod">
          <ac:chgData name="Rockwell, Mark E CIV DLA INFO OPERATIONS (USA)" userId="S::mark.rockwell@dla.mil::5cf64c54-333a-465a-8ae0-1af31aca5163" providerId="AD" clId="Web-{C0962058-8C67-4F80-8E3E-C7343CB731BD}" dt="2023-05-04T17:28:24.712" v="857" actId="1076"/>
          <ac:spMkLst>
            <pc:docMk/>
            <pc:sldMk cId="1609441241" sldId="2295"/>
            <ac:spMk id="2" creationId="{69F0BEBF-EAE4-770F-95DA-4B75C59F0B19}"/>
          </ac:spMkLst>
        </pc:spChg>
        <pc:spChg chg="add mod">
          <ac:chgData name="Rockwell, Mark E CIV DLA INFO OPERATIONS (USA)" userId="S::mark.rockwell@dla.mil::5cf64c54-333a-465a-8ae0-1af31aca5163" providerId="AD" clId="Web-{C0962058-8C67-4F80-8E3E-C7343CB731BD}" dt="2023-05-04T17:29:30.603" v="901" actId="20577"/>
          <ac:spMkLst>
            <pc:docMk/>
            <pc:sldMk cId="1609441241" sldId="2295"/>
            <ac:spMk id="5" creationId="{126B15DE-C8E7-97AE-0DDD-352F7469783B}"/>
          </ac:spMkLst>
        </pc:spChg>
        <pc:spChg chg="mod">
          <ac:chgData name="Rockwell, Mark E CIV DLA INFO OPERATIONS (USA)" userId="S::mark.rockwell@dla.mil::5cf64c54-333a-465a-8ae0-1af31aca5163" providerId="AD" clId="Web-{C0962058-8C67-4F80-8E3E-C7343CB731BD}" dt="2023-05-04T17:29:44.150" v="906" actId="20577"/>
          <ac:spMkLst>
            <pc:docMk/>
            <pc:sldMk cId="1609441241" sldId="2295"/>
            <ac:spMk id="6" creationId="{C1300F61-205B-6FD4-E11E-2B115E472AFA}"/>
          </ac:spMkLst>
        </pc:spChg>
      </pc:sldChg>
      <pc:sldChg chg="del">
        <pc:chgData name="Rockwell, Mark E CIV DLA INFO OPERATIONS (USA)" userId="S::mark.rockwell@dla.mil::5cf64c54-333a-465a-8ae0-1af31aca5163" providerId="AD" clId="Web-{C0962058-8C67-4F80-8E3E-C7343CB731BD}" dt="2023-05-04T17:30:09.916" v="907"/>
        <pc:sldMkLst>
          <pc:docMk/>
          <pc:sldMk cId="3033385138" sldId="2296"/>
        </pc:sldMkLst>
      </pc:sldChg>
      <pc:sldChg chg="del">
        <pc:chgData name="Rockwell, Mark E CIV DLA INFO OPERATIONS (USA)" userId="S::mark.rockwell@dla.mil::5cf64c54-333a-465a-8ae0-1af31aca5163" providerId="AD" clId="Web-{C0962058-8C67-4F80-8E3E-C7343CB731BD}" dt="2023-05-04T17:30:14.369" v="908"/>
        <pc:sldMkLst>
          <pc:docMk/>
          <pc:sldMk cId="1660250583" sldId="2297"/>
        </pc:sldMkLst>
      </pc:sldChg>
      <pc:sldChg chg="del">
        <pc:chgData name="Rockwell, Mark E CIV DLA INFO OPERATIONS (USA)" userId="S::mark.rockwell@dla.mil::5cf64c54-333a-465a-8ae0-1af31aca5163" providerId="AD" clId="Web-{C0962058-8C67-4F80-8E3E-C7343CB731BD}" dt="2023-05-04T17:30:19.588" v="909"/>
        <pc:sldMkLst>
          <pc:docMk/>
          <pc:sldMk cId="340214037" sldId="2298"/>
        </pc:sldMkLst>
      </pc:sldChg>
      <pc:sldChg chg="delSp modSp ord">
        <pc:chgData name="Rockwell, Mark E CIV DLA INFO OPERATIONS (USA)" userId="S::mark.rockwell@dla.mil::5cf64c54-333a-465a-8ae0-1af31aca5163" providerId="AD" clId="Web-{C0962058-8C67-4F80-8E3E-C7343CB731BD}" dt="2023-05-04T17:33:59.716" v="916" actId="20577"/>
        <pc:sldMkLst>
          <pc:docMk/>
          <pc:sldMk cId="2003971644" sldId="2301"/>
        </pc:sldMkLst>
        <pc:spChg chg="del">
          <ac:chgData name="Rockwell, Mark E CIV DLA INFO OPERATIONS (USA)" userId="S::mark.rockwell@dla.mil::5cf64c54-333a-465a-8ae0-1af31aca5163" providerId="AD" clId="Web-{C0962058-8C67-4F80-8E3E-C7343CB731BD}" dt="2023-05-04T17:11:37.059" v="529"/>
          <ac:spMkLst>
            <pc:docMk/>
            <pc:sldMk cId="2003971644" sldId="2301"/>
            <ac:spMk id="4" creationId="{DF3E6628-2A2F-9105-BFF2-3F2118DA9FA3}"/>
          </ac:spMkLst>
        </pc:spChg>
        <pc:spChg chg="mod">
          <ac:chgData name="Rockwell, Mark E CIV DLA INFO OPERATIONS (USA)" userId="S::mark.rockwell@dla.mil::5cf64c54-333a-465a-8ae0-1af31aca5163" providerId="AD" clId="Web-{C0962058-8C67-4F80-8E3E-C7343CB731BD}" dt="2023-05-04T17:33:59.716" v="916" actId="20577"/>
          <ac:spMkLst>
            <pc:docMk/>
            <pc:sldMk cId="2003971644" sldId="2301"/>
            <ac:spMk id="5" creationId="{63029926-C653-8F7B-8B10-2BEB9E9D8812}"/>
          </ac:spMkLst>
        </pc:spChg>
      </pc:sldChg>
      <pc:sldChg chg="del">
        <pc:chgData name="Rockwell, Mark E CIV DLA INFO OPERATIONS (USA)" userId="S::mark.rockwell@dla.mil::5cf64c54-333a-465a-8ae0-1af31aca5163" providerId="AD" clId="Web-{C0962058-8C67-4F80-8E3E-C7343CB731BD}" dt="2023-05-04T17:13:28.951" v="534"/>
        <pc:sldMkLst>
          <pc:docMk/>
          <pc:sldMk cId="2839184549" sldId="2302"/>
        </pc:sldMkLst>
      </pc:sldChg>
      <pc:sldChg chg="modSp">
        <pc:chgData name="Rockwell, Mark E CIV DLA INFO OPERATIONS (USA)" userId="S::mark.rockwell@dla.mil::5cf64c54-333a-465a-8ae0-1af31aca5163" providerId="AD" clId="Web-{C0962058-8C67-4F80-8E3E-C7343CB731BD}" dt="2023-05-04T17:33:26.278" v="913" actId="1076"/>
        <pc:sldMkLst>
          <pc:docMk/>
          <pc:sldMk cId="948687269" sldId="2305"/>
        </pc:sldMkLst>
        <pc:spChg chg="mod">
          <ac:chgData name="Rockwell, Mark E CIV DLA INFO OPERATIONS (USA)" userId="S::mark.rockwell@dla.mil::5cf64c54-333a-465a-8ae0-1af31aca5163" providerId="AD" clId="Web-{C0962058-8C67-4F80-8E3E-C7343CB731BD}" dt="2023-05-04T17:33:26.278" v="913" actId="1076"/>
          <ac:spMkLst>
            <pc:docMk/>
            <pc:sldMk cId="948687269" sldId="2305"/>
            <ac:spMk id="5" creationId="{63029926-C653-8F7B-8B10-2BEB9E9D8812}"/>
          </ac:spMkLst>
        </pc:spChg>
      </pc:sldChg>
      <pc:sldChg chg="modSp">
        <pc:chgData name="Rockwell, Mark E CIV DLA INFO OPERATIONS (USA)" userId="S::mark.rockwell@dla.mil::5cf64c54-333a-465a-8ae0-1af31aca5163" providerId="AD" clId="Web-{C0962058-8C67-4F80-8E3E-C7343CB731BD}" dt="2023-05-04T17:35:46.374" v="944" actId="20577"/>
        <pc:sldMkLst>
          <pc:docMk/>
          <pc:sldMk cId="96136844" sldId="2307"/>
        </pc:sldMkLst>
        <pc:spChg chg="mod">
          <ac:chgData name="Rockwell, Mark E CIV DLA INFO OPERATIONS (USA)" userId="S::mark.rockwell@dla.mil::5cf64c54-333a-465a-8ae0-1af31aca5163" providerId="AD" clId="Web-{C0962058-8C67-4F80-8E3E-C7343CB731BD}" dt="2023-05-04T17:35:46.374" v="944" actId="20577"/>
          <ac:spMkLst>
            <pc:docMk/>
            <pc:sldMk cId="96136844" sldId="2307"/>
            <ac:spMk id="2" creationId="{CCE7E688-533C-0761-744A-4FB27760D4DB}"/>
          </ac:spMkLst>
        </pc:spChg>
      </pc:sldChg>
      <pc:sldChg chg="delSp">
        <pc:chgData name="Rockwell, Mark E CIV DLA INFO OPERATIONS (USA)" userId="S::mark.rockwell@dla.mil::5cf64c54-333a-465a-8ae0-1af31aca5163" providerId="AD" clId="Web-{C0962058-8C67-4F80-8E3E-C7343CB731BD}" dt="2023-05-04T17:36:59.890" v="945"/>
        <pc:sldMkLst>
          <pc:docMk/>
          <pc:sldMk cId="1972373169" sldId="2308"/>
        </pc:sldMkLst>
        <pc:spChg chg="del">
          <ac:chgData name="Rockwell, Mark E CIV DLA INFO OPERATIONS (USA)" userId="S::mark.rockwell@dla.mil::5cf64c54-333a-465a-8ae0-1af31aca5163" providerId="AD" clId="Web-{C0962058-8C67-4F80-8E3E-C7343CB731BD}" dt="2023-05-04T17:36:59.890" v="945"/>
          <ac:spMkLst>
            <pc:docMk/>
            <pc:sldMk cId="1972373169" sldId="2308"/>
            <ac:spMk id="4" creationId="{DF3E6628-2A2F-9105-BFF2-3F2118DA9FA3}"/>
          </ac:spMkLst>
        </pc:spChg>
      </pc:sldChg>
      <pc:sldChg chg="delSp modSp add replId">
        <pc:chgData name="Rockwell, Mark E CIV DLA INFO OPERATIONS (USA)" userId="S::mark.rockwell@dla.mil::5cf64c54-333a-465a-8ae0-1af31aca5163" providerId="AD" clId="Web-{C0962058-8C67-4F80-8E3E-C7343CB731BD}" dt="2023-05-04T18:33:16.136" v="2319" actId="20577"/>
        <pc:sldMkLst>
          <pc:docMk/>
          <pc:sldMk cId="991778840" sldId="2309"/>
        </pc:sldMkLst>
        <pc:spChg chg="mod">
          <ac:chgData name="Rockwell, Mark E CIV DLA INFO OPERATIONS (USA)" userId="S::mark.rockwell@dla.mil::5cf64c54-333a-465a-8ae0-1af31aca5163" providerId="AD" clId="Web-{C0962058-8C67-4F80-8E3E-C7343CB731BD}" dt="2023-05-04T18:04:57.317" v="1373" actId="20577"/>
          <ac:spMkLst>
            <pc:docMk/>
            <pc:sldMk cId="991778840" sldId="2309"/>
            <ac:spMk id="2" creationId="{CCE7E688-533C-0761-744A-4FB27760D4DB}"/>
          </ac:spMkLst>
        </pc:spChg>
        <pc:spChg chg="mod">
          <ac:chgData name="Rockwell, Mark E CIV DLA INFO OPERATIONS (USA)" userId="S::mark.rockwell@dla.mil::5cf64c54-333a-465a-8ae0-1af31aca5163" providerId="AD" clId="Web-{C0962058-8C67-4F80-8E3E-C7343CB731BD}" dt="2023-05-04T18:33:16.136" v="2319" actId="20577"/>
          <ac:spMkLst>
            <pc:docMk/>
            <pc:sldMk cId="991778840" sldId="2309"/>
            <ac:spMk id="5" creationId="{63029926-C653-8F7B-8B10-2BEB9E9D8812}"/>
          </ac:spMkLst>
        </pc:spChg>
        <pc:spChg chg="del">
          <ac:chgData name="Rockwell, Mark E CIV DLA INFO OPERATIONS (USA)" userId="S::mark.rockwell@dla.mil::5cf64c54-333a-465a-8ae0-1af31aca5163" providerId="AD" clId="Web-{C0962058-8C67-4F80-8E3E-C7343CB731BD}" dt="2023-05-04T18:22:51.362" v="1961"/>
          <ac:spMkLst>
            <pc:docMk/>
            <pc:sldMk cId="991778840" sldId="2309"/>
            <ac:spMk id="7" creationId="{0DA5B072-1C53-D2E5-685D-52E725133996}"/>
          </ac:spMkLst>
        </pc:spChg>
      </pc:sldChg>
      <pc:sldChg chg="delSp modSp add replId">
        <pc:chgData name="Rockwell, Mark E CIV DLA INFO OPERATIONS (USA)" userId="S::mark.rockwell@dla.mil::5cf64c54-333a-465a-8ae0-1af31aca5163" providerId="AD" clId="Web-{C0962058-8C67-4F80-8E3E-C7343CB731BD}" dt="2023-05-04T18:33:01.542" v="2317" actId="20577"/>
        <pc:sldMkLst>
          <pc:docMk/>
          <pc:sldMk cId="122039232" sldId="2310"/>
        </pc:sldMkLst>
        <pc:spChg chg="mod">
          <ac:chgData name="Rockwell, Mark E CIV DLA INFO OPERATIONS (USA)" userId="S::mark.rockwell@dla.mil::5cf64c54-333a-465a-8ae0-1af31aca5163" providerId="AD" clId="Web-{C0962058-8C67-4F80-8E3E-C7343CB731BD}" dt="2023-05-04T18:04:10.692" v="1337" actId="20577"/>
          <ac:spMkLst>
            <pc:docMk/>
            <pc:sldMk cId="122039232" sldId="2310"/>
            <ac:spMk id="2" creationId="{CCE7E688-533C-0761-744A-4FB27760D4DB}"/>
          </ac:spMkLst>
        </pc:spChg>
        <pc:spChg chg="mod">
          <ac:chgData name="Rockwell, Mark E CIV DLA INFO OPERATIONS (USA)" userId="S::mark.rockwell@dla.mil::5cf64c54-333a-465a-8ae0-1af31aca5163" providerId="AD" clId="Web-{C0962058-8C67-4F80-8E3E-C7343CB731BD}" dt="2023-05-04T18:33:01.542" v="2317" actId="20577"/>
          <ac:spMkLst>
            <pc:docMk/>
            <pc:sldMk cId="122039232" sldId="2310"/>
            <ac:spMk id="5" creationId="{63029926-C653-8F7B-8B10-2BEB9E9D8812}"/>
          </ac:spMkLst>
        </pc:spChg>
        <pc:spChg chg="del">
          <ac:chgData name="Rockwell, Mark E CIV DLA INFO OPERATIONS (USA)" userId="S::mark.rockwell@dla.mil::5cf64c54-333a-465a-8ae0-1af31aca5163" providerId="AD" clId="Web-{C0962058-8C67-4F80-8E3E-C7343CB731BD}" dt="2023-05-04T18:17:15.702" v="1700"/>
          <ac:spMkLst>
            <pc:docMk/>
            <pc:sldMk cId="122039232" sldId="2310"/>
            <ac:spMk id="7" creationId="{0DA5B072-1C53-D2E5-685D-52E725133996}"/>
          </ac:spMkLst>
        </pc:spChg>
      </pc:sldChg>
      <pc:sldChg chg="delSp modSp add replId">
        <pc:chgData name="Rockwell, Mark E CIV DLA INFO OPERATIONS (USA)" userId="S::mark.rockwell@dla.mil::5cf64c54-333a-465a-8ae0-1af31aca5163" providerId="AD" clId="Web-{C0962058-8C67-4F80-8E3E-C7343CB731BD}" dt="2023-05-04T18:46:01.426" v="2539" actId="20577"/>
        <pc:sldMkLst>
          <pc:docMk/>
          <pc:sldMk cId="3907532683" sldId="2311"/>
        </pc:sldMkLst>
        <pc:spChg chg="mod">
          <ac:chgData name="Rockwell, Mark E CIV DLA INFO OPERATIONS (USA)" userId="S::mark.rockwell@dla.mil::5cf64c54-333a-465a-8ae0-1af31aca5163" providerId="AD" clId="Web-{C0962058-8C67-4F80-8E3E-C7343CB731BD}" dt="2023-05-04T18:38:43.812" v="2325" actId="20577"/>
          <ac:spMkLst>
            <pc:docMk/>
            <pc:sldMk cId="3907532683" sldId="2311"/>
            <ac:spMk id="2" creationId="{CCE7E688-533C-0761-744A-4FB27760D4DB}"/>
          </ac:spMkLst>
        </pc:spChg>
        <pc:spChg chg="mod">
          <ac:chgData name="Rockwell, Mark E CIV DLA INFO OPERATIONS (USA)" userId="S::mark.rockwell@dla.mil::5cf64c54-333a-465a-8ae0-1af31aca5163" providerId="AD" clId="Web-{C0962058-8C67-4F80-8E3E-C7343CB731BD}" dt="2023-05-04T18:46:01.426" v="2539" actId="20577"/>
          <ac:spMkLst>
            <pc:docMk/>
            <pc:sldMk cId="3907532683" sldId="2311"/>
            <ac:spMk id="5" creationId="{63029926-C653-8F7B-8B10-2BEB9E9D8812}"/>
          </ac:spMkLst>
        </pc:spChg>
        <pc:spChg chg="del">
          <ac:chgData name="Rockwell, Mark E CIV DLA INFO OPERATIONS (USA)" userId="S::mark.rockwell@dla.mil::5cf64c54-333a-465a-8ae0-1af31aca5163" providerId="AD" clId="Web-{C0962058-8C67-4F80-8E3E-C7343CB731BD}" dt="2023-05-04T18:44:49.832" v="2521"/>
          <ac:spMkLst>
            <pc:docMk/>
            <pc:sldMk cId="3907532683" sldId="2311"/>
            <ac:spMk id="7" creationId="{0DA5B072-1C53-D2E5-685D-52E725133996}"/>
          </ac:spMkLst>
        </pc:spChg>
      </pc:sldChg>
      <pc:sldChg chg="new del">
        <pc:chgData name="Rockwell, Mark E CIV DLA INFO OPERATIONS (USA)" userId="S::mark.rockwell@dla.mil::5cf64c54-333a-465a-8ae0-1af31aca5163" providerId="AD" clId="Web-{C0962058-8C67-4F80-8E3E-C7343CB731BD}" dt="2023-05-04T18:53:07.447" v="2546"/>
        <pc:sldMkLst>
          <pc:docMk/>
          <pc:sldMk cId="3547224703" sldId="2312"/>
        </pc:sldMkLst>
      </pc:sldChg>
      <pc:sldChg chg="addSp delSp modSp new ord">
        <pc:chgData name="Rockwell, Mark E CIV DLA INFO OPERATIONS (USA)" userId="S::mark.rockwell@dla.mil::5cf64c54-333a-465a-8ae0-1af31aca5163" providerId="AD" clId="Web-{C0962058-8C67-4F80-8E3E-C7343CB731BD}" dt="2023-05-04T18:54:36.902" v="2559"/>
        <pc:sldMkLst>
          <pc:docMk/>
          <pc:sldMk cId="2113378684" sldId="2313"/>
        </pc:sldMkLst>
        <pc:spChg chg="mod">
          <ac:chgData name="Rockwell, Mark E CIV DLA INFO OPERATIONS (USA)" userId="S::mark.rockwell@dla.mil::5cf64c54-333a-465a-8ae0-1af31aca5163" providerId="AD" clId="Web-{C0962058-8C67-4F80-8E3E-C7343CB731BD}" dt="2023-05-04T18:53:28.807" v="2553" actId="20577"/>
          <ac:spMkLst>
            <pc:docMk/>
            <pc:sldMk cId="2113378684" sldId="2313"/>
            <ac:spMk id="2" creationId="{7D1AF9C3-1EA2-64EE-7E93-FE694F97F4E6}"/>
          </ac:spMkLst>
        </pc:spChg>
        <pc:picChg chg="add del mod">
          <ac:chgData name="Rockwell, Mark E CIV DLA INFO OPERATIONS (USA)" userId="S::mark.rockwell@dla.mil::5cf64c54-333a-465a-8ae0-1af31aca5163" providerId="AD" clId="Web-{C0962058-8C67-4F80-8E3E-C7343CB731BD}" dt="2023-05-04T18:54:36.902" v="2559"/>
          <ac:picMkLst>
            <pc:docMk/>
            <pc:sldMk cId="2113378684" sldId="2313"/>
            <ac:picMk id="5" creationId="{EF9F3B00-3B04-E97C-7573-BA2F28704917}"/>
          </ac:picMkLst>
        </pc:picChg>
      </pc:sldChg>
    </pc:docChg>
  </pc:docChgLst>
  <pc:docChgLst>
    <pc:chgData name="Breen, Benjamin S CIV DLA INFO OPERATIONS (USA)" userId="S::benjamin.breen@dla.mil::47f7b2a5-c09d-4044-87a0-da19ab18e059" providerId="AD" clId="Web-{55474A3F-3E56-47E8-B80F-F2B02D3E3788}"/>
    <pc:docChg chg="modSld">
      <pc:chgData name="Breen, Benjamin S CIV DLA INFO OPERATIONS (USA)" userId="S::benjamin.breen@dla.mil::47f7b2a5-c09d-4044-87a0-da19ab18e059" providerId="AD" clId="Web-{55474A3F-3E56-47E8-B80F-F2B02D3E3788}" dt="2022-11-09T13:15:53.831" v="80"/>
      <pc:docMkLst>
        <pc:docMk/>
      </pc:docMkLst>
      <pc:sldChg chg="modSp">
        <pc:chgData name="Breen, Benjamin S CIV DLA INFO OPERATIONS (USA)" userId="S::benjamin.breen@dla.mil::47f7b2a5-c09d-4044-87a0-da19ab18e059" providerId="AD" clId="Web-{55474A3F-3E56-47E8-B80F-F2B02D3E3788}" dt="2022-11-09T13:15:53.831" v="80"/>
        <pc:sldMkLst>
          <pc:docMk/>
          <pc:sldMk cId="4121039365" sldId="269"/>
        </pc:sldMkLst>
        <pc:graphicFrameChg chg="mod modGraphic">
          <ac:chgData name="Breen, Benjamin S CIV DLA INFO OPERATIONS (USA)" userId="S::benjamin.breen@dla.mil::47f7b2a5-c09d-4044-87a0-da19ab18e059" providerId="AD" clId="Web-{55474A3F-3E56-47E8-B80F-F2B02D3E3788}" dt="2022-11-09T13:15:53.831" v="80"/>
          <ac:graphicFrameMkLst>
            <pc:docMk/>
            <pc:sldMk cId="4121039365" sldId="269"/>
            <ac:graphicFrameMk id="7" creationId="{D6E97F20-2105-4483-90E3-C04FD04FF9F1}"/>
          </ac:graphicFrameMkLst>
        </pc:graphicFrameChg>
      </pc:sldChg>
    </pc:docChg>
  </pc:docChgLst>
  <pc:docChgLst>
    <pc:chgData name="Gill, Preston L CTR DLA (USA)" userId="0b3c8ccf-54ab-46b3-abc1-24742b5e6221" providerId="ADAL" clId="{1231ED62-608E-42A9-968B-76920D88F929}"/>
    <pc:docChg chg="undo custSel addSld delSld modSld addMainMaster delMainMaster delSection modSection">
      <pc:chgData name="Gill, Preston L CTR DLA (USA)" userId="0b3c8ccf-54ab-46b3-abc1-24742b5e6221" providerId="ADAL" clId="{1231ED62-608E-42A9-968B-76920D88F929}" dt="2023-04-10T16:51:09.816" v="587" actId="47"/>
      <pc:docMkLst>
        <pc:docMk/>
      </pc:docMkLst>
      <pc:sldChg chg="del">
        <pc:chgData name="Gill, Preston L CTR DLA (USA)" userId="0b3c8ccf-54ab-46b3-abc1-24742b5e6221" providerId="ADAL" clId="{1231ED62-608E-42A9-968B-76920D88F929}" dt="2023-04-10T16:49:31.051" v="469" actId="47"/>
        <pc:sldMkLst>
          <pc:docMk/>
          <pc:sldMk cId="1542517312" sldId="260"/>
        </pc:sldMkLst>
      </pc:sldChg>
      <pc:sldChg chg="modSp mod">
        <pc:chgData name="Gill, Preston L CTR DLA (USA)" userId="0b3c8ccf-54ab-46b3-abc1-24742b5e6221" providerId="ADAL" clId="{1231ED62-608E-42A9-968B-76920D88F929}" dt="2023-04-10T16:36:00.995" v="102" actId="20577"/>
        <pc:sldMkLst>
          <pc:docMk/>
          <pc:sldMk cId="2327456765" sldId="262"/>
        </pc:sldMkLst>
        <pc:spChg chg="mod">
          <ac:chgData name="Gill, Preston L CTR DLA (USA)" userId="0b3c8ccf-54ab-46b3-abc1-24742b5e6221" providerId="ADAL" clId="{1231ED62-608E-42A9-968B-76920D88F929}" dt="2023-04-10T16:35:14.523" v="42" actId="20577"/>
          <ac:spMkLst>
            <pc:docMk/>
            <pc:sldMk cId="2327456765" sldId="262"/>
            <ac:spMk id="4" creationId="{B7EF0AE2-33B2-44EB-B552-26AF69226B84}"/>
          </ac:spMkLst>
        </pc:spChg>
        <pc:spChg chg="mod">
          <ac:chgData name="Gill, Preston L CTR DLA (USA)" userId="0b3c8ccf-54ab-46b3-abc1-24742b5e6221" providerId="ADAL" clId="{1231ED62-608E-42A9-968B-76920D88F929}" dt="2023-04-10T16:36:00.995" v="102" actId="20577"/>
          <ac:spMkLst>
            <pc:docMk/>
            <pc:sldMk cId="2327456765" sldId="262"/>
            <ac:spMk id="5" creationId="{D7BF173C-8F13-47C2-9F84-D7DB6987F226}"/>
          </ac:spMkLst>
        </pc:spChg>
      </pc:sldChg>
      <pc:sldChg chg="del">
        <pc:chgData name="Gill, Preston L CTR DLA (USA)" userId="0b3c8ccf-54ab-46b3-abc1-24742b5e6221" providerId="ADAL" clId="{1231ED62-608E-42A9-968B-76920D88F929}" dt="2023-04-10T16:49:20.999" v="456" actId="47"/>
        <pc:sldMkLst>
          <pc:docMk/>
          <pc:sldMk cId="1627431111" sldId="265"/>
        </pc:sldMkLst>
      </pc:sldChg>
      <pc:sldChg chg="modSp mod">
        <pc:chgData name="Gill, Preston L CTR DLA (USA)" userId="0b3c8ccf-54ab-46b3-abc1-24742b5e6221" providerId="ADAL" clId="{1231ED62-608E-42A9-968B-76920D88F929}" dt="2023-04-10T16:44:59.452" v="367" actId="20577"/>
        <pc:sldMkLst>
          <pc:docMk/>
          <pc:sldMk cId="4121039365" sldId="269"/>
        </pc:sldMkLst>
        <pc:spChg chg="mod">
          <ac:chgData name="Gill, Preston L CTR DLA (USA)" userId="0b3c8ccf-54ab-46b3-abc1-24742b5e6221" providerId="ADAL" clId="{1231ED62-608E-42A9-968B-76920D88F929}" dt="2023-04-10T16:36:32.357" v="148" actId="20577"/>
          <ac:spMkLst>
            <pc:docMk/>
            <pc:sldMk cId="4121039365" sldId="269"/>
            <ac:spMk id="2" creationId="{8758D748-821E-4967-89B0-DACE106FE9AE}"/>
          </ac:spMkLst>
        </pc:spChg>
        <pc:graphicFrameChg chg="mod modGraphic">
          <ac:chgData name="Gill, Preston L CTR DLA (USA)" userId="0b3c8ccf-54ab-46b3-abc1-24742b5e6221" providerId="ADAL" clId="{1231ED62-608E-42A9-968B-76920D88F929}" dt="2023-04-10T16:44:59.452" v="367" actId="20577"/>
          <ac:graphicFrameMkLst>
            <pc:docMk/>
            <pc:sldMk cId="4121039365" sldId="269"/>
            <ac:graphicFrameMk id="7" creationId="{D6E97F20-2105-4483-90E3-C04FD04FF9F1}"/>
          </ac:graphicFrameMkLst>
        </pc:graphicFrameChg>
      </pc:sldChg>
      <pc:sldChg chg="del">
        <pc:chgData name="Gill, Preston L CTR DLA (USA)" userId="0b3c8ccf-54ab-46b3-abc1-24742b5e6221" providerId="ADAL" clId="{1231ED62-608E-42A9-968B-76920D88F929}" dt="2023-04-10T16:49:29.856" v="464" actId="47"/>
        <pc:sldMkLst>
          <pc:docMk/>
          <pc:sldMk cId="3590817538" sldId="273"/>
        </pc:sldMkLst>
      </pc:sldChg>
      <pc:sldChg chg="del">
        <pc:chgData name="Gill, Preston L CTR DLA (USA)" userId="0b3c8ccf-54ab-46b3-abc1-24742b5e6221" providerId="ADAL" clId="{1231ED62-608E-42A9-968B-76920D88F929}" dt="2023-04-10T16:49:30.643" v="467" actId="47"/>
        <pc:sldMkLst>
          <pc:docMk/>
          <pc:sldMk cId="2137794367" sldId="274"/>
        </pc:sldMkLst>
      </pc:sldChg>
      <pc:sldChg chg="del">
        <pc:chgData name="Gill, Preston L CTR DLA (USA)" userId="0b3c8ccf-54ab-46b3-abc1-24742b5e6221" providerId="ADAL" clId="{1231ED62-608E-42A9-968B-76920D88F929}" dt="2023-04-10T16:49:27.476" v="458" actId="47"/>
        <pc:sldMkLst>
          <pc:docMk/>
          <pc:sldMk cId="39349353" sldId="275"/>
        </pc:sldMkLst>
      </pc:sldChg>
      <pc:sldChg chg="del">
        <pc:chgData name="Gill, Preston L CTR DLA (USA)" userId="0b3c8ccf-54ab-46b3-abc1-24742b5e6221" providerId="ADAL" clId="{1231ED62-608E-42A9-968B-76920D88F929}" dt="2023-04-10T16:49:29.208" v="461" actId="47"/>
        <pc:sldMkLst>
          <pc:docMk/>
          <pc:sldMk cId="1491563140" sldId="276"/>
        </pc:sldMkLst>
      </pc:sldChg>
      <pc:sldChg chg="del">
        <pc:chgData name="Gill, Preston L CTR DLA (USA)" userId="0b3c8ccf-54ab-46b3-abc1-24742b5e6221" providerId="ADAL" clId="{1231ED62-608E-42A9-968B-76920D88F929}" dt="2023-04-10T16:49:29.582" v="463" actId="47"/>
        <pc:sldMkLst>
          <pc:docMk/>
          <pc:sldMk cId="2976054807" sldId="277"/>
        </pc:sldMkLst>
      </pc:sldChg>
      <pc:sldChg chg="del">
        <pc:chgData name="Gill, Preston L CTR DLA (USA)" userId="0b3c8ccf-54ab-46b3-abc1-24742b5e6221" providerId="ADAL" clId="{1231ED62-608E-42A9-968B-76920D88F929}" dt="2023-04-10T16:49:29.004" v="460" actId="47"/>
        <pc:sldMkLst>
          <pc:docMk/>
          <pc:sldMk cId="2702802075" sldId="278"/>
        </pc:sldMkLst>
      </pc:sldChg>
      <pc:sldChg chg="del">
        <pc:chgData name="Gill, Preston L CTR DLA (USA)" userId="0b3c8ccf-54ab-46b3-abc1-24742b5e6221" providerId="ADAL" clId="{1231ED62-608E-42A9-968B-76920D88F929}" dt="2023-04-10T16:49:29.269" v="462" actId="47"/>
        <pc:sldMkLst>
          <pc:docMk/>
          <pc:sldMk cId="3441970722" sldId="279"/>
        </pc:sldMkLst>
      </pc:sldChg>
      <pc:sldChg chg="del">
        <pc:chgData name="Gill, Preston L CTR DLA (USA)" userId="0b3c8ccf-54ab-46b3-abc1-24742b5e6221" providerId="ADAL" clId="{1231ED62-608E-42A9-968B-76920D88F929}" dt="2023-04-10T16:49:26.010" v="457" actId="47"/>
        <pc:sldMkLst>
          <pc:docMk/>
          <pc:sldMk cId="3462296832" sldId="281"/>
        </pc:sldMkLst>
      </pc:sldChg>
      <pc:sldChg chg="modSp add del mod">
        <pc:chgData name="Gill, Preston L CTR DLA (USA)" userId="0b3c8ccf-54ab-46b3-abc1-24742b5e6221" providerId="ADAL" clId="{1231ED62-608E-42A9-968B-76920D88F929}" dt="2023-04-10T16:50:48.922" v="583" actId="20577"/>
        <pc:sldMkLst>
          <pc:docMk/>
          <pc:sldMk cId="3159819816" sldId="371"/>
        </pc:sldMkLst>
        <pc:spChg chg="mod">
          <ac:chgData name="Gill, Preston L CTR DLA (USA)" userId="0b3c8ccf-54ab-46b3-abc1-24742b5e6221" providerId="ADAL" clId="{1231ED62-608E-42A9-968B-76920D88F929}" dt="2023-04-10T16:48:33.064" v="443" actId="6549"/>
          <ac:spMkLst>
            <pc:docMk/>
            <pc:sldMk cId="3159819816" sldId="371"/>
            <ac:spMk id="2" creationId="{4820607B-DEB8-4CCC-8236-A51968AE7217}"/>
          </ac:spMkLst>
        </pc:spChg>
        <pc:spChg chg="mod">
          <ac:chgData name="Gill, Preston L CTR DLA (USA)" userId="0b3c8ccf-54ab-46b3-abc1-24742b5e6221" providerId="ADAL" clId="{1231ED62-608E-42A9-968B-76920D88F929}" dt="2023-04-10T16:50:48.922" v="583" actId="20577"/>
          <ac:spMkLst>
            <pc:docMk/>
            <pc:sldMk cId="3159819816" sldId="371"/>
            <ac:spMk id="3" creationId="{BCBCC235-9CB2-7226-1C13-F1B6F7008D5D}"/>
          </ac:spMkLst>
        </pc:spChg>
      </pc:sldChg>
      <pc:sldChg chg="del">
        <pc:chgData name="Gill, Preston L CTR DLA (USA)" userId="0b3c8ccf-54ab-46b3-abc1-24742b5e6221" providerId="ADAL" clId="{1231ED62-608E-42A9-968B-76920D88F929}" dt="2023-04-10T16:49:02.156" v="455" actId="47"/>
        <pc:sldMkLst>
          <pc:docMk/>
          <pc:sldMk cId="572299381" sldId="878"/>
        </pc:sldMkLst>
      </pc:sldChg>
      <pc:sldChg chg="del">
        <pc:chgData name="Gill, Preston L CTR DLA (USA)" userId="0b3c8ccf-54ab-46b3-abc1-24742b5e6221" providerId="ADAL" clId="{1231ED62-608E-42A9-968B-76920D88F929}" dt="2023-04-10T16:48:54.189" v="450" actId="47"/>
        <pc:sldMkLst>
          <pc:docMk/>
          <pc:sldMk cId="442881315" sldId="894"/>
        </pc:sldMkLst>
      </pc:sldChg>
      <pc:sldChg chg="del">
        <pc:chgData name="Gill, Preston L CTR DLA (USA)" userId="0b3c8ccf-54ab-46b3-abc1-24742b5e6221" providerId="ADAL" clId="{1231ED62-608E-42A9-968B-76920D88F929}" dt="2023-04-10T16:49:31.370" v="470" actId="47"/>
        <pc:sldMkLst>
          <pc:docMk/>
          <pc:sldMk cId="2041269496" sldId="895"/>
        </pc:sldMkLst>
      </pc:sldChg>
      <pc:sldChg chg="del">
        <pc:chgData name="Gill, Preston L CTR DLA (USA)" userId="0b3c8ccf-54ab-46b3-abc1-24742b5e6221" providerId="ADAL" clId="{1231ED62-608E-42A9-968B-76920D88F929}" dt="2023-04-10T16:48:52.672" v="449" actId="47"/>
        <pc:sldMkLst>
          <pc:docMk/>
          <pc:sldMk cId="4046460271" sldId="896"/>
        </pc:sldMkLst>
      </pc:sldChg>
      <pc:sldChg chg="del">
        <pc:chgData name="Gill, Preston L CTR DLA (USA)" userId="0b3c8ccf-54ab-46b3-abc1-24742b5e6221" providerId="ADAL" clId="{1231ED62-608E-42A9-968B-76920D88F929}" dt="2023-04-10T16:48:59.498" v="453" actId="47"/>
        <pc:sldMkLst>
          <pc:docMk/>
          <pc:sldMk cId="3017194418" sldId="897"/>
        </pc:sldMkLst>
      </pc:sldChg>
      <pc:sldChg chg="del">
        <pc:chgData name="Gill, Preston L CTR DLA (USA)" userId="0b3c8ccf-54ab-46b3-abc1-24742b5e6221" providerId="ADAL" clId="{1231ED62-608E-42A9-968B-76920D88F929}" dt="2023-04-10T16:48:57.642" v="451" actId="47"/>
        <pc:sldMkLst>
          <pc:docMk/>
          <pc:sldMk cId="1476036456" sldId="898"/>
        </pc:sldMkLst>
      </pc:sldChg>
      <pc:sldChg chg="del">
        <pc:chgData name="Gill, Preston L CTR DLA (USA)" userId="0b3c8ccf-54ab-46b3-abc1-24742b5e6221" providerId="ADAL" clId="{1231ED62-608E-42A9-968B-76920D88F929}" dt="2023-04-10T16:48:58.688" v="452" actId="47"/>
        <pc:sldMkLst>
          <pc:docMk/>
          <pc:sldMk cId="561382370" sldId="899"/>
        </pc:sldMkLst>
      </pc:sldChg>
      <pc:sldChg chg="del">
        <pc:chgData name="Gill, Preston L CTR DLA (USA)" userId="0b3c8ccf-54ab-46b3-abc1-24742b5e6221" providerId="ADAL" clId="{1231ED62-608E-42A9-968B-76920D88F929}" dt="2023-04-10T16:49:00.379" v="454" actId="47"/>
        <pc:sldMkLst>
          <pc:docMk/>
          <pc:sldMk cId="2984752339" sldId="900"/>
        </pc:sldMkLst>
      </pc:sldChg>
      <pc:sldChg chg="add del">
        <pc:chgData name="Gill, Preston L CTR DLA (USA)" userId="0b3c8ccf-54ab-46b3-abc1-24742b5e6221" providerId="ADAL" clId="{1231ED62-608E-42A9-968B-76920D88F929}" dt="2023-04-10T16:50:55.020" v="584" actId="47"/>
        <pc:sldMkLst>
          <pc:docMk/>
          <pc:sldMk cId="1767730207" sldId="901"/>
        </pc:sldMkLst>
      </pc:sldChg>
      <pc:sldChg chg="del">
        <pc:chgData name="Gill, Preston L CTR DLA (USA)" userId="0b3c8ccf-54ab-46b3-abc1-24742b5e6221" providerId="ADAL" clId="{1231ED62-608E-42A9-968B-76920D88F929}" dt="2023-04-10T16:49:30.847" v="468" actId="47"/>
        <pc:sldMkLst>
          <pc:docMk/>
          <pc:sldMk cId="1711376738" sldId="2278"/>
        </pc:sldMkLst>
      </pc:sldChg>
      <pc:sldChg chg="del">
        <pc:chgData name="Gill, Preston L CTR DLA (USA)" userId="0b3c8ccf-54ab-46b3-abc1-24742b5e6221" providerId="ADAL" clId="{1231ED62-608E-42A9-968B-76920D88F929}" dt="2023-04-10T16:49:30.191" v="466" actId="47"/>
        <pc:sldMkLst>
          <pc:docMk/>
          <pc:sldMk cId="2861011543" sldId="2280"/>
        </pc:sldMkLst>
      </pc:sldChg>
      <pc:sldChg chg="del">
        <pc:chgData name="Gill, Preston L CTR DLA (USA)" userId="0b3c8ccf-54ab-46b3-abc1-24742b5e6221" providerId="ADAL" clId="{1231ED62-608E-42A9-968B-76920D88F929}" dt="2023-04-10T16:49:28.873" v="459" actId="47"/>
        <pc:sldMkLst>
          <pc:docMk/>
          <pc:sldMk cId="3332818814" sldId="2292"/>
        </pc:sldMkLst>
      </pc:sldChg>
      <pc:sldChg chg="del">
        <pc:chgData name="Gill, Preston L CTR DLA (USA)" userId="0b3c8ccf-54ab-46b3-abc1-24742b5e6221" providerId="ADAL" clId="{1231ED62-608E-42A9-968B-76920D88F929}" dt="2023-04-10T16:49:30.005" v="465" actId="47"/>
        <pc:sldMkLst>
          <pc:docMk/>
          <pc:sldMk cId="2305244526" sldId="2293"/>
        </pc:sldMkLst>
      </pc:sldChg>
      <pc:sldChg chg="modSp add del mod">
        <pc:chgData name="Gill, Preston L CTR DLA (USA)" userId="0b3c8ccf-54ab-46b3-abc1-24742b5e6221" providerId="ADAL" clId="{1231ED62-608E-42A9-968B-76920D88F929}" dt="2023-04-10T16:49:36.920" v="474" actId="47"/>
        <pc:sldMkLst>
          <pc:docMk/>
          <pc:sldMk cId="3733486761" sldId="2294"/>
        </pc:sldMkLst>
        <pc:spChg chg="mod">
          <ac:chgData name="Gill, Preston L CTR DLA (USA)" userId="0b3c8ccf-54ab-46b3-abc1-24742b5e6221" providerId="ADAL" clId="{1231ED62-608E-42A9-968B-76920D88F929}" dt="2023-04-10T16:47:52.995" v="385" actId="20577"/>
          <ac:spMkLst>
            <pc:docMk/>
            <pc:sldMk cId="3733486761" sldId="2294"/>
            <ac:spMk id="2" creationId="{00000000-0000-0000-0000-000000000000}"/>
          </ac:spMkLst>
        </pc:spChg>
        <pc:spChg chg="mod">
          <ac:chgData name="Gill, Preston L CTR DLA (USA)" userId="0b3c8ccf-54ab-46b3-abc1-24742b5e6221" providerId="ADAL" clId="{1231ED62-608E-42A9-968B-76920D88F929}" dt="2023-04-10T16:48:15.301" v="420" actId="20577"/>
          <ac:spMkLst>
            <pc:docMk/>
            <pc:sldMk cId="3733486761" sldId="2294"/>
            <ac:spMk id="3" creationId="{00000000-0000-0000-0000-000000000000}"/>
          </ac:spMkLst>
        </pc:spChg>
      </pc:sldChg>
      <pc:sldMasterChg chg="add del addSldLayout delSldLayout">
        <pc:chgData name="Gill, Preston L CTR DLA (USA)" userId="0b3c8ccf-54ab-46b3-abc1-24742b5e6221" providerId="ADAL" clId="{1231ED62-608E-42A9-968B-76920D88F929}" dt="2023-04-10T16:49:39.889" v="475" actId="47"/>
        <pc:sldMasterMkLst>
          <pc:docMk/>
          <pc:sldMasterMk cId="3192938378" sldId="2147483715"/>
        </pc:sldMasterMkLst>
        <pc:sldLayoutChg chg="add del">
          <pc:chgData name="Gill, Preston L CTR DLA (USA)" userId="0b3c8ccf-54ab-46b3-abc1-24742b5e6221" providerId="ADAL" clId="{1231ED62-608E-42A9-968B-76920D88F929}" dt="2023-04-10T16:49:39.889" v="475" actId="47"/>
          <pc:sldLayoutMkLst>
            <pc:docMk/>
            <pc:sldMasterMk cId="3192938378" sldId="2147483715"/>
            <pc:sldLayoutMk cId="4017136187" sldId="2147483716"/>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1820232368" sldId="2147483717"/>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947562734" sldId="2147483718"/>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1971326782" sldId="2147483719"/>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2162018242" sldId="2147483720"/>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3092305707" sldId="2147483721"/>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2872062180" sldId="2147483722"/>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2529577131" sldId="2147483723"/>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2696693165" sldId="2147483724"/>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2241990500" sldId="2147483725"/>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3771926614" sldId="2147483726"/>
          </pc:sldLayoutMkLst>
        </pc:sldLayoutChg>
        <pc:sldLayoutChg chg="add del">
          <pc:chgData name="Gill, Preston L CTR DLA (USA)" userId="0b3c8ccf-54ab-46b3-abc1-24742b5e6221" providerId="ADAL" clId="{1231ED62-608E-42A9-968B-76920D88F929}" dt="2023-04-10T16:49:39.889" v="475" actId="47"/>
          <pc:sldLayoutMkLst>
            <pc:docMk/>
            <pc:sldMasterMk cId="3192938378" sldId="2147483715"/>
            <pc:sldLayoutMk cId="192557903" sldId="2147483727"/>
          </pc:sldLayoutMkLst>
        </pc:sldLayoutChg>
        <pc:sldLayoutChg chg="del">
          <pc:chgData name="Gill, Preston L CTR DLA (USA)" userId="0b3c8ccf-54ab-46b3-abc1-24742b5e6221" providerId="ADAL" clId="{1231ED62-608E-42A9-968B-76920D88F929}" dt="2023-04-10T16:48:54.189" v="450" actId="47"/>
          <pc:sldLayoutMkLst>
            <pc:docMk/>
            <pc:sldMasterMk cId="3192938378" sldId="2147483715"/>
            <pc:sldLayoutMk cId="205704223" sldId="2147483728"/>
          </pc:sldLayoutMkLst>
        </pc:sldLayoutChg>
      </pc:sldMasterChg>
    </pc:docChg>
  </pc:docChgLst>
  <pc:docChgLst>
    <pc:chgData name="Rockwell, Mark E CIV DLA INFO OPERATIONS (USA)" userId="S::mark.rockwell@dla.mil::5cf64c54-333a-465a-8ae0-1af31aca5163" providerId="AD" clId="Web-{9BCB8D1D-D26C-4554-984F-BDA0AC3CE92E}"/>
    <pc:docChg chg="modSld">
      <pc:chgData name="Rockwell, Mark E CIV DLA INFO OPERATIONS (USA)" userId="S::mark.rockwell@dla.mil::5cf64c54-333a-465a-8ae0-1af31aca5163" providerId="AD" clId="Web-{9BCB8D1D-D26C-4554-984F-BDA0AC3CE92E}" dt="2023-05-08T20:27:15.667" v="232" actId="20577"/>
      <pc:docMkLst>
        <pc:docMk/>
      </pc:docMkLst>
      <pc:sldChg chg="modSp">
        <pc:chgData name="Rockwell, Mark E CIV DLA INFO OPERATIONS (USA)" userId="S::mark.rockwell@dla.mil::5cf64c54-333a-465a-8ae0-1af31aca5163" providerId="AD" clId="Web-{9BCB8D1D-D26C-4554-984F-BDA0AC3CE92E}" dt="2023-05-08T20:24:54.571" v="170" actId="20577"/>
        <pc:sldMkLst>
          <pc:docMk/>
          <pc:sldMk cId="3159819816" sldId="371"/>
        </pc:sldMkLst>
        <pc:spChg chg="mod">
          <ac:chgData name="Rockwell, Mark E CIV DLA INFO OPERATIONS (USA)" userId="S::mark.rockwell@dla.mil::5cf64c54-333a-465a-8ae0-1af31aca5163" providerId="AD" clId="Web-{9BCB8D1D-D26C-4554-984F-BDA0AC3CE92E}" dt="2023-05-08T20:24:54.571" v="170" actId="20577"/>
          <ac:spMkLst>
            <pc:docMk/>
            <pc:sldMk cId="3159819816" sldId="371"/>
            <ac:spMk id="5" creationId="{D1270264-F657-A71A-F1E5-530F6E3A1824}"/>
          </ac:spMkLst>
        </pc:spChg>
      </pc:sldChg>
      <pc:sldChg chg="modSp">
        <pc:chgData name="Rockwell, Mark E CIV DLA INFO OPERATIONS (USA)" userId="S::mark.rockwell@dla.mil::5cf64c54-333a-465a-8ae0-1af31aca5163" providerId="AD" clId="Web-{9BCB8D1D-D26C-4554-984F-BDA0AC3CE92E}" dt="2023-05-08T20:22:28.287" v="51" actId="20577"/>
        <pc:sldMkLst>
          <pc:docMk/>
          <pc:sldMk cId="96136844" sldId="2307"/>
        </pc:sldMkLst>
        <pc:spChg chg="mod">
          <ac:chgData name="Rockwell, Mark E CIV DLA INFO OPERATIONS (USA)" userId="S::mark.rockwell@dla.mil::5cf64c54-333a-465a-8ae0-1af31aca5163" providerId="AD" clId="Web-{9BCB8D1D-D26C-4554-984F-BDA0AC3CE92E}" dt="2023-05-08T20:22:28.287" v="51" actId="20577"/>
          <ac:spMkLst>
            <pc:docMk/>
            <pc:sldMk cId="96136844" sldId="2307"/>
            <ac:spMk id="5" creationId="{63029926-C653-8F7B-8B10-2BEB9E9D8812}"/>
          </ac:spMkLst>
        </pc:spChg>
      </pc:sldChg>
      <pc:sldChg chg="modSp">
        <pc:chgData name="Rockwell, Mark E CIV DLA INFO OPERATIONS (USA)" userId="S::mark.rockwell@dla.mil::5cf64c54-333a-465a-8ae0-1af31aca5163" providerId="AD" clId="Web-{9BCB8D1D-D26C-4554-984F-BDA0AC3CE92E}" dt="2023-05-08T20:26:26.166" v="223" actId="1076"/>
        <pc:sldMkLst>
          <pc:docMk/>
          <pc:sldMk cId="991778840" sldId="2309"/>
        </pc:sldMkLst>
        <pc:spChg chg="mod">
          <ac:chgData name="Rockwell, Mark E CIV DLA INFO OPERATIONS (USA)" userId="S::mark.rockwell@dla.mil::5cf64c54-333a-465a-8ae0-1af31aca5163" providerId="AD" clId="Web-{9BCB8D1D-D26C-4554-984F-BDA0AC3CE92E}" dt="2023-05-08T20:26:26.166" v="223" actId="1076"/>
          <ac:spMkLst>
            <pc:docMk/>
            <pc:sldMk cId="991778840" sldId="2309"/>
            <ac:spMk id="5" creationId="{63029926-C653-8F7B-8B10-2BEB9E9D8812}"/>
          </ac:spMkLst>
        </pc:spChg>
      </pc:sldChg>
      <pc:sldChg chg="modSp">
        <pc:chgData name="Rockwell, Mark E CIV DLA INFO OPERATIONS (USA)" userId="S::mark.rockwell@dla.mil::5cf64c54-333a-465a-8ae0-1af31aca5163" providerId="AD" clId="Web-{9BCB8D1D-D26C-4554-984F-BDA0AC3CE92E}" dt="2023-05-08T20:26:15.525" v="222" actId="20577"/>
        <pc:sldMkLst>
          <pc:docMk/>
          <pc:sldMk cId="122039232" sldId="2310"/>
        </pc:sldMkLst>
        <pc:spChg chg="mod">
          <ac:chgData name="Rockwell, Mark E CIV DLA INFO OPERATIONS (USA)" userId="S::mark.rockwell@dla.mil::5cf64c54-333a-465a-8ae0-1af31aca5163" providerId="AD" clId="Web-{9BCB8D1D-D26C-4554-984F-BDA0AC3CE92E}" dt="2023-05-08T20:26:15.525" v="222" actId="20577"/>
          <ac:spMkLst>
            <pc:docMk/>
            <pc:sldMk cId="122039232" sldId="2310"/>
            <ac:spMk id="5" creationId="{63029926-C653-8F7B-8B10-2BEB9E9D8812}"/>
          </ac:spMkLst>
        </pc:spChg>
      </pc:sldChg>
      <pc:sldChg chg="modSp">
        <pc:chgData name="Rockwell, Mark E CIV DLA INFO OPERATIONS (USA)" userId="S::mark.rockwell@dla.mil::5cf64c54-333a-465a-8ae0-1af31aca5163" providerId="AD" clId="Web-{9BCB8D1D-D26C-4554-984F-BDA0AC3CE92E}" dt="2023-05-08T20:26:47.604" v="228" actId="20577"/>
        <pc:sldMkLst>
          <pc:docMk/>
          <pc:sldMk cId="3907532683" sldId="2311"/>
        </pc:sldMkLst>
        <pc:spChg chg="mod">
          <ac:chgData name="Rockwell, Mark E CIV DLA INFO OPERATIONS (USA)" userId="S::mark.rockwell@dla.mil::5cf64c54-333a-465a-8ae0-1af31aca5163" providerId="AD" clId="Web-{9BCB8D1D-D26C-4554-984F-BDA0AC3CE92E}" dt="2023-05-08T20:26:47.604" v="228" actId="20577"/>
          <ac:spMkLst>
            <pc:docMk/>
            <pc:sldMk cId="3907532683" sldId="2311"/>
            <ac:spMk id="5" creationId="{63029926-C653-8F7B-8B10-2BEB9E9D8812}"/>
          </ac:spMkLst>
        </pc:spChg>
      </pc:sldChg>
      <pc:sldChg chg="modSp">
        <pc:chgData name="Rockwell, Mark E CIV DLA INFO OPERATIONS (USA)" userId="S::mark.rockwell@dla.mil::5cf64c54-333a-465a-8ae0-1af31aca5163" providerId="AD" clId="Web-{9BCB8D1D-D26C-4554-984F-BDA0AC3CE92E}" dt="2023-05-08T20:27:15.667" v="232" actId="20577"/>
        <pc:sldMkLst>
          <pc:docMk/>
          <pc:sldMk cId="2113378684" sldId="2313"/>
        </pc:sldMkLst>
        <pc:spChg chg="mod">
          <ac:chgData name="Rockwell, Mark E CIV DLA INFO OPERATIONS (USA)" userId="S::mark.rockwell@dla.mil::5cf64c54-333a-465a-8ae0-1af31aca5163" providerId="AD" clId="Web-{9BCB8D1D-D26C-4554-984F-BDA0AC3CE92E}" dt="2023-05-08T20:27:15.667" v="232" actId="20577"/>
          <ac:spMkLst>
            <pc:docMk/>
            <pc:sldMk cId="2113378684" sldId="2313"/>
            <ac:spMk id="5" creationId="{170098D5-AF61-FF5B-E194-FDA67EB61F84}"/>
          </ac:spMkLst>
        </pc:spChg>
      </pc:sldChg>
    </pc:docChg>
  </pc:docChgLst>
  <pc:docChgLst>
    <pc:chgData name="Belcher, Marcy A CTR DLA INFO OPERATIONS (USA)" userId="22de11e6-f619-4f45-b230-3663b12ee4a4" providerId="ADAL" clId="{13FDE90B-E367-4649-87C7-A91ED925CEE3}"/>
    <pc:docChg chg="custSel delSld modSld modSection">
      <pc:chgData name="Belcher, Marcy A CTR DLA INFO OPERATIONS (USA)" userId="22de11e6-f619-4f45-b230-3663b12ee4a4" providerId="ADAL" clId="{13FDE90B-E367-4649-87C7-A91ED925CEE3}" dt="2022-10-14T14:17:25.349" v="112" actId="20577"/>
      <pc:docMkLst>
        <pc:docMk/>
      </pc:docMkLst>
      <pc:sldChg chg="modSp mod">
        <pc:chgData name="Belcher, Marcy A CTR DLA INFO OPERATIONS (USA)" userId="22de11e6-f619-4f45-b230-3663b12ee4a4" providerId="ADAL" clId="{13FDE90B-E367-4649-87C7-A91ED925CEE3}" dt="2022-10-14T14:14:52.495" v="59" actId="20577"/>
        <pc:sldMkLst>
          <pc:docMk/>
          <pc:sldMk cId="2327456765" sldId="262"/>
        </pc:sldMkLst>
        <pc:spChg chg="mod">
          <ac:chgData name="Belcher, Marcy A CTR DLA INFO OPERATIONS (USA)" userId="22de11e6-f619-4f45-b230-3663b12ee4a4" providerId="ADAL" clId="{13FDE90B-E367-4649-87C7-A91ED925CEE3}" dt="2022-10-14T14:12:00.194" v="4" actId="20577"/>
          <ac:spMkLst>
            <pc:docMk/>
            <pc:sldMk cId="2327456765" sldId="262"/>
            <ac:spMk id="4" creationId="{B7EF0AE2-33B2-44EB-B552-26AF69226B84}"/>
          </ac:spMkLst>
        </pc:spChg>
        <pc:spChg chg="mod">
          <ac:chgData name="Belcher, Marcy A CTR DLA INFO OPERATIONS (USA)" userId="22de11e6-f619-4f45-b230-3663b12ee4a4" providerId="ADAL" clId="{13FDE90B-E367-4649-87C7-A91ED925CEE3}" dt="2022-10-14T14:14:52.495" v="59" actId="20577"/>
          <ac:spMkLst>
            <pc:docMk/>
            <pc:sldMk cId="2327456765" sldId="262"/>
            <ac:spMk id="5" creationId="{D7BF173C-8F13-47C2-9F84-D7DB6987F226}"/>
          </ac:spMkLst>
        </pc:spChg>
      </pc:sldChg>
      <pc:sldChg chg="modSp mod">
        <pc:chgData name="Belcher, Marcy A CTR DLA INFO OPERATIONS (USA)" userId="22de11e6-f619-4f45-b230-3663b12ee4a4" providerId="ADAL" clId="{13FDE90B-E367-4649-87C7-A91ED925CEE3}" dt="2022-10-14T14:17:25.349" v="112" actId="20577"/>
        <pc:sldMkLst>
          <pc:docMk/>
          <pc:sldMk cId="4121039365" sldId="269"/>
        </pc:sldMkLst>
        <pc:spChg chg="mod">
          <ac:chgData name="Belcher, Marcy A CTR DLA INFO OPERATIONS (USA)" userId="22de11e6-f619-4f45-b230-3663b12ee4a4" providerId="ADAL" clId="{13FDE90B-E367-4649-87C7-A91ED925CEE3}" dt="2022-10-14T14:14:41.295" v="55" actId="20577"/>
          <ac:spMkLst>
            <pc:docMk/>
            <pc:sldMk cId="4121039365" sldId="269"/>
            <ac:spMk id="2" creationId="{8758D748-821E-4967-89B0-DACE106FE9AE}"/>
          </ac:spMkLst>
        </pc:spChg>
        <pc:graphicFrameChg chg="mod modGraphic">
          <ac:chgData name="Belcher, Marcy A CTR DLA INFO OPERATIONS (USA)" userId="22de11e6-f619-4f45-b230-3663b12ee4a4" providerId="ADAL" clId="{13FDE90B-E367-4649-87C7-A91ED925CEE3}" dt="2022-10-14T14:17:25.349" v="112" actId="20577"/>
          <ac:graphicFrameMkLst>
            <pc:docMk/>
            <pc:sldMk cId="4121039365" sldId="269"/>
            <ac:graphicFrameMk id="7" creationId="{D6E97F20-2105-4483-90E3-C04FD04FF9F1}"/>
          </ac:graphicFrameMkLst>
        </pc:graphicFrameChg>
      </pc:sldChg>
      <pc:sldChg chg="del">
        <pc:chgData name="Belcher, Marcy A CTR DLA INFO OPERATIONS (USA)" userId="22de11e6-f619-4f45-b230-3663b12ee4a4" providerId="ADAL" clId="{13FDE90B-E367-4649-87C7-A91ED925CEE3}" dt="2022-10-14T14:15:24.222" v="64" actId="2696"/>
        <pc:sldMkLst>
          <pc:docMk/>
          <pc:sldMk cId="3496775119" sldId="272"/>
        </pc:sldMkLst>
      </pc:sldChg>
      <pc:sldChg chg="del">
        <pc:chgData name="Belcher, Marcy A CTR DLA INFO OPERATIONS (USA)" userId="22de11e6-f619-4f45-b230-3663b12ee4a4" providerId="ADAL" clId="{13FDE90B-E367-4649-87C7-A91ED925CEE3}" dt="2022-10-14T14:15:33.081" v="69" actId="2696"/>
        <pc:sldMkLst>
          <pc:docMk/>
          <pc:sldMk cId="3529944082" sldId="275"/>
        </pc:sldMkLst>
      </pc:sldChg>
      <pc:sldChg chg="del">
        <pc:chgData name="Belcher, Marcy A CTR DLA INFO OPERATIONS (USA)" userId="22de11e6-f619-4f45-b230-3663b12ee4a4" providerId="ADAL" clId="{13FDE90B-E367-4649-87C7-A91ED925CEE3}" dt="2022-10-14T14:15:30.744" v="68" actId="2696"/>
        <pc:sldMkLst>
          <pc:docMk/>
          <pc:sldMk cId="1821653707" sldId="276"/>
        </pc:sldMkLst>
      </pc:sldChg>
      <pc:sldChg chg="del">
        <pc:chgData name="Belcher, Marcy A CTR DLA INFO OPERATIONS (USA)" userId="22de11e6-f619-4f45-b230-3663b12ee4a4" providerId="ADAL" clId="{13FDE90B-E367-4649-87C7-A91ED925CEE3}" dt="2022-10-14T14:15:29.168" v="67" actId="2696"/>
        <pc:sldMkLst>
          <pc:docMk/>
          <pc:sldMk cId="1745801048" sldId="277"/>
        </pc:sldMkLst>
      </pc:sldChg>
      <pc:sldChg chg="del">
        <pc:chgData name="Belcher, Marcy A CTR DLA INFO OPERATIONS (USA)" userId="22de11e6-f619-4f45-b230-3663b12ee4a4" providerId="ADAL" clId="{13FDE90B-E367-4649-87C7-A91ED925CEE3}" dt="2022-10-14T14:15:27.639" v="66" actId="2696"/>
        <pc:sldMkLst>
          <pc:docMk/>
          <pc:sldMk cId="2733149416" sldId="278"/>
        </pc:sldMkLst>
      </pc:sldChg>
      <pc:sldChg chg="del">
        <pc:chgData name="Belcher, Marcy A CTR DLA INFO OPERATIONS (USA)" userId="22de11e6-f619-4f45-b230-3663b12ee4a4" providerId="ADAL" clId="{13FDE90B-E367-4649-87C7-A91ED925CEE3}" dt="2022-10-14T14:15:25.888" v="65" actId="2696"/>
        <pc:sldMkLst>
          <pc:docMk/>
          <pc:sldMk cId="3010149520" sldId="279"/>
        </pc:sldMkLst>
      </pc:sldChg>
      <pc:sldChg chg="del">
        <pc:chgData name="Belcher, Marcy A CTR DLA INFO OPERATIONS (USA)" userId="22de11e6-f619-4f45-b230-3663b12ee4a4" providerId="ADAL" clId="{13FDE90B-E367-4649-87C7-A91ED925CEE3}" dt="2022-10-14T14:15:37.871" v="70" actId="2696"/>
        <pc:sldMkLst>
          <pc:docMk/>
          <pc:sldMk cId="23418529" sldId="283"/>
        </pc:sldMkLst>
      </pc:sldChg>
      <pc:sldChg chg="del">
        <pc:chgData name="Belcher, Marcy A CTR DLA INFO OPERATIONS (USA)" userId="22de11e6-f619-4f45-b230-3663b12ee4a4" providerId="ADAL" clId="{13FDE90B-E367-4649-87C7-A91ED925CEE3}" dt="2022-10-14T14:15:43.353" v="71" actId="2696"/>
        <pc:sldMkLst>
          <pc:docMk/>
          <pc:sldMk cId="2758868719" sldId="284"/>
        </pc:sldMkLst>
      </pc:sldChg>
      <pc:sldChg chg="del">
        <pc:chgData name="Belcher, Marcy A CTR DLA INFO OPERATIONS (USA)" userId="22de11e6-f619-4f45-b230-3663b12ee4a4" providerId="ADAL" clId="{13FDE90B-E367-4649-87C7-A91ED925CEE3}" dt="2022-10-14T14:15:46.028" v="72" actId="2696"/>
        <pc:sldMkLst>
          <pc:docMk/>
          <pc:sldMk cId="3601138430" sldId="285"/>
        </pc:sldMkLst>
      </pc:sldChg>
      <pc:sldChg chg="del">
        <pc:chgData name="Belcher, Marcy A CTR DLA INFO OPERATIONS (USA)" userId="22de11e6-f619-4f45-b230-3663b12ee4a4" providerId="ADAL" clId="{13FDE90B-E367-4649-87C7-A91ED925CEE3}" dt="2022-10-14T14:15:48.235" v="73" actId="2696"/>
        <pc:sldMkLst>
          <pc:docMk/>
          <pc:sldMk cId="4227965135" sldId="286"/>
        </pc:sldMkLst>
      </pc:sldChg>
      <pc:sldChg chg="del">
        <pc:chgData name="Belcher, Marcy A CTR DLA INFO OPERATIONS (USA)" userId="22de11e6-f619-4f45-b230-3663b12ee4a4" providerId="ADAL" clId="{13FDE90B-E367-4649-87C7-A91ED925CEE3}" dt="2022-10-14T14:15:52.428" v="74" actId="2696"/>
        <pc:sldMkLst>
          <pc:docMk/>
          <pc:sldMk cId="1240116580" sldId="287"/>
        </pc:sldMkLst>
      </pc:sldChg>
      <pc:sldChg chg="del">
        <pc:chgData name="Belcher, Marcy A CTR DLA INFO OPERATIONS (USA)" userId="22de11e6-f619-4f45-b230-3663b12ee4a4" providerId="ADAL" clId="{13FDE90B-E367-4649-87C7-A91ED925CEE3}" dt="2022-10-14T14:17:07.789" v="111" actId="2696"/>
        <pc:sldMkLst>
          <pc:docMk/>
          <pc:sldMk cId="1439481048" sldId="288"/>
        </pc:sldMkLst>
      </pc:sldChg>
      <pc:sldChg chg="modSp mod">
        <pc:chgData name="Belcher, Marcy A CTR DLA INFO OPERATIONS (USA)" userId="22de11e6-f619-4f45-b230-3663b12ee4a4" providerId="ADAL" clId="{13FDE90B-E367-4649-87C7-A91ED925CEE3}" dt="2022-10-14T14:16:37.498" v="110" actId="6549"/>
        <pc:sldMkLst>
          <pc:docMk/>
          <pc:sldMk cId="1711376738" sldId="2278"/>
        </pc:sldMkLst>
        <pc:spChg chg="mod">
          <ac:chgData name="Belcher, Marcy A CTR DLA INFO OPERATIONS (USA)" userId="22de11e6-f619-4f45-b230-3663b12ee4a4" providerId="ADAL" clId="{13FDE90B-E367-4649-87C7-A91ED925CEE3}" dt="2022-10-14T14:16:37.498" v="110" actId="6549"/>
          <ac:spMkLst>
            <pc:docMk/>
            <pc:sldMk cId="1711376738" sldId="2278"/>
            <ac:spMk id="4" creationId="{045B1200-15BC-417A-9CD8-4A52966BC792}"/>
          </ac:spMkLst>
        </pc:spChg>
      </pc:sldChg>
      <pc:sldChg chg="modSp mod">
        <pc:chgData name="Belcher, Marcy A CTR DLA INFO OPERATIONS (USA)" userId="22de11e6-f619-4f45-b230-3663b12ee4a4" providerId="ADAL" clId="{13FDE90B-E367-4649-87C7-A91ED925CEE3}" dt="2022-10-14T14:13:44.973" v="45" actId="20577"/>
        <pc:sldMkLst>
          <pc:docMk/>
          <pc:sldMk cId="2861011543" sldId="2280"/>
        </pc:sldMkLst>
        <pc:spChg chg="mod">
          <ac:chgData name="Belcher, Marcy A CTR DLA INFO OPERATIONS (USA)" userId="22de11e6-f619-4f45-b230-3663b12ee4a4" providerId="ADAL" clId="{13FDE90B-E367-4649-87C7-A91ED925CEE3}" dt="2022-10-14T14:13:44.973" v="45" actId="20577"/>
          <ac:spMkLst>
            <pc:docMk/>
            <pc:sldMk cId="2861011543" sldId="2280"/>
            <ac:spMk id="2" creationId="{85F66858-7717-47D8-A24F-4F68A78CEC77}"/>
          </ac:spMkLst>
        </pc:spChg>
      </pc:sldChg>
      <pc:sldChg chg="del">
        <pc:chgData name="Belcher, Marcy A CTR DLA INFO OPERATIONS (USA)" userId="22de11e6-f619-4f45-b230-3663b12ee4a4" providerId="ADAL" clId="{13FDE90B-E367-4649-87C7-A91ED925CEE3}" dt="2022-10-14T14:15:08.681" v="61" actId="2696"/>
        <pc:sldMkLst>
          <pc:docMk/>
          <pc:sldMk cId="4153608386" sldId="2281"/>
        </pc:sldMkLst>
      </pc:sldChg>
      <pc:sldChg chg="del">
        <pc:chgData name="Belcher, Marcy A CTR DLA INFO OPERATIONS (USA)" userId="22de11e6-f619-4f45-b230-3663b12ee4a4" providerId="ADAL" clId="{13FDE90B-E367-4649-87C7-A91ED925CEE3}" dt="2022-10-14T14:15:06.360" v="60" actId="2696"/>
        <pc:sldMkLst>
          <pc:docMk/>
          <pc:sldMk cId="2811548422" sldId="2282"/>
        </pc:sldMkLst>
      </pc:sldChg>
      <pc:sldChg chg="del">
        <pc:chgData name="Belcher, Marcy A CTR DLA INFO OPERATIONS (USA)" userId="22de11e6-f619-4f45-b230-3663b12ee4a4" providerId="ADAL" clId="{13FDE90B-E367-4649-87C7-A91ED925CEE3}" dt="2022-10-14T14:15:16.461" v="62" actId="2696"/>
        <pc:sldMkLst>
          <pc:docMk/>
          <pc:sldMk cId="1347435544" sldId="2283"/>
        </pc:sldMkLst>
      </pc:sldChg>
      <pc:sldChg chg="del">
        <pc:chgData name="Belcher, Marcy A CTR DLA INFO OPERATIONS (USA)" userId="22de11e6-f619-4f45-b230-3663b12ee4a4" providerId="ADAL" clId="{13FDE90B-E367-4649-87C7-A91ED925CEE3}" dt="2022-10-14T14:15:22.185" v="63" actId="2696"/>
        <pc:sldMkLst>
          <pc:docMk/>
          <pc:sldMk cId="261403778" sldId="2284"/>
        </pc:sldMkLst>
      </pc:sldChg>
      <pc:sldChg chg="del">
        <pc:chgData name="Belcher, Marcy A CTR DLA INFO OPERATIONS (USA)" userId="22de11e6-f619-4f45-b230-3663b12ee4a4" providerId="ADAL" clId="{13FDE90B-E367-4649-87C7-A91ED925CEE3}" dt="2022-10-14T14:16:01.662" v="75" actId="2696"/>
        <pc:sldMkLst>
          <pc:docMk/>
          <pc:sldMk cId="165706604" sldId="2290"/>
        </pc:sldMkLst>
      </pc:sldChg>
    </pc:docChg>
  </pc:docChgLst>
  <pc:docChgLst>
    <pc:chgData name="Rockwell, Mark E CIV DLA INFO OPERATIONS (USA)" userId="S::mark.rockwell@dla.mil::5cf64c54-333a-465a-8ae0-1af31aca5163" providerId="AD" clId="Web-{5BE5B19E-732B-479D-99EB-31A1E257B77F}"/>
    <pc:docChg chg="modSld">
      <pc:chgData name="Rockwell, Mark E CIV DLA INFO OPERATIONS (USA)" userId="S::mark.rockwell@dla.mil::5cf64c54-333a-465a-8ae0-1af31aca5163" providerId="AD" clId="Web-{5BE5B19E-732B-479D-99EB-31A1E257B77F}" dt="2023-04-12T19:20:51.056" v="92" actId="20577"/>
      <pc:docMkLst>
        <pc:docMk/>
      </pc:docMkLst>
      <pc:sldChg chg="modSp">
        <pc:chgData name="Rockwell, Mark E CIV DLA INFO OPERATIONS (USA)" userId="S::mark.rockwell@dla.mil::5cf64c54-333a-465a-8ae0-1af31aca5163" providerId="AD" clId="Web-{5BE5B19E-732B-479D-99EB-31A1E257B77F}" dt="2023-04-12T19:20:51.056" v="92" actId="20577"/>
        <pc:sldMkLst>
          <pc:docMk/>
          <pc:sldMk cId="4121039365" sldId="269"/>
        </pc:sldMkLst>
        <pc:spChg chg="mod">
          <ac:chgData name="Rockwell, Mark E CIV DLA INFO OPERATIONS (USA)" userId="S::mark.rockwell@dla.mil::5cf64c54-333a-465a-8ae0-1af31aca5163" providerId="AD" clId="Web-{5BE5B19E-732B-479D-99EB-31A1E257B77F}" dt="2023-04-12T19:20:43.571" v="88" actId="20577"/>
          <ac:spMkLst>
            <pc:docMk/>
            <pc:sldMk cId="4121039365" sldId="269"/>
            <ac:spMk id="10" creationId="{9D5CE758-5B60-4053-ADBA-34A477A22AFC}"/>
          </ac:spMkLst>
        </pc:spChg>
        <pc:spChg chg="mod">
          <ac:chgData name="Rockwell, Mark E CIV DLA INFO OPERATIONS (USA)" userId="S::mark.rockwell@dla.mil::5cf64c54-333a-465a-8ae0-1af31aca5163" providerId="AD" clId="Web-{5BE5B19E-732B-479D-99EB-31A1E257B77F}" dt="2023-04-12T19:20:51.056" v="92" actId="20577"/>
          <ac:spMkLst>
            <pc:docMk/>
            <pc:sldMk cId="4121039365" sldId="269"/>
            <ac:spMk id="12" creationId="{608E9F47-5779-4B7D-B612-C24A2EE1592E}"/>
          </ac:spMkLst>
        </pc:spChg>
        <pc:graphicFrameChg chg="mod modGraphic">
          <ac:chgData name="Rockwell, Mark E CIV DLA INFO OPERATIONS (USA)" userId="S::mark.rockwell@dla.mil::5cf64c54-333a-465a-8ae0-1af31aca5163" providerId="AD" clId="Web-{5BE5B19E-732B-479D-99EB-31A1E257B77F}" dt="2023-04-12T19:19:29.538" v="67"/>
          <ac:graphicFrameMkLst>
            <pc:docMk/>
            <pc:sldMk cId="4121039365" sldId="269"/>
            <ac:graphicFrameMk id="7" creationId="{D6E97F20-2105-4483-90E3-C04FD04FF9F1}"/>
          </ac:graphicFrameMkLst>
        </pc:graphicFrameChg>
      </pc:sldChg>
    </pc:docChg>
  </pc:docChgLst>
  <pc:docChgLst>
    <pc:chgData name="Breen, Benjamin S CIV DLA INFO OPERATIONS (USA)" userId="S::benjamin.breen@dla.mil::47f7b2a5-c09d-4044-87a0-da19ab18e059" providerId="AD" clId="Web-{0C8E9299-6E27-454E-858E-F177E83CF822}"/>
    <pc:docChg chg="modSld">
      <pc:chgData name="Breen, Benjamin S CIV DLA INFO OPERATIONS (USA)" userId="S::benjamin.breen@dla.mil::47f7b2a5-c09d-4044-87a0-da19ab18e059" providerId="AD" clId="Web-{0C8E9299-6E27-454E-858E-F177E83CF822}" dt="2022-11-09T11:37:44.790" v="49"/>
      <pc:docMkLst>
        <pc:docMk/>
      </pc:docMkLst>
      <pc:sldChg chg="modSp">
        <pc:chgData name="Breen, Benjamin S CIV DLA INFO OPERATIONS (USA)" userId="S::benjamin.breen@dla.mil::47f7b2a5-c09d-4044-87a0-da19ab18e059" providerId="AD" clId="Web-{0C8E9299-6E27-454E-858E-F177E83CF822}" dt="2022-11-09T11:37:44.790" v="49"/>
        <pc:sldMkLst>
          <pc:docMk/>
          <pc:sldMk cId="4121039365" sldId="269"/>
        </pc:sldMkLst>
        <pc:graphicFrameChg chg="mod modGraphic">
          <ac:chgData name="Breen, Benjamin S CIV DLA INFO OPERATIONS (USA)" userId="S::benjamin.breen@dla.mil::47f7b2a5-c09d-4044-87a0-da19ab18e059" providerId="AD" clId="Web-{0C8E9299-6E27-454E-858E-F177E83CF822}" dt="2022-11-09T11:37:44.790" v="49"/>
          <ac:graphicFrameMkLst>
            <pc:docMk/>
            <pc:sldMk cId="4121039365" sldId="269"/>
            <ac:graphicFrameMk id="7" creationId="{D6E97F20-2105-4483-90E3-C04FD04FF9F1}"/>
          </ac:graphicFrameMkLst>
        </pc:graphicFrameChg>
      </pc:sldChg>
    </pc:docChg>
  </pc:docChgLst>
  <pc:docChgLst>
    <pc:chgData name="Gill, Preston L CTR DLA (USA)" userId="S::preston.gill.ctr@dla.mil::0b3c8ccf-54ab-46b3-abc1-24742b5e6221" providerId="AD" clId="Web-{5FC8A0C8-09D3-40BB-9BC3-D1137647F730}"/>
    <pc:docChg chg="addSld addMainMaster modSection">
      <pc:chgData name="Gill, Preston L CTR DLA (USA)" userId="S::preston.gill.ctr@dla.mil::0b3c8ccf-54ab-46b3-abc1-24742b5e6221" providerId="AD" clId="Web-{5FC8A0C8-09D3-40BB-9BC3-D1137647F730}" dt="2023-05-05T12:09:52.716" v="0"/>
      <pc:docMkLst>
        <pc:docMk/>
      </pc:docMkLst>
      <pc:sldChg chg="add">
        <pc:chgData name="Gill, Preston L CTR DLA (USA)" userId="S::preston.gill.ctr@dla.mil::0b3c8ccf-54ab-46b3-abc1-24742b5e6221" providerId="AD" clId="Web-{5FC8A0C8-09D3-40BB-9BC3-D1137647F730}" dt="2023-05-05T12:09:52.716" v="0"/>
        <pc:sldMkLst>
          <pc:docMk/>
          <pc:sldMk cId="1644279193" sldId="2314"/>
        </pc:sldMkLst>
      </pc:sldChg>
      <pc:sldMasterChg chg="add addSldLayout">
        <pc:chgData name="Gill, Preston L CTR DLA (USA)" userId="S::preston.gill.ctr@dla.mil::0b3c8ccf-54ab-46b3-abc1-24742b5e6221" providerId="AD" clId="Web-{5FC8A0C8-09D3-40BB-9BC3-D1137647F730}" dt="2023-05-05T12:09:52.716" v="0"/>
        <pc:sldMasterMkLst>
          <pc:docMk/>
          <pc:sldMasterMk cId="3305290197" sldId="2147483728"/>
        </pc:sldMasterMkLst>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2919403139" sldId="2147483729"/>
          </pc:sldLayoutMkLst>
        </pc:sldLayoutChg>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4239378985" sldId="2147483730"/>
          </pc:sldLayoutMkLst>
        </pc:sldLayoutChg>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1846394706" sldId="2147483731"/>
          </pc:sldLayoutMkLst>
        </pc:sldLayoutChg>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3580375991" sldId="2147483732"/>
          </pc:sldLayoutMkLst>
        </pc:sldLayoutChg>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2820759559" sldId="2147483733"/>
          </pc:sldLayoutMkLst>
        </pc:sldLayoutChg>
        <pc:sldLayoutChg chg="add">
          <pc:chgData name="Gill, Preston L CTR DLA (USA)" userId="S::preston.gill.ctr@dla.mil::0b3c8ccf-54ab-46b3-abc1-24742b5e6221" providerId="AD" clId="Web-{5FC8A0C8-09D3-40BB-9BC3-D1137647F730}" dt="2023-05-05T12:09:52.716" v="0"/>
          <pc:sldLayoutMkLst>
            <pc:docMk/>
            <pc:sldMasterMk cId="3305290197" sldId="2147483728"/>
            <pc:sldLayoutMk cId="3778921113" sldId="2147483734"/>
          </pc:sldLayoutMkLst>
        </pc:sldLayoutChg>
      </pc:sldMasterChg>
    </pc:docChg>
  </pc:docChgLst>
  <pc:docChgLst>
    <pc:chgData name="Rockwell, Mark E CIV DLA INFO OPERATIONS (USA)" userId="S::mark.rockwell@dla.mil::5cf64c54-333a-465a-8ae0-1af31aca5163" providerId="AD" clId="Web-{7932B2C3-9416-4019-AD7F-5CF025193B9B}"/>
    <pc:docChg chg="modSld">
      <pc:chgData name="Rockwell, Mark E CIV DLA INFO OPERATIONS (USA)" userId="S::mark.rockwell@dla.mil::5cf64c54-333a-465a-8ae0-1af31aca5163" providerId="AD" clId="Web-{7932B2C3-9416-4019-AD7F-5CF025193B9B}" dt="2023-05-05T13:06:57.117" v="447"/>
      <pc:docMkLst>
        <pc:docMk/>
      </pc:docMkLst>
      <pc:sldChg chg="delSp">
        <pc:chgData name="Rockwell, Mark E CIV DLA INFO OPERATIONS (USA)" userId="S::mark.rockwell@dla.mil::5cf64c54-333a-465a-8ae0-1af31aca5163" providerId="AD" clId="Web-{7932B2C3-9416-4019-AD7F-5CF025193B9B}" dt="2023-05-05T12:52:14.491" v="17"/>
        <pc:sldMkLst>
          <pc:docMk/>
          <pc:sldMk cId="1609441241" sldId="2295"/>
        </pc:sldMkLst>
        <pc:spChg chg="del">
          <ac:chgData name="Rockwell, Mark E CIV DLA INFO OPERATIONS (USA)" userId="S::mark.rockwell@dla.mil::5cf64c54-333a-465a-8ae0-1af31aca5163" providerId="AD" clId="Web-{7932B2C3-9416-4019-AD7F-5CF025193B9B}" dt="2023-05-05T12:52:14.491" v="17"/>
          <ac:spMkLst>
            <pc:docMk/>
            <pc:sldMk cId="1609441241" sldId="2295"/>
            <ac:spMk id="4" creationId="{652B290E-79EC-528A-F215-837382BF3AF4}"/>
          </ac:spMkLst>
        </pc:spChg>
      </pc:sldChg>
      <pc:sldChg chg="modSp">
        <pc:chgData name="Rockwell, Mark E CIV DLA INFO OPERATIONS (USA)" userId="S::mark.rockwell@dla.mil::5cf64c54-333a-465a-8ae0-1af31aca5163" providerId="AD" clId="Web-{7932B2C3-9416-4019-AD7F-5CF025193B9B}" dt="2023-05-05T12:49:33.644" v="16" actId="20577"/>
        <pc:sldMkLst>
          <pc:docMk/>
          <pc:sldMk cId="991778840" sldId="2309"/>
        </pc:sldMkLst>
        <pc:spChg chg="mod">
          <ac:chgData name="Rockwell, Mark E CIV DLA INFO OPERATIONS (USA)" userId="S::mark.rockwell@dla.mil::5cf64c54-333a-465a-8ae0-1af31aca5163" providerId="AD" clId="Web-{7932B2C3-9416-4019-AD7F-5CF025193B9B}" dt="2023-05-05T12:49:33.644" v="16" actId="20577"/>
          <ac:spMkLst>
            <pc:docMk/>
            <pc:sldMk cId="991778840" sldId="2309"/>
            <ac:spMk id="5" creationId="{63029926-C653-8F7B-8B10-2BEB9E9D8812}"/>
          </ac:spMkLst>
        </pc:spChg>
      </pc:sldChg>
      <pc:sldChg chg="addSp delSp modSp">
        <pc:chgData name="Rockwell, Mark E CIV DLA INFO OPERATIONS (USA)" userId="S::mark.rockwell@dla.mil::5cf64c54-333a-465a-8ae0-1af31aca5163" providerId="AD" clId="Web-{7932B2C3-9416-4019-AD7F-5CF025193B9B}" dt="2023-05-05T13:06:57.117" v="447"/>
        <pc:sldMkLst>
          <pc:docMk/>
          <pc:sldMk cId="2113378684" sldId="2313"/>
        </pc:sldMkLst>
        <pc:spChg chg="mod">
          <ac:chgData name="Rockwell, Mark E CIV DLA INFO OPERATIONS (USA)" userId="S::mark.rockwell@dla.mil::5cf64c54-333a-465a-8ae0-1af31aca5163" providerId="AD" clId="Web-{7932B2C3-9416-4019-AD7F-5CF025193B9B}" dt="2023-05-05T12:52:44.038" v="25" actId="1076"/>
          <ac:spMkLst>
            <pc:docMk/>
            <pc:sldMk cId="2113378684" sldId="2313"/>
            <ac:spMk id="2" creationId="{7D1AF9C3-1EA2-64EE-7E93-FE694F97F4E6}"/>
          </ac:spMkLst>
        </pc:spChg>
        <pc:spChg chg="del">
          <ac:chgData name="Rockwell, Mark E CIV DLA INFO OPERATIONS (USA)" userId="S::mark.rockwell@dla.mil::5cf64c54-333a-465a-8ae0-1af31aca5163" providerId="AD" clId="Web-{7932B2C3-9416-4019-AD7F-5CF025193B9B}" dt="2023-05-05T13:06:57.117" v="447"/>
          <ac:spMkLst>
            <pc:docMk/>
            <pc:sldMk cId="2113378684" sldId="2313"/>
            <ac:spMk id="4" creationId="{C291D199-8A14-7639-CA72-C70966B76358}"/>
          </ac:spMkLst>
        </pc:spChg>
        <pc:spChg chg="add mod">
          <ac:chgData name="Rockwell, Mark E CIV DLA INFO OPERATIONS (USA)" userId="S::mark.rockwell@dla.mil::5cf64c54-333a-465a-8ae0-1af31aca5163" providerId="AD" clId="Web-{7932B2C3-9416-4019-AD7F-5CF025193B9B}" dt="2023-05-05T13:06:47.101" v="446" actId="20577"/>
          <ac:spMkLst>
            <pc:docMk/>
            <pc:sldMk cId="2113378684" sldId="2313"/>
            <ac:spMk id="5" creationId="{170098D5-AF61-FF5B-E194-FDA67EB61F84}"/>
          </ac:spMkLst>
        </pc:spChg>
        <pc:spChg chg="add mod">
          <ac:chgData name="Rockwell, Mark E CIV DLA INFO OPERATIONS (USA)" userId="S::mark.rockwell@dla.mil::5cf64c54-333a-465a-8ae0-1af31aca5163" providerId="AD" clId="Web-{7932B2C3-9416-4019-AD7F-5CF025193B9B}" dt="2023-05-05T13:01:57.799" v="389" actId="1076"/>
          <ac:spMkLst>
            <pc:docMk/>
            <pc:sldMk cId="2113378684" sldId="2313"/>
            <ac:spMk id="7" creationId="{97051DED-A100-2134-FEBE-2CE71FF55D81}"/>
          </ac:spMkLst>
        </pc:spChg>
      </pc:sldChg>
    </pc:docChg>
  </pc:docChgLst>
  <pc:docChgLst>
    <pc:chgData name="Gill, Preston L CTR DLA (USA)" userId="S::preston.gill.ctr@dla.mil::0b3c8ccf-54ab-46b3-abc1-24742b5e6221" providerId="AD" clId="Web-{87EB1535-7110-43AB-8D81-0AEABBBDB402}"/>
    <pc:docChg chg="modSld">
      <pc:chgData name="Gill, Preston L CTR DLA (USA)" userId="S::preston.gill.ctr@dla.mil::0b3c8ccf-54ab-46b3-abc1-24742b5e6221" providerId="AD" clId="Web-{87EB1535-7110-43AB-8D81-0AEABBBDB402}" dt="2023-04-24T13:29:12.479" v="34" actId="20577"/>
      <pc:docMkLst>
        <pc:docMk/>
      </pc:docMkLst>
      <pc:sldChg chg="modSp">
        <pc:chgData name="Gill, Preston L CTR DLA (USA)" userId="S::preston.gill.ctr@dla.mil::0b3c8ccf-54ab-46b3-abc1-24742b5e6221" providerId="AD" clId="Web-{87EB1535-7110-43AB-8D81-0AEABBBDB402}" dt="2023-04-24T13:28:52.072" v="32"/>
        <pc:sldMkLst>
          <pc:docMk/>
          <pc:sldMk cId="4121039365" sldId="269"/>
        </pc:sldMkLst>
        <pc:graphicFrameChg chg="mod modGraphic">
          <ac:chgData name="Gill, Preston L CTR DLA (USA)" userId="S::preston.gill.ctr@dla.mil::0b3c8ccf-54ab-46b3-abc1-24742b5e6221" providerId="AD" clId="Web-{87EB1535-7110-43AB-8D81-0AEABBBDB402}" dt="2023-04-24T13:28:52.072" v="32"/>
          <ac:graphicFrameMkLst>
            <pc:docMk/>
            <pc:sldMk cId="4121039365" sldId="269"/>
            <ac:graphicFrameMk id="7" creationId="{D6E97F20-2105-4483-90E3-C04FD04FF9F1}"/>
          </ac:graphicFrameMkLst>
        </pc:graphicFrameChg>
      </pc:sldChg>
      <pc:sldChg chg="modSp">
        <pc:chgData name="Gill, Preston L CTR DLA (USA)" userId="S::preston.gill.ctr@dla.mil::0b3c8ccf-54ab-46b3-abc1-24742b5e6221" providerId="AD" clId="Web-{87EB1535-7110-43AB-8D81-0AEABBBDB402}" dt="2023-04-24T13:29:12.479" v="34" actId="20577"/>
        <pc:sldMkLst>
          <pc:docMk/>
          <pc:sldMk cId="3159819816" sldId="371"/>
        </pc:sldMkLst>
        <pc:spChg chg="mod">
          <ac:chgData name="Gill, Preston L CTR DLA (USA)" userId="S::preston.gill.ctr@dla.mil::0b3c8ccf-54ab-46b3-abc1-24742b5e6221" providerId="AD" clId="Web-{87EB1535-7110-43AB-8D81-0AEABBBDB402}" dt="2023-04-24T13:29:12.479" v="34" actId="20577"/>
          <ac:spMkLst>
            <pc:docMk/>
            <pc:sldMk cId="3159819816" sldId="371"/>
            <ac:spMk id="3" creationId="{BCBCC235-9CB2-7226-1C13-F1B6F7008D5D}"/>
          </ac:spMkLst>
        </pc:spChg>
      </pc:sldChg>
    </pc:docChg>
  </pc:docChgLst>
  <pc:docChgLst>
    <pc:chgData name="Breen, Benjamin S CIV DLA INFO OPERATIONS (USA)" userId="S::benjamin.breen@dla.mil::47f7b2a5-c09d-4044-87a0-da19ab18e059" providerId="AD" clId="Web-{93BC4DC2-D49F-4605-84C7-4BEDBB14CC32}"/>
    <pc:docChg chg="modSld">
      <pc:chgData name="Breen, Benjamin S CIV DLA INFO OPERATIONS (USA)" userId="S::benjamin.breen@dla.mil::47f7b2a5-c09d-4044-87a0-da19ab18e059" providerId="AD" clId="Web-{93BC4DC2-D49F-4605-84C7-4BEDBB14CC32}" dt="2022-11-14T13:14:47.227" v="35"/>
      <pc:docMkLst>
        <pc:docMk/>
      </pc:docMkLst>
      <pc:sldChg chg="modSp">
        <pc:chgData name="Breen, Benjamin S CIV DLA INFO OPERATIONS (USA)" userId="S::benjamin.breen@dla.mil::47f7b2a5-c09d-4044-87a0-da19ab18e059" providerId="AD" clId="Web-{93BC4DC2-D49F-4605-84C7-4BEDBB14CC32}" dt="2022-11-14T13:14:47.227" v="35"/>
        <pc:sldMkLst>
          <pc:docMk/>
          <pc:sldMk cId="4121039365" sldId="269"/>
        </pc:sldMkLst>
        <pc:graphicFrameChg chg="mod modGraphic">
          <ac:chgData name="Breen, Benjamin S CIV DLA INFO OPERATIONS (USA)" userId="S::benjamin.breen@dla.mil::47f7b2a5-c09d-4044-87a0-da19ab18e059" providerId="AD" clId="Web-{93BC4DC2-D49F-4605-84C7-4BEDBB14CC32}" dt="2022-11-14T13:14:47.227" v="35"/>
          <ac:graphicFrameMkLst>
            <pc:docMk/>
            <pc:sldMk cId="4121039365" sldId="269"/>
            <ac:graphicFrameMk id="7" creationId="{D6E97F20-2105-4483-90E3-C04FD04FF9F1}"/>
          </ac:graphicFrameMkLst>
        </pc:graphicFrameChg>
      </pc:sldChg>
    </pc:docChg>
  </pc:docChgLst>
  <pc:docChgLst>
    <pc:chgData name="Rockwell, Mark E CIV DLA INFO OPERATIONS (USA)" userId="S::mark.rockwell@dla.mil::5cf64c54-333a-465a-8ae0-1af31aca5163" providerId="AD" clId="Web-{CC3CC603-2D76-4B16-96A3-0376A986D1BF}"/>
    <pc:docChg chg="delSld modSld sldOrd modSection">
      <pc:chgData name="Rockwell, Mark E CIV DLA INFO OPERATIONS (USA)" userId="S::mark.rockwell@dla.mil::5cf64c54-333a-465a-8ae0-1af31aca5163" providerId="AD" clId="Web-{CC3CC603-2D76-4B16-96A3-0376A986D1BF}" dt="2023-05-04T15:28:41.229" v="883"/>
      <pc:docMkLst>
        <pc:docMk/>
      </pc:docMkLst>
      <pc:sldChg chg="modSp">
        <pc:chgData name="Rockwell, Mark E CIV DLA INFO OPERATIONS (USA)" userId="S::mark.rockwell@dla.mil::5cf64c54-333a-465a-8ae0-1af31aca5163" providerId="AD" clId="Web-{CC3CC603-2D76-4B16-96A3-0376A986D1BF}" dt="2023-05-04T14:56:49.714" v="36"/>
        <pc:sldMkLst>
          <pc:docMk/>
          <pc:sldMk cId="4121039365" sldId="269"/>
        </pc:sldMkLst>
        <pc:graphicFrameChg chg="mod modGraphic">
          <ac:chgData name="Rockwell, Mark E CIV DLA INFO OPERATIONS (USA)" userId="S::mark.rockwell@dla.mil::5cf64c54-333a-465a-8ae0-1af31aca5163" providerId="AD" clId="Web-{CC3CC603-2D76-4B16-96A3-0376A986D1BF}" dt="2023-05-04T14:56:49.714" v="36"/>
          <ac:graphicFrameMkLst>
            <pc:docMk/>
            <pc:sldMk cId="4121039365" sldId="269"/>
            <ac:graphicFrameMk id="7" creationId="{D6E97F20-2105-4483-90E3-C04FD04FF9F1}"/>
          </ac:graphicFrameMkLst>
        </pc:graphicFrameChg>
      </pc:sldChg>
      <pc:sldChg chg="ord">
        <pc:chgData name="Rockwell, Mark E CIV DLA INFO OPERATIONS (USA)" userId="S::mark.rockwell@dla.mil::5cf64c54-333a-465a-8ae0-1af31aca5163" providerId="AD" clId="Web-{CC3CC603-2D76-4B16-96A3-0376A986D1BF}" dt="2023-05-04T15:20:40.659" v="672"/>
        <pc:sldMkLst>
          <pc:docMk/>
          <pc:sldMk cId="886485334" sldId="2299"/>
        </pc:sldMkLst>
      </pc:sldChg>
      <pc:sldChg chg="del">
        <pc:chgData name="Rockwell, Mark E CIV DLA INFO OPERATIONS (USA)" userId="S::mark.rockwell@dla.mil::5cf64c54-333a-465a-8ae0-1af31aca5163" providerId="AD" clId="Web-{CC3CC603-2D76-4B16-96A3-0376A986D1BF}" dt="2023-05-04T15:21:44.410" v="674"/>
        <pc:sldMkLst>
          <pc:docMk/>
          <pc:sldMk cId="3454078716" sldId="2300"/>
        </pc:sldMkLst>
      </pc:sldChg>
      <pc:sldChg chg="addSp delSp modSp ord">
        <pc:chgData name="Rockwell, Mark E CIV DLA INFO OPERATIONS (USA)" userId="S::mark.rockwell@dla.mil::5cf64c54-333a-465a-8ae0-1af31aca5163" providerId="AD" clId="Web-{CC3CC603-2D76-4B16-96A3-0376A986D1BF}" dt="2023-05-04T15:28:41.229" v="883"/>
        <pc:sldMkLst>
          <pc:docMk/>
          <pc:sldMk cId="3941275154" sldId="2303"/>
        </pc:sldMkLst>
        <pc:spChg chg="del">
          <ac:chgData name="Rockwell, Mark E CIV DLA INFO OPERATIONS (USA)" userId="S::mark.rockwell@dla.mil::5cf64c54-333a-465a-8ae0-1af31aca5163" providerId="AD" clId="Web-{CC3CC603-2D76-4B16-96A3-0376A986D1BF}" dt="2023-05-04T15:28:41.229" v="883"/>
          <ac:spMkLst>
            <pc:docMk/>
            <pc:sldMk cId="3941275154" sldId="2303"/>
            <ac:spMk id="4" creationId="{DF3E6628-2A2F-9105-BFF2-3F2118DA9FA3}"/>
          </ac:spMkLst>
        </pc:spChg>
        <pc:spChg chg="mod">
          <ac:chgData name="Rockwell, Mark E CIV DLA INFO OPERATIONS (USA)" userId="S::mark.rockwell@dla.mil::5cf64c54-333a-465a-8ae0-1af31aca5163" providerId="AD" clId="Web-{CC3CC603-2D76-4B16-96A3-0376A986D1BF}" dt="2023-05-04T15:26:08.586" v="794" actId="20577"/>
          <ac:spMkLst>
            <pc:docMk/>
            <pc:sldMk cId="3941275154" sldId="2303"/>
            <ac:spMk id="5" creationId="{63029926-C653-8F7B-8B10-2BEB9E9D8812}"/>
          </ac:spMkLst>
        </pc:spChg>
        <pc:spChg chg="add mod">
          <ac:chgData name="Rockwell, Mark E CIV DLA INFO OPERATIONS (USA)" userId="S::mark.rockwell@dla.mil::5cf64c54-333a-465a-8ae0-1af31aca5163" providerId="AD" clId="Web-{CC3CC603-2D76-4B16-96A3-0376A986D1BF}" dt="2023-05-04T15:27:59.994" v="882"/>
          <ac:spMkLst>
            <pc:docMk/>
            <pc:sldMk cId="3941275154" sldId="2303"/>
            <ac:spMk id="6" creationId="{FC249E6A-2D7E-6209-F7DC-6F97BF0C2D22}"/>
          </ac:spMkLst>
        </pc:spChg>
      </pc:sldChg>
      <pc:sldChg chg="modSp">
        <pc:chgData name="Rockwell, Mark E CIV DLA INFO OPERATIONS (USA)" userId="S::mark.rockwell@dla.mil::5cf64c54-333a-465a-8ae0-1af31aca5163" providerId="AD" clId="Web-{CC3CC603-2D76-4B16-96A3-0376A986D1BF}" dt="2023-05-04T15:20:01.517" v="671" actId="20577"/>
        <pc:sldMkLst>
          <pc:docMk/>
          <pc:sldMk cId="698173548" sldId="2304"/>
        </pc:sldMkLst>
        <pc:spChg chg="mod">
          <ac:chgData name="Rockwell, Mark E CIV DLA INFO OPERATIONS (USA)" userId="S::mark.rockwell@dla.mil::5cf64c54-333a-465a-8ae0-1af31aca5163" providerId="AD" clId="Web-{CC3CC603-2D76-4B16-96A3-0376A986D1BF}" dt="2023-05-04T15:20:01.517" v="671" actId="20577"/>
          <ac:spMkLst>
            <pc:docMk/>
            <pc:sldMk cId="698173548" sldId="2304"/>
            <ac:spMk id="5" creationId="{63029926-C653-8F7B-8B10-2BEB9E9D8812}"/>
          </ac:spMkLst>
        </pc:spChg>
      </pc:sldChg>
      <pc:sldChg chg="delSp modSp">
        <pc:chgData name="Rockwell, Mark E CIV DLA INFO OPERATIONS (USA)" userId="S::mark.rockwell@dla.mil::5cf64c54-333a-465a-8ae0-1af31aca5163" providerId="AD" clId="Web-{CC3CC603-2D76-4B16-96A3-0376A986D1BF}" dt="2023-05-04T14:57:37.199" v="47"/>
        <pc:sldMkLst>
          <pc:docMk/>
          <pc:sldMk cId="948687269" sldId="2305"/>
        </pc:sldMkLst>
        <pc:spChg chg="del">
          <ac:chgData name="Rockwell, Mark E CIV DLA INFO OPERATIONS (USA)" userId="S::mark.rockwell@dla.mil::5cf64c54-333a-465a-8ae0-1af31aca5163" providerId="AD" clId="Web-{CC3CC603-2D76-4B16-96A3-0376A986D1BF}" dt="2023-05-04T14:57:37.199" v="47"/>
          <ac:spMkLst>
            <pc:docMk/>
            <pc:sldMk cId="948687269" sldId="2305"/>
            <ac:spMk id="4" creationId="{DF3E6628-2A2F-9105-BFF2-3F2118DA9FA3}"/>
          </ac:spMkLst>
        </pc:spChg>
        <pc:spChg chg="mod">
          <ac:chgData name="Rockwell, Mark E CIV DLA INFO OPERATIONS (USA)" userId="S::mark.rockwell@dla.mil::5cf64c54-333a-465a-8ae0-1af31aca5163" providerId="AD" clId="Web-{CC3CC603-2D76-4B16-96A3-0376A986D1BF}" dt="2023-05-04T14:57:33.605" v="46" actId="20577"/>
          <ac:spMkLst>
            <pc:docMk/>
            <pc:sldMk cId="948687269" sldId="2305"/>
            <ac:spMk id="5" creationId="{63029926-C653-8F7B-8B10-2BEB9E9D8812}"/>
          </ac:spMkLst>
        </pc:spChg>
      </pc:sldChg>
      <pc:sldChg chg="modSp del">
        <pc:chgData name="Rockwell, Mark E CIV DLA INFO OPERATIONS (USA)" userId="S::mark.rockwell@dla.mil::5cf64c54-333a-465a-8ae0-1af31aca5163" providerId="AD" clId="Web-{CC3CC603-2D76-4B16-96A3-0376A986D1BF}" dt="2023-05-04T15:21:17.019" v="673"/>
        <pc:sldMkLst>
          <pc:docMk/>
          <pc:sldMk cId="2851679854" sldId="2306"/>
        </pc:sldMkLst>
        <pc:spChg chg="mod">
          <ac:chgData name="Rockwell, Mark E CIV DLA INFO OPERATIONS (USA)" userId="S::mark.rockwell@dla.mil::5cf64c54-333a-465a-8ae0-1af31aca5163" providerId="AD" clId="Web-{CC3CC603-2D76-4B16-96A3-0376A986D1BF}" dt="2023-05-04T14:58:10.903" v="48" actId="20577"/>
          <ac:spMkLst>
            <pc:docMk/>
            <pc:sldMk cId="2851679854" sldId="2306"/>
            <ac:spMk id="2" creationId="{CCE7E688-533C-0761-744A-4FB27760D4DB}"/>
          </ac:spMkLst>
        </pc:spChg>
      </pc:sldChg>
      <pc:sldChg chg="delSp modSp">
        <pc:chgData name="Rockwell, Mark E CIV DLA INFO OPERATIONS (USA)" userId="S::mark.rockwell@dla.mil::5cf64c54-333a-465a-8ae0-1af31aca5163" providerId="AD" clId="Web-{CC3CC603-2D76-4B16-96A3-0376A986D1BF}" dt="2023-05-04T14:58:55.216" v="50"/>
        <pc:sldMkLst>
          <pc:docMk/>
          <pc:sldMk cId="96136844" sldId="2307"/>
        </pc:sldMkLst>
        <pc:spChg chg="mod">
          <ac:chgData name="Rockwell, Mark E CIV DLA INFO OPERATIONS (USA)" userId="S::mark.rockwell@dla.mil::5cf64c54-333a-465a-8ae0-1af31aca5163" providerId="AD" clId="Web-{CC3CC603-2D76-4B16-96A3-0376A986D1BF}" dt="2023-05-04T14:58:19.793" v="49" actId="20577"/>
          <ac:spMkLst>
            <pc:docMk/>
            <pc:sldMk cId="96136844" sldId="2307"/>
            <ac:spMk id="2" creationId="{CCE7E688-533C-0761-744A-4FB27760D4DB}"/>
          </ac:spMkLst>
        </pc:spChg>
        <pc:spChg chg="del">
          <ac:chgData name="Rockwell, Mark E CIV DLA INFO OPERATIONS (USA)" userId="S::mark.rockwell@dla.mil::5cf64c54-333a-465a-8ae0-1af31aca5163" providerId="AD" clId="Web-{CC3CC603-2D76-4B16-96A3-0376A986D1BF}" dt="2023-05-04T14:58:55.216" v="50"/>
          <ac:spMkLst>
            <pc:docMk/>
            <pc:sldMk cId="96136844" sldId="2307"/>
            <ac:spMk id="4" creationId="{DF3E6628-2A2F-9105-BFF2-3F2118DA9FA3}"/>
          </ac:spMkLst>
        </pc:spChg>
      </pc:sldChg>
    </pc:docChg>
  </pc:docChgLst>
  <pc:docChgLst>
    <pc:chgData name="Gill, Preston L CTR DLA (USA)" userId="S::preston.gill.ctr@dla.mil::0b3c8ccf-54ab-46b3-abc1-24742b5e6221" providerId="AD" clId="Web-{7A4C4808-356F-45C6-93BE-4E44D9033395}"/>
    <pc:docChg chg="modSld">
      <pc:chgData name="Gill, Preston L CTR DLA (USA)" userId="S::preston.gill.ctr@dla.mil::0b3c8ccf-54ab-46b3-abc1-24742b5e6221" providerId="AD" clId="Web-{7A4C4808-356F-45C6-93BE-4E44D9033395}" dt="2023-05-05T12:07:26.538" v="4" actId="20577"/>
      <pc:docMkLst>
        <pc:docMk/>
      </pc:docMkLst>
      <pc:sldChg chg="modSp">
        <pc:chgData name="Gill, Preston L CTR DLA (USA)" userId="S::preston.gill.ctr@dla.mil::0b3c8ccf-54ab-46b3-abc1-24742b5e6221" providerId="AD" clId="Web-{7A4C4808-356F-45C6-93BE-4E44D9033395}" dt="2023-05-05T12:07:26.538" v="4" actId="20577"/>
        <pc:sldMkLst>
          <pc:docMk/>
          <pc:sldMk cId="3907532683" sldId="2311"/>
        </pc:sldMkLst>
        <pc:spChg chg="mod">
          <ac:chgData name="Gill, Preston L CTR DLA (USA)" userId="S::preston.gill.ctr@dla.mil::0b3c8ccf-54ab-46b3-abc1-24742b5e6221" providerId="AD" clId="Web-{7A4C4808-356F-45C6-93BE-4E44D9033395}" dt="2023-05-05T12:07:26.538" v="4" actId="20577"/>
          <ac:spMkLst>
            <pc:docMk/>
            <pc:sldMk cId="3907532683" sldId="2311"/>
            <ac:spMk id="2" creationId="{CCE7E688-533C-0761-744A-4FB27760D4DB}"/>
          </ac:spMkLst>
        </pc:spChg>
      </pc:sldChg>
    </pc:docChg>
  </pc:docChgLst>
  <pc:docChgLst>
    <pc:chgData name="Belcher, Marcy A CTR DLA INFO OPERATIONS (USA)" userId="S::marcy.belcher.ctr@dla.mil::22de11e6-f619-4f45-b230-3663b12ee4a4" providerId="AD" clId="Web-{E485F7F0-D5F4-4C68-8AF8-1C52387648BE}"/>
    <pc:docChg chg="modSld">
      <pc:chgData name="Belcher, Marcy A CTR DLA INFO OPERATIONS (USA)" userId="S::marcy.belcher.ctr@dla.mil::22de11e6-f619-4f45-b230-3663b12ee4a4" providerId="AD" clId="Web-{E485F7F0-D5F4-4C68-8AF8-1C52387648BE}" dt="2023-04-28T12:10:14.990" v="10" actId="20577"/>
      <pc:docMkLst>
        <pc:docMk/>
      </pc:docMkLst>
      <pc:sldChg chg="modSp">
        <pc:chgData name="Belcher, Marcy A CTR DLA INFO OPERATIONS (USA)" userId="S::marcy.belcher.ctr@dla.mil::22de11e6-f619-4f45-b230-3663b12ee4a4" providerId="AD" clId="Web-{E485F7F0-D5F4-4C68-8AF8-1C52387648BE}" dt="2023-04-28T12:09:41.943" v="1" actId="20577"/>
        <pc:sldMkLst>
          <pc:docMk/>
          <pc:sldMk cId="2327456765" sldId="262"/>
        </pc:sldMkLst>
        <pc:spChg chg="mod">
          <ac:chgData name="Belcher, Marcy A CTR DLA INFO OPERATIONS (USA)" userId="S::marcy.belcher.ctr@dla.mil::22de11e6-f619-4f45-b230-3663b12ee4a4" providerId="AD" clId="Web-{E485F7F0-D5F4-4C68-8AF8-1C52387648BE}" dt="2023-04-28T12:09:41.943" v="1" actId="20577"/>
          <ac:spMkLst>
            <pc:docMk/>
            <pc:sldMk cId="2327456765" sldId="262"/>
            <ac:spMk id="4" creationId="{B7EF0AE2-33B2-44EB-B552-26AF69226B84}"/>
          </ac:spMkLst>
        </pc:spChg>
      </pc:sldChg>
      <pc:sldChg chg="modSp">
        <pc:chgData name="Belcher, Marcy A CTR DLA INFO OPERATIONS (USA)" userId="S::marcy.belcher.ctr@dla.mil::22de11e6-f619-4f45-b230-3663b12ee4a4" providerId="AD" clId="Web-{E485F7F0-D5F4-4C68-8AF8-1C52387648BE}" dt="2023-04-28T12:10:14.990" v="10" actId="20577"/>
        <pc:sldMkLst>
          <pc:docMk/>
          <pc:sldMk cId="2839184549" sldId="2302"/>
        </pc:sldMkLst>
        <pc:spChg chg="mod">
          <ac:chgData name="Belcher, Marcy A CTR DLA INFO OPERATIONS (USA)" userId="S::marcy.belcher.ctr@dla.mil::22de11e6-f619-4f45-b230-3663b12ee4a4" providerId="AD" clId="Web-{E485F7F0-D5F4-4C68-8AF8-1C52387648BE}" dt="2023-04-28T12:10:14.990" v="10" actId="20577"/>
          <ac:spMkLst>
            <pc:docMk/>
            <pc:sldMk cId="2839184549" sldId="2302"/>
            <ac:spMk id="5" creationId="{63029926-C653-8F7B-8B10-2BEB9E9D8812}"/>
          </ac:spMkLst>
        </pc:spChg>
      </pc:sldChg>
    </pc:docChg>
  </pc:docChgLst>
  <pc:docChgLst>
    <pc:chgData name="Rockwell, Mark E CIV DLA INFO OPERATIONS (USA)" userId="S::mark.rockwell@dla.mil::5cf64c54-333a-465a-8ae0-1af31aca5163" providerId="AD" clId="Web-{5EF745CA-EE29-4497-840C-AA0049233711}"/>
    <pc:docChg chg="addSld delSld modSld modSection">
      <pc:chgData name="Rockwell, Mark E CIV DLA INFO OPERATIONS (USA)" userId="S::mark.rockwell@dla.mil::5cf64c54-333a-465a-8ae0-1af31aca5163" providerId="AD" clId="Web-{5EF745CA-EE29-4497-840C-AA0049233711}" dt="2023-05-04T14:50:27.824" v="1568" actId="20577"/>
      <pc:docMkLst>
        <pc:docMk/>
      </pc:docMkLst>
      <pc:sldChg chg="modSp">
        <pc:chgData name="Rockwell, Mark E CIV DLA INFO OPERATIONS (USA)" userId="S::mark.rockwell@dla.mil::5cf64c54-333a-465a-8ae0-1af31aca5163" providerId="AD" clId="Web-{5EF745CA-EE29-4497-840C-AA0049233711}" dt="2023-05-04T13:25:20.796" v="246" actId="20577"/>
        <pc:sldMkLst>
          <pc:docMk/>
          <pc:sldMk cId="2327456765" sldId="262"/>
        </pc:sldMkLst>
        <pc:spChg chg="mod">
          <ac:chgData name="Rockwell, Mark E CIV DLA INFO OPERATIONS (USA)" userId="S::mark.rockwell@dla.mil::5cf64c54-333a-465a-8ae0-1af31aca5163" providerId="AD" clId="Web-{5EF745CA-EE29-4497-840C-AA0049233711}" dt="2023-05-04T13:25:20.796" v="246" actId="20577"/>
          <ac:spMkLst>
            <pc:docMk/>
            <pc:sldMk cId="2327456765" sldId="262"/>
            <ac:spMk id="4" creationId="{B7EF0AE2-33B2-44EB-B552-26AF69226B84}"/>
          </ac:spMkLst>
        </pc:spChg>
        <pc:spChg chg="mod">
          <ac:chgData name="Rockwell, Mark E CIV DLA INFO OPERATIONS (USA)" userId="S::mark.rockwell@dla.mil::5cf64c54-333a-465a-8ae0-1af31aca5163" providerId="AD" clId="Web-{5EF745CA-EE29-4497-840C-AA0049233711}" dt="2023-05-04T13:24:39.749" v="245" actId="20577"/>
          <ac:spMkLst>
            <pc:docMk/>
            <pc:sldMk cId="2327456765" sldId="262"/>
            <ac:spMk id="5" creationId="{D7BF173C-8F13-47C2-9F84-D7DB6987F226}"/>
          </ac:spMkLst>
        </pc:spChg>
      </pc:sldChg>
      <pc:sldChg chg="modSp">
        <pc:chgData name="Rockwell, Mark E CIV DLA INFO OPERATIONS (USA)" userId="S::mark.rockwell@dla.mil::5cf64c54-333a-465a-8ae0-1af31aca5163" providerId="AD" clId="Web-{5EF745CA-EE29-4497-840C-AA0049233711}" dt="2023-05-04T13:39:33.977" v="889"/>
        <pc:sldMkLst>
          <pc:docMk/>
          <pc:sldMk cId="4121039365" sldId="269"/>
        </pc:sldMkLst>
        <pc:spChg chg="mod">
          <ac:chgData name="Rockwell, Mark E CIV DLA INFO OPERATIONS (USA)" userId="S::mark.rockwell@dla.mil::5cf64c54-333a-465a-8ae0-1af31aca5163" providerId="AD" clId="Web-{5EF745CA-EE29-4497-840C-AA0049233711}" dt="2023-05-04T13:36:34.835" v="887" actId="1076"/>
          <ac:spMkLst>
            <pc:docMk/>
            <pc:sldMk cId="4121039365" sldId="269"/>
            <ac:spMk id="12" creationId="{608E9F47-5779-4B7D-B612-C24A2EE1592E}"/>
          </ac:spMkLst>
        </pc:spChg>
        <pc:graphicFrameChg chg="mod modGraphic">
          <ac:chgData name="Rockwell, Mark E CIV DLA INFO OPERATIONS (USA)" userId="S::mark.rockwell@dla.mil::5cf64c54-333a-465a-8ae0-1af31aca5163" providerId="AD" clId="Web-{5EF745CA-EE29-4497-840C-AA0049233711}" dt="2023-05-04T13:39:33.977" v="889"/>
          <ac:graphicFrameMkLst>
            <pc:docMk/>
            <pc:sldMk cId="4121039365" sldId="269"/>
            <ac:graphicFrameMk id="7" creationId="{D6E97F20-2105-4483-90E3-C04FD04FF9F1}"/>
          </ac:graphicFrameMkLst>
        </pc:graphicFrameChg>
      </pc:sldChg>
      <pc:sldChg chg="modSp del">
        <pc:chgData name="Rockwell, Mark E CIV DLA INFO OPERATIONS (USA)" userId="S::mark.rockwell@dla.mil::5cf64c54-333a-465a-8ae0-1af31aca5163" providerId="AD" clId="Web-{5EF745CA-EE29-4497-840C-AA0049233711}" dt="2023-05-04T13:41:10.588" v="891"/>
        <pc:sldMkLst>
          <pc:docMk/>
          <pc:sldMk cId="3733486761" sldId="2294"/>
        </pc:sldMkLst>
        <pc:spChg chg="mod">
          <ac:chgData name="Rockwell, Mark E CIV DLA INFO OPERATIONS (USA)" userId="S::mark.rockwell@dla.mil::5cf64c54-333a-465a-8ae0-1af31aca5163" providerId="AD" clId="Web-{5EF745CA-EE29-4497-840C-AA0049233711}" dt="2023-05-04T13:20:38.543" v="178" actId="20577"/>
          <ac:spMkLst>
            <pc:docMk/>
            <pc:sldMk cId="3733486761" sldId="2294"/>
            <ac:spMk id="2" creationId="{00000000-0000-0000-0000-000000000000}"/>
          </ac:spMkLst>
        </pc:spChg>
        <pc:spChg chg="mod">
          <ac:chgData name="Rockwell, Mark E CIV DLA INFO OPERATIONS (USA)" userId="S::mark.rockwell@dla.mil::5cf64c54-333a-465a-8ae0-1af31aca5163" providerId="AD" clId="Web-{5EF745CA-EE29-4497-840C-AA0049233711}" dt="2023-05-04T13:21:06.434" v="183" actId="20577"/>
          <ac:spMkLst>
            <pc:docMk/>
            <pc:sldMk cId="3733486761" sldId="2294"/>
            <ac:spMk id="3" creationId="{00000000-0000-0000-0000-000000000000}"/>
          </ac:spMkLst>
        </pc:spChg>
      </pc:sldChg>
      <pc:sldChg chg="modSp">
        <pc:chgData name="Rockwell, Mark E CIV DLA INFO OPERATIONS (USA)" userId="S::mark.rockwell@dla.mil::5cf64c54-333a-465a-8ae0-1af31aca5163" providerId="AD" clId="Web-{5EF745CA-EE29-4497-840C-AA0049233711}" dt="2023-05-04T14:50:27.824" v="1568" actId="20577"/>
        <pc:sldMkLst>
          <pc:docMk/>
          <pc:sldMk cId="698173548" sldId="2304"/>
        </pc:sldMkLst>
        <pc:spChg chg="mod">
          <ac:chgData name="Rockwell, Mark E CIV DLA INFO OPERATIONS (USA)" userId="S::mark.rockwell@dla.mil::5cf64c54-333a-465a-8ae0-1af31aca5163" providerId="AD" clId="Web-{5EF745CA-EE29-4497-840C-AA0049233711}" dt="2023-05-04T14:50:27.824" v="1568" actId="20577"/>
          <ac:spMkLst>
            <pc:docMk/>
            <pc:sldMk cId="698173548" sldId="2304"/>
            <ac:spMk id="5" creationId="{63029926-C653-8F7B-8B10-2BEB9E9D8812}"/>
          </ac:spMkLst>
        </pc:spChg>
      </pc:sldChg>
      <pc:sldChg chg="modSp add replId">
        <pc:chgData name="Rockwell, Mark E CIV DLA INFO OPERATIONS (USA)" userId="S::mark.rockwell@dla.mil::5cf64c54-333a-465a-8ae0-1af31aca5163" providerId="AD" clId="Web-{5EF745CA-EE29-4497-840C-AA0049233711}" dt="2023-05-04T14:44:59.835" v="1522" actId="20577"/>
        <pc:sldMkLst>
          <pc:docMk/>
          <pc:sldMk cId="948687269" sldId="2305"/>
        </pc:sldMkLst>
        <pc:spChg chg="mod">
          <ac:chgData name="Rockwell, Mark E CIV DLA INFO OPERATIONS (USA)" userId="S::mark.rockwell@dla.mil::5cf64c54-333a-465a-8ae0-1af31aca5163" providerId="AD" clId="Web-{5EF745CA-EE29-4497-840C-AA0049233711}" dt="2023-05-04T13:42:23.088" v="921" actId="20577"/>
          <ac:spMkLst>
            <pc:docMk/>
            <pc:sldMk cId="948687269" sldId="2305"/>
            <ac:spMk id="2" creationId="{CCE7E688-533C-0761-744A-4FB27760D4DB}"/>
          </ac:spMkLst>
        </pc:spChg>
        <pc:spChg chg="mod">
          <ac:chgData name="Rockwell, Mark E CIV DLA INFO OPERATIONS (USA)" userId="S::mark.rockwell@dla.mil::5cf64c54-333a-465a-8ae0-1af31aca5163" providerId="AD" clId="Web-{5EF745CA-EE29-4497-840C-AA0049233711}" dt="2023-05-04T14:44:59.835" v="1522" actId="20577"/>
          <ac:spMkLst>
            <pc:docMk/>
            <pc:sldMk cId="948687269" sldId="2305"/>
            <ac:spMk id="5" creationId="{63029926-C653-8F7B-8B10-2BEB9E9D8812}"/>
          </ac:spMkLst>
        </pc:spChg>
      </pc:sldChg>
      <pc:sldChg chg="modSp add replId">
        <pc:chgData name="Rockwell, Mark E CIV DLA INFO OPERATIONS (USA)" userId="S::mark.rockwell@dla.mil::5cf64c54-333a-465a-8ae0-1af31aca5163" providerId="AD" clId="Web-{5EF745CA-EE29-4497-840C-AA0049233711}" dt="2023-05-04T14:45:46.586" v="1527" actId="20577"/>
        <pc:sldMkLst>
          <pc:docMk/>
          <pc:sldMk cId="2851679854" sldId="2306"/>
        </pc:sldMkLst>
        <pc:spChg chg="mod">
          <ac:chgData name="Rockwell, Mark E CIV DLA INFO OPERATIONS (USA)" userId="S::mark.rockwell@dla.mil::5cf64c54-333a-465a-8ae0-1af31aca5163" providerId="AD" clId="Web-{5EF745CA-EE29-4497-840C-AA0049233711}" dt="2023-05-04T14:00:02.475" v="1233" actId="20577"/>
          <ac:spMkLst>
            <pc:docMk/>
            <pc:sldMk cId="2851679854" sldId="2306"/>
            <ac:spMk id="2" creationId="{CCE7E688-533C-0761-744A-4FB27760D4DB}"/>
          </ac:spMkLst>
        </pc:spChg>
        <pc:spChg chg="mod">
          <ac:chgData name="Rockwell, Mark E CIV DLA INFO OPERATIONS (USA)" userId="S::mark.rockwell@dla.mil::5cf64c54-333a-465a-8ae0-1af31aca5163" providerId="AD" clId="Web-{5EF745CA-EE29-4497-840C-AA0049233711}" dt="2023-05-04T14:45:46.586" v="1527" actId="20577"/>
          <ac:spMkLst>
            <pc:docMk/>
            <pc:sldMk cId="2851679854" sldId="2306"/>
            <ac:spMk id="5" creationId="{63029926-C653-8F7B-8B10-2BEB9E9D8812}"/>
          </ac:spMkLst>
        </pc:spChg>
      </pc:sldChg>
      <pc:sldChg chg="modSp add replId">
        <pc:chgData name="Rockwell, Mark E CIV DLA INFO OPERATIONS (USA)" userId="S::mark.rockwell@dla.mil::5cf64c54-333a-465a-8ae0-1af31aca5163" providerId="AD" clId="Web-{5EF745CA-EE29-4497-840C-AA0049233711}" dt="2023-05-04T14:43:23.662" v="1520" actId="1076"/>
        <pc:sldMkLst>
          <pc:docMk/>
          <pc:sldMk cId="96136844" sldId="2307"/>
        </pc:sldMkLst>
        <pc:spChg chg="mod">
          <ac:chgData name="Rockwell, Mark E CIV DLA INFO OPERATIONS (USA)" userId="S::mark.rockwell@dla.mil::5cf64c54-333a-465a-8ae0-1af31aca5163" providerId="AD" clId="Web-{5EF745CA-EE29-4497-840C-AA0049233711}" dt="2023-05-04T14:43:23.662" v="1520" actId="1076"/>
          <ac:spMkLst>
            <pc:docMk/>
            <pc:sldMk cId="96136844" sldId="2307"/>
            <ac:spMk id="2" creationId="{CCE7E688-533C-0761-744A-4FB27760D4DB}"/>
          </ac:spMkLst>
        </pc:spChg>
        <pc:spChg chg="mod">
          <ac:chgData name="Rockwell, Mark E CIV DLA INFO OPERATIONS (USA)" userId="S::mark.rockwell@dla.mil::5cf64c54-333a-465a-8ae0-1af31aca5163" providerId="AD" clId="Web-{5EF745CA-EE29-4497-840C-AA0049233711}" dt="2023-05-04T14:43:08.099" v="1509" actId="20577"/>
          <ac:spMkLst>
            <pc:docMk/>
            <pc:sldMk cId="96136844" sldId="2307"/>
            <ac:spMk id="5" creationId="{63029926-C653-8F7B-8B10-2BEB9E9D8812}"/>
          </ac:spMkLst>
        </pc:spChg>
      </pc:sldChg>
      <pc:sldChg chg="modSp add replId">
        <pc:chgData name="Rockwell, Mark E CIV DLA INFO OPERATIONS (USA)" userId="S::mark.rockwell@dla.mil::5cf64c54-333a-465a-8ae0-1af31aca5163" providerId="AD" clId="Web-{5EF745CA-EE29-4497-840C-AA0049233711}" dt="2023-05-04T14:13:23.124" v="1435" actId="20577"/>
        <pc:sldMkLst>
          <pc:docMk/>
          <pc:sldMk cId="1972373169" sldId="2308"/>
        </pc:sldMkLst>
        <pc:spChg chg="mod">
          <ac:chgData name="Rockwell, Mark E CIV DLA INFO OPERATIONS (USA)" userId="S::mark.rockwell@dla.mil::5cf64c54-333a-465a-8ae0-1af31aca5163" providerId="AD" clId="Web-{5EF745CA-EE29-4497-840C-AA0049233711}" dt="2023-05-04T14:08:49.356" v="1403" actId="1076"/>
          <ac:spMkLst>
            <pc:docMk/>
            <pc:sldMk cId="1972373169" sldId="2308"/>
            <ac:spMk id="2" creationId="{CCE7E688-533C-0761-744A-4FB27760D4DB}"/>
          </ac:spMkLst>
        </pc:spChg>
        <pc:spChg chg="mod">
          <ac:chgData name="Rockwell, Mark E CIV DLA INFO OPERATIONS (USA)" userId="S::mark.rockwell@dla.mil::5cf64c54-333a-465a-8ae0-1af31aca5163" providerId="AD" clId="Web-{5EF745CA-EE29-4497-840C-AA0049233711}" dt="2023-05-04T14:13:23.124" v="1435" actId="20577"/>
          <ac:spMkLst>
            <pc:docMk/>
            <pc:sldMk cId="1972373169" sldId="2308"/>
            <ac:spMk id="5" creationId="{63029926-C653-8F7B-8B10-2BEB9E9D8812}"/>
          </ac:spMkLst>
        </pc:spChg>
      </pc:sldChg>
    </pc:docChg>
  </pc:docChgLst>
  <pc:docChgLst>
    <pc:chgData name="Belcher, Marcy A CTR DLA INFO OPERATIONS (USA)" userId="22de11e6-f619-4f45-b230-3663b12ee4a4" providerId="ADAL" clId="{B7D68519-6C0A-4B5A-8C83-A4472147779A}"/>
    <pc:docChg chg="delSld modSld delSection modSection">
      <pc:chgData name="Belcher, Marcy A CTR DLA INFO OPERATIONS (USA)" userId="22de11e6-f619-4f45-b230-3663b12ee4a4" providerId="ADAL" clId="{B7D68519-6C0A-4B5A-8C83-A4472147779A}" dt="2022-11-08T14:57:34.927" v="26" actId="17851"/>
      <pc:docMkLst>
        <pc:docMk/>
      </pc:docMkLst>
      <pc:sldChg chg="modSp mod">
        <pc:chgData name="Belcher, Marcy A CTR DLA INFO OPERATIONS (USA)" userId="22de11e6-f619-4f45-b230-3663b12ee4a4" providerId="ADAL" clId="{B7D68519-6C0A-4B5A-8C83-A4472147779A}" dt="2022-11-08T14:51:19.466" v="23" actId="14734"/>
        <pc:sldMkLst>
          <pc:docMk/>
          <pc:sldMk cId="4121039365" sldId="269"/>
        </pc:sldMkLst>
        <pc:graphicFrameChg chg="mod modGraphic">
          <ac:chgData name="Belcher, Marcy A CTR DLA INFO OPERATIONS (USA)" userId="22de11e6-f619-4f45-b230-3663b12ee4a4" providerId="ADAL" clId="{B7D68519-6C0A-4B5A-8C83-A4472147779A}" dt="2022-11-08T14:51:19.466" v="23" actId="14734"/>
          <ac:graphicFrameMkLst>
            <pc:docMk/>
            <pc:sldMk cId="4121039365" sldId="269"/>
            <ac:graphicFrameMk id="7" creationId="{D6E97F20-2105-4483-90E3-C04FD04FF9F1}"/>
          </ac:graphicFrameMkLst>
        </pc:graphicFrameChg>
      </pc:sldChg>
      <pc:sldChg chg="del">
        <pc:chgData name="Belcher, Marcy A CTR DLA INFO OPERATIONS (USA)" userId="22de11e6-f619-4f45-b230-3663b12ee4a4" providerId="ADAL" clId="{B7D68519-6C0A-4B5A-8C83-A4472147779A}" dt="2022-11-08T14:57:18.535" v="24" actId="47"/>
        <pc:sldMkLst>
          <pc:docMk/>
          <pc:sldMk cId="2701571772" sldId="2285"/>
        </pc:sldMkLst>
      </pc:sldChg>
      <pc:sldChg chg="del">
        <pc:chgData name="Belcher, Marcy A CTR DLA INFO OPERATIONS (USA)" userId="22de11e6-f619-4f45-b230-3663b12ee4a4" providerId="ADAL" clId="{B7D68519-6C0A-4B5A-8C83-A4472147779A}" dt="2022-11-08T14:57:18.535" v="24" actId="47"/>
        <pc:sldMkLst>
          <pc:docMk/>
          <pc:sldMk cId="1065480415" sldId="2286"/>
        </pc:sldMkLst>
      </pc:sldChg>
      <pc:sldChg chg="del">
        <pc:chgData name="Belcher, Marcy A CTR DLA INFO OPERATIONS (USA)" userId="22de11e6-f619-4f45-b230-3663b12ee4a4" providerId="ADAL" clId="{B7D68519-6C0A-4B5A-8C83-A4472147779A}" dt="2022-11-08T14:57:18.535" v="24" actId="47"/>
        <pc:sldMkLst>
          <pc:docMk/>
          <pc:sldMk cId="2753574075" sldId="2287"/>
        </pc:sldMkLst>
      </pc:sldChg>
      <pc:sldChg chg="del">
        <pc:chgData name="Belcher, Marcy A CTR DLA INFO OPERATIONS (USA)" userId="22de11e6-f619-4f45-b230-3663b12ee4a4" providerId="ADAL" clId="{B7D68519-6C0A-4B5A-8C83-A4472147779A}" dt="2022-11-08T14:57:18.535" v="24" actId="47"/>
        <pc:sldMkLst>
          <pc:docMk/>
          <pc:sldMk cId="786507440" sldId="2288"/>
        </pc:sldMkLst>
      </pc:sldChg>
      <pc:sldChg chg="del">
        <pc:chgData name="Belcher, Marcy A CTR DLA INFO OPERATIONS (USA)" userId="22de11e6-f619-4f45-b230-3663b12ee4a4" providerId="ADAL" clId="{B7D68519-6C0A-4B5A-8C83-A4472147779A}" dt="2022-11-08T14:57:18.535" v="24" actId="47"/>
        <pc:sldMkLst>
          <pc:docMk/>
          <pc:sldMk cId="1106334992" sldId="2289"/>
        </pc:sldMkLst>
      </pc:sldChg>
      <pc:sldChg chg="del">
        <pc:chgData name="Belcher, Marcy A CTR DLA INFO OPERATIONS (USA)" userId="22de11e6-f619-4f45-b230-3663b12ee4a4" providerId="ADAL" clId="{B7D68519-6C0A-4B5A-8C83-A4472147779A}" dt="2022-11-08T14:57:18.535" v="24" actId="47"/>
        <pc:sldMkLst>
          <pc:docMk/>
          <pc:sldMk cId="707771568" sldId="2291"/>
        </pc:sldMkLst>
      </pc:sldChg>
    </pc:docChg>
  </pc:docChgLst>
  <pc:docChgLst>
    <pc:chgData name="Belcher, Marcy A CTR DLA INFO OPERATIONS (USA)" userId="S::marcy.belcher.ctr@dla.mil::22de11e6-f619-4f45-b230-3663b12ee4a4" providerId="AD" clId="Web-{A5B8AA93-0ADD-4802-A888-68F7D32F32A7}"/>
    <pc:docChg chg="modSld">
      <pc:chgData name="Belcher, Marcy A CTR DLA INFO OPERATIONS (USA)" userId="S::marcy.belcher.ctr@dla.mil::22de11e6-f619-4f45-b230-3663b12ee4a4" providerId="AD" clId="Web-{A5B8AA93-0ADD-4802-A888-68F7D32F32A7}" dt="2023-04-17T18:11:05.425" v="7"/>
      <pc:docMkLst>
        <pc:docMk/>
      </pc:docMkLst>
      <pc:sldChg chg="modSp">
        <pc:chgData name="Belcher, Marcy A CTR DLA INFO OPERATIONS (USA)" userId="S::marcy.belcher.ctr@dla.mil::22de11e6-f619-4f45-b230-3663b12ee4a4" providerId="AD" clId="Web-{A5B8AA93-0ADD-4802-A888-68F7D32F32A7}" dt="2023-04-17T18:11:05.425" v="7"/>
        <pc:sldMkLst>
          <pc:docMk/>
          <pc:sldMk cId="4121039365" sldId="269"/>
        </pc:sldMkLst>
        <pc:graphicFrameChg chg="mod modGraphic">
          <ac:chgData name="Belcher, Marcy A CTR DLA INFO OPERATIONS (USA)" userId="S::marcy.belcher.ctr@dla.mil::22de11e6-f619-4f45-b230-3663b12ee4a4" providerId="AD" clId="Web-{A5B8AA93-0ADD-4802-A888-68F7D32F32A7}" dt="2023-04-17T18:11:05.425" v="7"/>
          <ac:graphicFrameMkLst>
            <pc:docMk/>
            <pc:sldMk cId="4121039365" sldId="269"/>
            <ac:graphicFrameMk id="7" creationId="{D6E97F20-2105-4483-90E3-C04FD04FF9F1}"/>
          </ac:graphicFrameMkLst>
        </pc:graphicFrameChg>
      </pc:sldChg>
    </pc:docChg>
  </pc:docChgLst>
  <pc:docChgLst>
    <pc:chgData name="Belcher, Marcy A CTR DLA INFO OPERATIONS (USA)" userId="S::marcy.belcher.ctr@dla.mil::22de11e6-f619-4f45-b230-3663b12ee4a4" providerId="AD" clId="Web-{D6879133-247B-7B8B-643C-810297540196}"/>
    <pc:docChg chg="addSld modSld sldOrd modSection">
      <pc:chgData name="Belcher, Marcy A CTR DLA INFO OPERATIONS (USA)" userId="S::marcy.belcher.ctr@dla.mil::22de11e6-f619-4f45-b230-3663b12ee4a4" providerId="AD" clId="Web-{D6879133-247B-7B8B-643C-810297540196}" dt="2023-05-09T15:49:52.877" v="6" actId="20577"/>
      <pc:docMkLst>
        <pc:docMk/>
      </pc:docMkLst>
      <pc:sldChg chg="modSp new ord">
        <pc:chgData name="Belcher, Marcy A CTR DLA INFO OPERATIONS (USA)" userId="S::marcy.belcher.ctr@dla.mil::22de11e6-f619-4f45-b230-3663b12ee4a4" providerId="AD" clId="Web-{D6879133-247B-7B8B-643C-810297540196}" dt="2023-05-09T15:49:52.877" v="6" actId="20577"/>
        <pc:sldMkLst>
          <pc:docMk/>
          <pc:sldMk cId="4039411297" sldId="2316"/>
        </pc:sldMkLst>
        <pc:spChg chg="mod">
          <ac:chgData name="Belcher, Marcy A CTR DLA INFO OPERATIONS (USA)" userId="S::marcy.belcher.ctr@dla.mil::22de11e6-f619-4f45-b230-3663b12ee4a4" providerId="AD" clId="Web-{D6879133-247B-7B8B-643C-810297540196}" dt="2023-05-09T15:49:52.877" v="6" actId="20577"/>
          <ac:spMkLst>
            <pc:docMk/>
            <pc:sldMk cId="4039411297" sldId="2316"/>
            <ac:spMk id="2" creationId="{0DF8DE05-C7E6-4E47-80A0-9EB008ECDFF7}"/>
          </ac:spMkLst>
        </pc:spChg>
      </pc:sldChg>
    </pc:docChg>
  </pc:docChgLst>
  <pc:docChgLst>
    <pc:chgData name="Breen, Benjamin S CIV DLA INFO OPERATIONS (USA)" userId="S::benjamin.breen@dla.mil::47f7b2a5-c09d-4044-87a0-da19ab18e059" providerId="AD" clId="Web-{0DBE7B9E-47AC-44ED-91D0-545CD816706F}"/>
    <pc:docChg chg="modSld">
      <pc:chgData name="Breen, Benjamin S CIV DLA INFO OPERATIONS (USA)" userId="S::benjamin.breen@dla.mil::47f7b2a5-c09d-4044-87a0-da19ab18e059" providerId="AD" clId="Web-{0DBE7B9E-47AC-44ED-91D0-545CD816706F}" dt="2022-11-09T12:09:56.895" v="33"/>
      <pc:docMkLst>
        <pc:docMk/>
      </pc:docMkLst>
      <pc:sldChg chg="modSp">
        <pc:chgData name="Breen, Benjamin S CIV DLA INFO OPERATIONS (USA)" userId="S::benjamin.breen@dla.mil::47f7b2a5-c09d-4044-87a0-da19ab18e059" providerId="AD" clId="Web-{0DBE7B9E-47AC-44ED-91D0-545CD816706F}" dt="2022-11-09T12:09:56.895" v="33"/>
        <pc:sldMkLst>
          <pc:docMk/>
          <pc:sldMk cId="4121039365" sldId="269"/>
        </pc:sldMkLst>
        <pc:graphicFrameChg chg="mod modGraphic">
          <ac:chgData name="Breen, Benjamin S CIV DLA INFO OPERATIONS (USA)" userId="S::benjamin.breen@dla.mil::47f7b2a5-c09d-4044-87a0-da19ab18e059" providerId="AD" clId="Web-{0DBE7B9E-47AC-44ED-91D0-545CD816706F}" dt="2022-11-09T12:09:56.895" v="33"/>
          <ac:graphicFrameMkLst>
            <pc:docMk/>
            <pc:sldMk cId="4121039365" sldId="269"/>
            <ac:graphicFrameMk id="7" creationId="{D6E97F20-2105-4483-90E3-C04FD04FF9F1}"/>
          </ac:graphicFrameMkLst>
        </pc:graphicFrameChg>
      </pc:sldChg>
    </pc:docChg>
  </pc:docChgLst>
  <pc:docChgLst>
    <pc:chgData name="Belcher, Marcy A CTR DLA INFO OPERATIONS (USA)" userId="S::marcy.belcher.ctr@dla.mil::22de11e6-f619-4f45-b230-3663b12ee4a4" providerId="AD" clId="Web-{B460A791-9A94-4C49-8266-BC1EEAD86C58}"/>
    <pc:docChg chg="modSld">
      <pc:chgData name="Belcher, Marcy A CTR DLA INFO OPERATIONS (USA)" userId="S::marcy.belcher.ctr@dla.mil::22de11e6-f619-4f45-b230-3663b12ee4a4" providerId="AD" clId="Web-{B460A791-9A94-4C49-8266-BC1EEAD86C58}" dt="2022-10-14T14:11:32.774" v="12"/>
      <pc:docMkLst>
        <pc:docMk/>
      </pc:docMkLst>
      <pc:sldChg chg="modSp">
        <pc:chgData name="Belcher, Marcy A CTR DLA INFO OPERATIONS (USA)" userId="S::marcy.belcher.ctr@dla.mil::22de11e6-f619-4f45-b230-3663b12ee4a4" providerId="AD" clId="Web-{B460A791-9A94-4C49-8266-BC1EEAD86C58}" dt="2022-10-14T14:11:32.774" v="12"/>
        <pc:sldMkLst>
          <pc:docMk/>
          <pc:sldMk cId="4121039365" sldId="269"/>
        </pc:sldMkLst>
        <pc:graphicFrameChg chg="mod modGraphic">
          <ac:chgData name="Belcher, Marcy A CTR DLA INFO OPERATIONS (USA)" userId="S::marcy.belcher.ctr@dla.mil::22de11e6-f619-4f45-b230-3663b12ee4a4" providerId="AD" clId="Web-{B460A791-9A94-4C49-8266-BC1EEAD86C58}" dt="2022-10-14T14:11:32.774" v="12"/>
          <ac:graphicFrameMkLst>
            <pc:docMk/>
            <pc:sldMk cId="4121039365" sldId="269"/>
            <ac:graphicFrameMk id="7" creationId="{D6E97F20-2105-4483-90E3-C04FD04FF9F1}"/>
          </ac:graphicFrameMkLst>
        </pc:graphicFrameChg>
      </pc:sldChg>
    </pc:docChg>
  </pc:docChgLst>
  <pc:docChgLst>
    <pc:chgData name="Breen, Benjamin S CIV DLA INFO OPERATIONS (USA)" userId="S::benjamin.breen@dla.mil::47f7b2a5-c09d-4044-87a0-da19ab18e059" providerId="AD" clId="Web-{3C67CF3E-431D-4C43-AEFF-FED3721C86DE}"/>
    <pc:docChg chg="modSld">
      <pc:chgData name="Breen, Benjamin S CIV DLA INFO OPERATIONS (USA)" userId="S::benjamin.breen@dla.mil::47f7b2a5-c09d-4044-87a0-da19ab18e059" providerId="AD" clId="Web-{3C67CF3E-431D-4C43-AEFF-FED3721C86DE}" dt="2022-11-09T13:08:30.459" v="3"/>
      <pc:docMkLst>
        <pc:docMk/>
      </pc:docMkLst>
      <pc:sldChg chg="modSp">
        <pc:chgData name="Breen, Benjamin S CIV DLA INFO OPERATIONS (USA)" userId="S::benjamin.breen@dla.mil::47f7b2a5-c09d-4044-87a0-da19ab18e059" providerId="AD" clId="Web-{3C67CF3E-431D-4C43-AEFF-FED3721C86DE}" dt="2022-11-09T13:08:30.459" v="3"/>
        <pc:sldMkLst>
          <pc:docMk/>
          <pc:sldMk cId="4121039365" sldId="269"/>
        </pc:sldMkLst>
        <pc:graphicFrameChg chg="mod modGraphic">
          <ac:chgData name="Breen, Benjamin S CIV DLA INFO OPERATIONS (USA)" userId="S::benjamin.breen@dla.mil::47f7b2a5-c09d-4044-87a0-da19ab18e059" providerId="AD" clId="Web-{3C67CF3E-431D-4C43-AEFF-FED3721C86DE}" dt="2022-11-09T13:08:30.459" v="3"/>
          <ac:graphicFrameMkLst>
            <pc:docMk/>
            <pc:sldMk cId="4121039365" sldId="269"/>
            <ac:graphicFrameMk id="7" creationId="{D6E97F20-2105-4483-90E3-C04FD04FF9F1}"/>
          </ac:graphicFrameMkLst>
        </pc:graphicFrameChg>
      </pc:sldChg>
    </pc:docChg>
  </pc:docChgLst>
  <pc:docChgLst>
    <pc:chgData name="Rockwell, Mark E CIV DLA INFO OPERATIONS (USA)" userId="S::mark.rockwell@dla.mil::5cf64c54-333a-465a-8ae0-1af31aca5163" providerId="AD" clId="Web-{8C238C00-4A3E-4C6D-A476-8190BD51F6D0}"/>
    <pc:docChg chg="modSld">
      <pc:chgData name="Rockwell, Mark E CIV DLA INFO OPERATIONS (USA)" userId="S::mark.rockwell@dla.mil::5cf64c54-333a-465a-8ae0-1af31aca5163" providerId="AD" clId="Web-{8C238C00-4A3E-4C6D-A476-8190BD51F6D0}" dt="2023-04-27T18:39:49.150" v="199" actId="20577"/>
      <pc:docMkLst>
        <pc:docMk/>
      </pc:docMkLst>
      <pc:sldChg chg="modSp">
        <pc:chgData name="Rockwell, Mark E CIV DLA INFO OPERATIONS (USA)" userId="S::mark.rockwell@dla.mil::5cf64c54-333a-465a-8ae0-1af31aca5163" providerId="AD" clId="Web-{8C238C00-4A3E-4C6D-A476-8190BD51F6D0}" dt="2023-04-27T18:39:07.040" v="187" actId="20577"/>
        <pc:sldMkLst>
          <pc:docMk/>
          <pc:sldMk cId="3033385138" sldId="2296"/>
        </pc:sldMkLst>
        <pc:spChg chg="mod">
          <ac:chgData name="Rockwell, Mark E CIV DLA INFO OPERATIONS (USA)" userId="S::mark.rockwell@dla.mil::5cf64c54-333a-465a-8ae0-1af31aca5163" providerId="AD" clId="Web-{8C238C00-4A3E-4C6D-A476-8190BD51F6D0}" dt="2023-04-27T18:39:07.040" v="187" actId="20577"/>
          <ac:spMkLst>
            <pc:docMk/>
            <pc:sldMk cId="3033385138" sldId="2296"/>
            <ac:spMk id="2" creationId="{CD69B985-E4B9-44BB-FA95-B84B1BC9B53C}"/>
          </ac:spMkLst>
        </pc:spChg>
      </pc:sldChg>
      <pc:sldChg chg="modSp">
        <pc:chgData name="Rockwell, Mark E CIV DLA INFO OPERATIONS (USA)" userId="S::mark.rockwell@dla.mil::5cf64c54-333a-465a-8ae0-1af31aca5163" providerId="AD" clId="Web-{8C238C00-4A3E-4C6D-A476-8190BD51F6D0}" dt="2023-04-27T18:39:33.041" v="193" actId="20577"/>
        <pc:sldMkLst>
          <pc:docMk/>
          <pc:sldMk cId="1660250583" sldId="2297"/>
        </pc:sldMkLst>
        <pc:spChg chg="mod">
          <ac:chgData name="Rockwell, Mark E CIV DLA INFO OPERATIONS (USA)" userId="S::mark.rockwell@dla.mil::5cf64c54-333a-465a-8ae0-1af31aca5163" providerId="AD" clId="Web-{8C238C00-4A3E-4C6D-A476-8190BD51F6D0}" dt="2023-04-27T18:39:33.041" v="193" actId="20577"/>
          <ac:spMkLst>
            <pc:docMk/>
            <pc:sldMk cId="1660250583" sldId="2297"/>
            <ac:spMk id="2" creationId="{2234B49E-C7FC-8803-6539-8DD99C79FC4F}"/>
          </ac:spMkLst>
        </pc:spChg>
      </pc:sldChg>
      <pc:sldChg chg="modSp">
        <pc:chgData name="Rockwell, Mark E CIV DLA INFO OPERATIONS (USA)" userId="S::mark.rockwell@dla.mil::5cf64c54-333a-465a-8ae0-1af31aca5163" providerId="AD" clId="Web-{8C238C00-4A3E-4C6D-A476-8190BD51F6D0}" dt="2023-04-27T18:39:49.150" v="199" actId="20577"/>
        <pc:sldMkLst>
          <pc:docMk/>
          <pc:sldMk cId="340214037" sldId="2298"/>
        </pc:sldMkLst>
        <pc:spChg chg="mod">
          <ac:chgData name="Rockwell, Mark E CIV DLA INFO OPERATIONS (USA)" userId="S::mark.rockwell@dla.mil::5cf64c54-333a-465a-8ae0-1af31aca5163" providerId="AD" clId="Web-{8C238C00-4A3E-4C6D-A476-8190BD51F6D0}" dt="2023-04-27T18:39:49.150" v="199" actId="20577"/>
          <ac:spMkLst>
            <pc:docMk/>
            <pc:sldMk cId="340214037" sldId="2298"/>
            <ac:spMk id="2" creationId="{BF5C0CAB-DF4E-43AD-8683-849F04454666}"/>
          </ac:spMkLst>
        </pc:spChg>
      </pc:sldChg>
      <pc:sldChg chg="addSp delSp modSp">
        <pc:chgData name="Rockwell, Mark E CIV DLA INFO OPERATIONS (USA)" userId="S::mark.rockwell@dla.mil::5cf64c54-333a-465a-8ae0-1af31aca5163" providerId="AD" clId="Web-{8C238C00-4A3E-4C6D-A476-8190BD51F6D0}" dt="2023-04-27T17:54:07.967" v="76"/>
        <pc:sldMkLst>
          <pc:docMk/>
          <pc:sldMk cId="886485334" sldId="2299"/>
        </pc:sldMkLst>
        <pc:spChg chg="del">
          <ac:chgData name="Rockwell, Mark E CIV DLA INFO OPERATIONS (USA)" userId="S::mark.rockwell@dla.mil::5cf64c54-333a-465a-8ae0-1af31aca5163" providerId="AD" clId="Web-{8C238C00-4A3E-4C6D-A476-8190BD51F6D0}" dt="2023-04-27T17:54:07.967" v="76"/>
          <ac:spMkLst>
            <pc:docMk/>
            <pc:sldMk cId="886485334" sldId="2299"/>
            <ac:spMk id="4" creationId="{DF3E6628-2A2F-9105-BFF2-3F2118DA9FA3}"/>
          </ac:spMkLst>
        </pc:spChg>
        <pc:spChg chg="mod">
          <ac:chgData name="Rockwell, Mark E CIV DLA INFO OPERATIONS (USA)" userId="S::mark.rockwell@dla.mil::5cf64c54-333a-465a-8ae0-1af31aca5163" providerId="AD" clId="Web-{8C238C00-4A3E-4C6D-A476-8190BD51F6D0}" dt="2023-04-27T17:53:33.795" v="75" actId="20577"/>
          <ac:spMkLst>
            <pc:docMk/>
            <pc:sldMk cId="886485334" sldId="2299"/>
            <ac:spMk id="5" creationId="{63029926-C653-8F7B-8B10-2BEB9E9D8812}"/>
          </ac:spMkLst>
        </pc:spChg>
        <pc:spChg chg="add">
          <ac:chgData name="Rockwell, Mark E CIV DLA INFO OPERATIONS (USA)" userId="S::mark.rockwell@dla.mil::5cf64c54-333a-465a-8ae0-1af31aca5163" providerId="AD" clId="Web-{8C238C00-4A3E-4C6D-A476-8190BD51F6D0}" dt="2023-04-27T17:49:06.070" v="53"/>
          <ac:spMkLst>
            <pc:docMk/>
            <pc:sldMk cId="886485334" sldId="2299"/>
            <ac:spMk id="7" creationId="{0DA5B072-1C53-D2E5-685D-52E725133996}"/>
          </ac:spMkLst>
        </pc:spChg>
      </pc:sldChg>
      <pc:sldChg chg="addSp modSp">
        <pc:chgData name="Rockwell, Mark E CIV DLA INFO OPERATIONS (USA)" userId="S::mark.rockwell@dla.mil::5cf64c54-333a-465a-8ae0-1af31aca5163" providerId="AD" clId="Web-{8C238C00-4A3E-4C6D-A476-8190BD51F6D0}" dt="2023-04-27T18:30:41.248" v="181" actId="14100"/>
        <pc:sldMkLst>
          <pc:docMk/>
          <pc:sldMk cId="3454078716" sldId="2300"/>
        </pc:sldMkLst>
        <pc:spChg chg="mod">
          <ac:chgData name="Rockwell, Mark E CIV DLA INFO OPERATIONS (USA)" userId="S::mark.rockwell@dla.mil::5cf64c54-333a-465a-8ae0-1af31aca5163" providerId="AD" clId="Web-{8C238C00-4A3E-4C6D-A476-8190BD51F6D0}" dt="2023-04-27T18:25:39.226" v="152" actId="14100"/>
          <ac:spMkLst>
            <pc:docMk/>
            <pc:sldMk cId="3454078716" sldId="2300"/>
            <ac:spMk id="2" creationId="{CCE7E688-533C-0761-744A-4FB27760D4DB}"/>
          </ac:spMkLst>
        </pc:spChg>
        <pc:spChg chg="mod">
          <ac:chgData name="Rockwell, Mark E CIV DLA INFO OPERATIONS (USA)" userId="S::mark.rockwell@dla.mil::5cf64c54-333a-465a-8ae0-1af31aca5163" providerId="AD" clId="Web-{8C238C00-4A3E-4C6D-A476-8190BD51F6D0}" dt="2023-04-27T18:30:41.248" v="181" actId="14100"/>
          <ac:spMkLst>
            <pc:docMk/>
            <pc:sldMk cId="3454078716" sldId="2300"/>
            <ac:spMk id="4" creationId="{DF3E6628-2A2F-9105-BFF2-3F2118DA9FA3}"/>
          </ac:spMkLst>
        </pc:spChg>
        <pc:spChg chg="mod">
          <ac:chgData name="Rockwell, Mark E CIV DLA INFO OPERATIONS (USA)" userId="S::mark.rockwell@dla.mil::5cf64c54-333a-465a-8ae0-1af31aca5163" providerId="AD" clId="Web-{8C238C00-4A3E-4C6D-A476-8190BD51F6D0}" dt="2023-04-27T18:24:42.475" v="131" actId="1076"/>
          <ac:spMkLst>
            <pc:docMk/>
            <pc:sldMk cId="3454078716" sldId="2300"/>
            <ac:spMk id="5" creationId="{63029926-C653-8F7B-8B10-2BEB9E9D8812}"/>
          </ac:spMkLst>
        </pc:spChg>
        <pc:picChg chg="add mod">
          <ac:chgData name="Rockwell, Mark E CIV DLA INFO OPERATIONS (USA)" userId="S::mark.rockwell@dla.mil::5cf64c54-333a-465a-8ae0-1af31aca5163" providerId="AD" clId="Web-{8C238C00-4A3E-4C6D-A476-8190BD51F6D0}" dt="2023-04-27T18:26:44.400" v="156" actId="14100"/>
          <ac:picMkLst>
            <pc:docMk/>
            <pc:sldMk cId="3454078716" sldId="2300"/>
            <ac:picMk id="6" creationId="{01A4E56A-DE4A-5194-3C48-5D64E3BA2271}"/>
          </ac:picMkLst>
        </pc:picChg>
      </pc:sldChg>
      <pc:sldChg chg="modSp">
        <pc:chgData name="Rockwell, Mark E CIV DLA INFO OPERATIONS (USA)" userId="S::mark.rockwell@dla.mil::5cf64c54-333a-465a-8ae0-1af31aca5163" providerId="AD" clId="Web-{8C238C00-4A3E-4C6D-A476-8190BD51F6D0}" dt="2023-04-27T18:02:04.852" v="117" actId="20577"/>
        <pc:sldMkLst>
          <pc:docMk/>
          <pc:sldMk cId="2839184549" sldId="2302"/>
        </pc:sldMkLst>
        <pc:spChg chg="mod">
          <ac:chgData name="Rockwell, Mark E CIV DLA INFO OPERATIONS (USA)" userId="S::mark.rockwell@dla.mil::5cf64c54-333a-465a-8ae0-1af31aca5163" providerId="AD" clId="Web-{8C238C00-4A3E-4C6D-A476-8190BD51F6D0}" dt="2023-04-27T17:54:47.390" v="79" actId="1076"/>
          <ac:spMkLst>
            <pc:docMk/>
            <pc:sldMk cId="2839184549" sldId="2302"/>
            <ac:spMk id="2" creationId="{CCE7E688-533C-0761-744A-4FB27760D4DB}"/>
          </ac:spMkLst>
        </pc:spChg>
        <pc:spChg chg="mod">
          <ac:chgData name="Rockwell, Mark E CIV DLA INFO OPERATIONS (USA)" userId="S::mark.rockwell@dla.mil::5cf64c54-333a-465a-8ae0-1af31aca5163" providerId="AD" clId="Web-{8C238C00-4A3E-4C6D-A476-8190BD51F6D0}" dt="2023-04-27T18:02:04.852" v="117" actId="20577"/>
          <ac:spMkLst>
            <pc:docMk/>
            <pc:sldMk cId="2839184549" sldId="2302"/>
            <ac:spMk id="5" creationId="{63029926-C653-8F7B-8B10-2BEB9E9D8812}"/>
          </ac:spMkLst>
        </pc:spChg>
      </pc:sldChg>
    </pc:docChg>
  </pc:docChgLst>
  <pc:docChgLst>
    <pc:chgData name="Rockwell, Mark E CIV DLA INFO OPERATIONS (USA)" userId="S::mark.rockwell@dla.mil::5cf64c54-333a-465a-8ae0-1af31aca5163" providerId="AD" clId="Web-{F020FFE1-F62F-48D2-B8CA-30D195A1143C}"/>
    <pc:docChg chg="modSld">
      <pc:chgData name="Rockwell, Mark E CIV DLA INFO OPERATIONS (USA)" userId="S::mark.rockwell@dla.mil::5cf64c54-333a-465a-8ae0-1af31aca5163" providerId="AD" clId="Web-{F020FFE1-F62F-48D2-B8CA-30D195A1143C}" dt="2023-05-09T11:52:29.525" v="115"/>
      <pc:docMkLst>
        <pc:docMk/>
      </pc:docMkLst>
      <pc:sldChg chg="modSp">
        <pc:chgData name="Rockwell, Mark E CIV DLA INFO OPERATIONS (USA)" userId="S::mark.rockwell@dla.mil::5cf64c54-333a-465a-8ae0-1af31aca5163" providerId="AD" clId="Web-{F020FFE1-F62F-48D2-B8CA-30D195A1143C}" dt="2023-05-09T11:51:51.337" v="112" actId="20577"/>
        <pc:sldMkLst>
          <pc:docMk/>
          <pc:sldMk cId="3159819816" sldId="371"/>
        </pc:sldMkLst>
        <pc:spChg chg="mod">
          <ac:chgData name="Rockwell, Mark E CIV DLA INFO OPERATIONS (USA)" userId="S::mark.rockwell@dla.mil::5cf64c54-333a-465a-8ae0-1af31aca5163" providerId="AD" clId="Web-{F020FFE1-F62F-48D2-B8CA-30D195A1143C}" dt="2023-05-09T11:51:51.337" v="112" actId="20577"/>
          <ac:spMkLst>
            <pc:docMk/>
            <pc:sldMk cId="3159819816" sldId="371"/>
            <ac:spMk id="5" creationId="{D1270264-F657-A71A-F1E5-530F6E3A1824}"/>
          </ac:spMkLst>
        </pc:spChg>
      </pc:sldChg>
      <pc:sldChg chg="modSp">
        <pc:chgData name="Rockwell, Mark E CIV DLA INFO OPERATIONS (USA)" userId="S::mark.rockwell@dla.mil::5cf64c54-333a-465a-8ae0-1af31aca5163" providerId="AD" clId="Web-{F020FFE1-F62F-48D2-B8CA-30D195A1143C}" dt="2023-05-09T11:50:59.117" v="108" actId="20577"/>
        <pc:sldMkLst>
          <pc:docMk/>
          <pc:sldMk cId="2003971644" sldId="2301"/>
        </pc:sldMkLst>
        <pc:spChg chg="mod">
          <ac:chgData name="Rockwell, Mark E CIV DLA INFO OPERATIONS (USA)" userId="S::mark.rockwell@dla.mil::5cf64c54-333a-465a-8ae0-1af31aca5163" providerId="AD" clId="Web-{F020FFE1-F62F-48D2-B8CA-30D195A1143C}" dt="2023-05-09T11:50:59.117" v="108" actId="20577"/>
          <ac:spMkLst>
            <pc:docMk/>
            <pc:sldMk cId="2003971644" sldId="2301"/>
            <ac:spMk id="5" creationId="{63029926-C653-8F7B-8B10-2BEB9E9D8812}"/>
          </ac:spMkLst>
        </pc:spChg>
      </pc:sldChg>
      <pc:sldChg chg="modSp">
        <pc:chgData name="Rockwell, Mark E CIV DLA INFO OPERATIONS (USA)" userId="S::mark.rockwell@dla.mil::5cf64c54-333a-465a-8ae0-1af31aca5163" providerId="AD" clId="Web-{F020FFE1-F62F-48D2-B8CA-30D195A1143C}" dt="2023-05-09T11:41:58.511" v="28" actId="14100"/>
        <pc:sldMkLst>
          <pc:docMk/>
          <pc:sldMk cId="96136844" sldId="2307"/>
        </pc:sldMkLst>
        <pc:spChg chg="mod">
          <ac:chgData name="Rockwell, Mark E CIV DLA INFO OPERATIONS (USA)" userId="S::mark.rockwell@dla.mil::5cf64c54-333a-465a-8ae0-1af31aca5163" providerId="AD" clId="Web-{F020FFE1-F62F-48D2-B8CA-30D195A1143C}" dt="2023-05-09T11:41:58.511" v="28" actId="14100"/>
          <ac:spMkLst>
            <pc:docMk/>
            <pc:sldMk cId="96136844" sldId="2307"/>
            <ac:spMk id="5" creationId="{63029926-C653-8F7B-8B10-2BEB9E9D8812}"/>
          </ac:spMkLst>
        </pc:spChg>
      </pc:sldChg>
      <pc:sldChg chg="modSp">
        <pc:chgData name="Rockwell, Mark E CIV DLA INFO OPERATIONS (USA)" userId="S::mark.rockwell@dla.mil::5cf64c54-333a-465a-8ae0-1af31aca5163" providerId="AD" clId="Web-{F020FFE1-F62F-48D2-B8CA-30D195A1143C}" dt="2023-05-09T11:48:05.535" v="75" actId="20577"/>
        <pc:sldMkLst>
          <pc:docMk/>
          <pc:sldMk cId="991778840" sldId="2309"/>
        </pc:sldMkLst>
        <pc:spChg chg="mod">
          <ac:chgData name="Rockwell, Mark E CIV DLA INFO OPERATIONS (USA)" userId="S::mark.rockwell@dla.mil::5cf64c54-333a-465a-8ae0-1af31aca5163" providerId="AD" clId="Web-{F020FFE1-F62F-48D2-B8CA-30D195A1143C}" dt="2023-05-09T11:48:05.535" v="75" actId="20577"/>
          <ac:spMkLst>
            <pc:docMk/>
            <pc:sldMk cId="991778840" sldId="2309"/>
            <ac:spMk id="5" creationId="{63029926-C653-8F7B-8B10-2BEB9E9D8812}"/>
          </ac:spMkLst>
        </pc:spChg>
      </pc:sldChg>
      <pc:sldChg chg="modSp">
        <pc:chgData name="Rockwell, Mark E CIV DLA INFO OPERATIONS (USA)" userId="S::mark.rockwell@dla.mil::5cf64c54-333a-465a-8ae0-1af31aca5163" providerId="AD" clId="Web-{F020FFE1-F62F-48D2-B8CA-30D195A1143C}" dt="2023-05-09T11:52:29.525" v="115"/>
        <pc:sldMkLst>
          <pc:docMk/>
          <pc:sldMk cId="4232993989" sldId="2315"/>
        </pc:sldMkLst>
        <pc:graphicFrameChg chg="mod modGraphic">
          <ac:chgData name="Rockwell, Mark E CIV DLA INFO OPERATIONS (USA)" userId="S::mark.rockwell@dla.mil::5cf64c54-333a-465a-8ae0-1af31aca5163" providerId="AD" clId="Web-{F020FFE1-F62F-48D2-B8CA-30D195A1143C}" dt="2023-05-09T11:52:29.525" v="115"/>
          <ac:graphicFrameMkLst>
            <pc:docMk/>
            <pc:sldMk cId="4232993989" sldId="2315"/>
            <ac:graphicFrameMk id="5" creationId="{F5EDD283-80C6-E6BC-399C-12CE4C6831DF}"/>
          </ac:graphicFrameMkLst>
        </pc:graphicFrameChg>
      </pc:sldChg>
    </pc:docChg>
  </pc:docChgLst>
  <pc:docChgLst>
    <pc:chgData name="Rockwell, Mark E CIV DLA INFO OPERATIONS (USA)" userId="S::mark.rockwell@dla.mil::5cf64c54-333a-465a-8ae0-1af31aca5163" providerId="AD" clId="Web-{228F53B4-50E8-46D5-9CDF-D138B784A169}"/>
    <pc:docChg chg="delSld modSld sldOrd modSection">
      <pc:chgData name="Rockwell, Mark E CIV DLA INFO OPERATIONS (USA)" userId="S::mark.rockwell@dla.mil::5cf64c54-333a-465a-8ae0-1af31aca5163" providerId="AD" clId="Web-{228F53B4-50E8-46D5-9CDF-D138B784A169}" dt="2023-05-08T14:36:41.895" v="1036"/>
      <pc:docMkLst>
        <pc:docMk/>
      </pc:docMkLst>
      <pc:sldChg chg="modSp">
        <pc:chgData name="Rockwell, Mark E CIV DLA INFO OPERATIONS (USA)" userId="S::mark.rockwell@dla.mil::5cf64c54-333a-465a-8ae0-1af31aca5163" providerId="AD" clId="Web-{228F53B4-50E8-46D5-9CDF-D138B784A169}" dt="2023-05-08T14:36:41.895" v="1036"/>
        <pc:sldMkLst>
          <pc:docMk/>
          <pc:sldMk cId="4121039365" sldId="269"/>
        </pc:sldMkLst>
        <pc:graphicFrameChg chg="mod modGraphic">
          <ac:chgData name="Rockwell, Mark E CIV DLA INFO OPERATIONS (USA)" userId="S::mark.rockwell@dla.mil::5cf64c54-333a-465a-8ae0-1af31aca5163" providerId="AD" clId="Web-{228F53B4-50E8-46D5-9CDF-D138B784A169}" dt="2023-05-08T14:36:41.895" v="1036"/>
          <ac:graphicFrameMkLst>
            <pc:docMk/>
            <pc:sldMk cId="4121039365" sldId="269"/>
            <ac:graphicFrameMk id="7" creationId="{D6E97F20-2105-4483-90E3-C04FD04FF9F1}"/>
          </ac:graphicFrameMkLst>
        </pc:graphicFrameChg>
      </pc:sldChg>
      <pc:sldChg chg="modSp ord">
        <pc:chgData name="Rockwell, Mark E CIV DLA INFO OPERATIONS (USA)" userId="S::mark.rockwell@dla.mil::5cf64c54-333a-465a-8ae0-1af31aca5163" providerId="AD" clId="Web-{228F53B4-50E8-46D5-9CDF-D138B784A169}" dt="2023-05-08T14:27:31.478" v="850" actId="1076"/>
        <pc:sldMkLst>
          <pc:docMk/>
          <pc:sldMk cId="3159819816" sldId="371"/>
        </pc:sldMkLst>
        <pc:spChg chg="mod">
          <ac:chgData name="Rockwell, Mark E CIV DLA INFO OPERATIONS (USA)" userId="S::mark.rockwell@dla.mil::5cf64c54-333a-465a-8ae0-1af31aca5163" providerId="AD" clId="Web-{228F53B4-50E8-46D5-9CDF-D138B784A169}" dt="2023-05-08T14:26:23.773" v="828" actId="20577"/>
          <ac:spMkLst>
            <pc:docMk/>
            <pc:sldMk cId="3159819816" sldId="371"/>
            <ac:spMk id="2" creationId="{4820607B-DEB8-4CCC-8236-A51968AE7217}"/>
          </ac:spMkLst>
        </pc:spChg>
        <pc:spChg chg="mod">
          <ac:chgData name="Rockwell, Mark E CIV DLA INFO OPERATIONS (USA)" userId="S::mark.rockwell@dla.mil::5cf64c54-333a-465a-8ae0-1af31aca5163" providerId="AD" clId="Web-{228F53B4-50E8-46D5-9CDF-D138B784A169}" dt="2023-05-08T14:27:31.478" v="850" actId="1076"/>
          <ac:spMkLst>
            <pc:docMk/>
            <pc:sldMk cId="3159819816" sldId="371"/>
            <ac:spMk id="5" creationId="{D1270264-F657-A71A-F1E5-530F6E3A1824}"/>
          </ac:spMkLst>
        </pc:spChg>
      </pc:sldChg>
      <pc:sldChg chg="del">
        <pc:chgData name="Rockwell, Mark E CIV DLA INFO OPERATIONS (USA)" userId="S::mark.rockwell@dla.mil::5cf64c54-333a-465a-8ae0-1af31aca5163" providerId="AD" clId="Web-{228F53B4-50E8-46D5-9CDF-D138B784A169}" dt="2023-05-08T13:49:26.917" v="505"/>
        <pc:sldMkLst>
          <pc:docMk/>
          <pc:sldMk cId="1609441241" sldId="2295"/>
        </pc:sldMkLst>
      </pc:sldChg>
      <pc:sldChg chg="modSp">
        <pc:chgData name="Rockwell, Mark E CIV DLA INFO OPERATIONS (USA)" userId="S::mark.rockwell@dla.mil::5cf64c54-333a-465a-8ae0-1af31aca5163" providerId="AD" clId="Web-{228F53B4-50E8-46D5-9CDF-D138B784A169}" dt="2023-05-08T13:54:13.063" v="616" actId="20577"/>
        <pc:sldMkLst>
          <pc:docMk/>
          <pc:sldMk cId="2003971644" sldId="2301"/>
        </pc:sldMkLst>
        <pc:spChg chg="mod">
          <ac:chgData name="Rockwell, Mark E CIV DLA INFO OPERATIONS (USA)" userId="S::mark.rockwell@dla.mil::5cf64c54-333a-465a-8ae0-1af31aca5163" providerId="AD" clId="Web-{228F53B4-50E8-46D5-9CDF-D138B784A169}" dt="2023-05-08T13:54:13.063" v="616" actId="20577"/>
          <ac:spMkLst>
            <pc:docMk/>
            <pc:sldMk cId="2003971644" sldId="2301"/>
            <ac:spMk id="2" creationId="{CCE7E688-533C-0761-744A-4FB27760D4DB}"/>
          </ac:spMkLst>
        </pc:spChg>
      </pc:sldChg>
      <pc:sldChg chg="modSp">
        <pc:chgData name="Rockwell, Mark E CIV DLA INFO OPERATIONS (USA)" userId="S::mark.rockwell@dla.mil::5cf64c54-333a-465a-8ae0-1af31aca5163" providerId="AD" clId="Web-{228F53B4-50E8-46D5-9CDF-D138B784A169}" dt="2023-05-08T13:53:10.359" v="611" actId="20577"/>
        <pc:sldMkLst>
          <pc:docMk/>
          <pc:sldMk cId="3941275154" sldId="2303"/>
        </pc:sldMkLst>
        <pc:spChg chg="mod">
          <ac:chgData name="Rockwell, Mark E CIV DLA INFO OPERATIONS (USA)" userId="S::mark.rockwell@dla.mil::5cf64c54-333a-465a-8ae0-1af31aca5163" providerId="AD" clId="Web-{228F53B4-50E8-46D5-9CDF-D138B784A169}" dt="2023-05-08T13:53:10.359" v="611" actId="20577"/>
          <ac:spMkLst>
            <pc:docMk/>
            <pc:sldMk cId="3941275154" sldId="2303"/>
            <ac:spMk id="5" creationId="{63029926-C653-8F7B-8B10-2BEB9E9D8812}"/>
          </ac:spMkLst>
        </pc:spChg>
        <pc:spChg chg="mod">
          <ac:chgData name="Rockwell, Mark E CIV DLA INFO OPERATIONS (USA)" userId="S::mark.rockwell@dla.mil::5cf64c54-333a-465a-8ae0-1af31aca5163" providerId="AD" clId="Web-{228F53B4-50E8-46D5-9CDF-D138B784A169}" dt="2023-05-08T13:53:01.218" v="609" actId="14100"/>
          <ac:spMkLst>
            <pc:docMk/>
            <pc:sldMk cId="3941275154" sldId="2303"/>
            <ac:spMk id="6" creationId="{FC249E6A-2D7E-6209-F7DC-6F97BF0C2D22}"/>
          </ac:spMkLst>
        </pc:spChg>
      </pc:sldChg>
      <pc:sldChg chg="modSp del ord">
        <pc:chgData name="Rockwell, Mark E CIV DLA INFO OPERATIONS (USA)" userId="S::mark.rockwell@dla.mil::5cf64c54-333a-465a-8ae0-1af31aca5163" providerId="AD" clId="Web-{228F53B4-50E8-46D5-9CDF-D138B784A169}" dt="2023-05-08T14:34:00.876" v="956"/>
        <pc:sldMkLst>
          <pc:docMk/>
          <pc:sldMk cId="698173548" sldId="2304"/>
        </pc:sldMkLst>
        <pc:spChg chg="mod">
          <ac:chgData name="Rockwell, Mark E CIV DLA INFO OPERATIONS (USA)" userId="S::mark.rockwell@dla.mil::5cf64c54-333a-465a-8ae0-1af31aca5163" providerId="AD" clId="Web-{228F53B4-50E8-46D5-9CDF-D138B784A169}" dt="2023-05-08T14:29:19.199" v="877" actId="14100"/>
          <ac:spMkLst>
            <pc:docMk/>
            <pc:sldMk cId="698173548" sldId="2304"/>
            <ac:spMk id="2" creationId="{CCE7E688-533C-0761-744A-4FB27760D4DB}"/>
          </ac:spMkLst>
        </pc:spChg>
        <pc:spChg chg="mod">
          <ac:chgData name="Rockwell, Mark E CIV DLA INFO OPERATIONS (USA)" userId="S::mark.rockwell@dla.mil::5cf64c54-333a-465a-8ae0-1af31aca5163" providerId="AD" clId="Web-{228F53B4-50E8-46D5-9CDF-D138B784A169}" dt="2023-05-08T14:29:47.121" v="888" actId="20577"/>
          <ac:spMkLst>
            <pc:docMk/>
            <pc:sldMk cId="698173548" sldId="2304"/>
            <ac:spMk id="5" creationId="{63029926-C653-8F7B-8B10-2BEB9E9D8812}"/>
          </ac:spMkLst>
        </pc:spChg>
      </pc:sldChg>
      <pc:sldChg chg="addSp modSp">
        <pc:chgData name="Rockwell, Mark E CIV DLA INFO OPERATIONS (USA)" userId="S::mark.rockwell@dla.mil::5cf64c54-333a-465a-8ae0-1af31aca5163" providerId="AD" clId="Web-{228F53B4-50E8-46D5-9CDF-D138B784A169}" dt="2023-05-08T14:00:34.805" v="701" actId="1076"/>
        <pc:sldMkLst>
          <pc:docMk/>
          <pc:sldMk cId="96136844" sldId="2307"/>
        </pc:sldMkLst>
        <pc:spChg chg="mod">
          <ac:chgData name="Rockwell, Mark E CIV DLA INFO OPERATIONS (USA)" userId="S::mark.rockwell@dla.mil::5cf64c54-333a-465a-8ae0-1af31aca5163" providerId="AD" clId="Web-{228F53B4-50E8-46D5-9CDF-D138B784A169}" dt="2023-05-08T13:58:18.302" v="637" actId="20577"/>
          <ac:spMkLst>
            <pc:docMk/>
            <pc:sldMk cId="96136844" sldId="2307"/>
            <ac:spMk id="5" creationId="{63029926-C653-8F7B-8B10-2BEB9E9D8812}"/>
          </ac:spMkLst>
        </pc:spChg>
        <pc:spChg chg="add mod">
          <ac:chgData name="Rockwell, Mark E CIV DLA INFO OPERATIONS (USA)" userId="S::mark.rockwell@dla.mil::5cf64c54-333a-465a-8ae0-1af31aca5163" providerId="AD" clId="Web-{228F53B4-50E8-46D5-9CDF-D138B784A169}" dt="2023-05-08T14:00:34.805" v="701" actId="1076"/>
          <ac:spMkLst>
            <pc:docMk/>
            <pc:sldMk cId="96136844" sldId="2307"/>
            <ac:spMk id="6" creationId="{147AB127-70FB-FE76-4E2D-70C3604F1BDB}"/>
          </ac:spMkLst>
        </pc:spChg>
      </pc:sldChg>
      <pc:sldChg chg="addSp modSp">
        <pc:chgData name="Rockwell, Mark E CIV DLA INFO OPERATIONS (USA)" userId="S::mark.rockwell@dla.mil::5cf64c54-333a-465a-8ae0-1af31aca5163" providerId="AD" clId="Web-{228F53B4-50E8-46D5-9CDF-D138B784A169}" dt="2023-05-08T14:07:56.470" v="704"/>
        <pc:sldMkLst>
          <pc:docMk/>
          <pc:sldMk cId="1972373169" sldId="2308"/>
        </pc:sldMkLst>
        <pc:spChg chg="mod">
          <ac:chgData name="Rockwell, Mark E CIV DLA INFO OPERATIONS (USA)" userId="S::mark.rockwell@dla.mil::5cf64c54-333a-465a-8ae0-1af31aca5163" providerId="AD" clId="Web-{228F53B4-50E8-46D5-9CDF-D138B784A169}" dt="2023-05-08T14:06:36.234" v="703" actId="20577"/>
          <ac:spMkLst>
            <pc:docMk/>
            <pc:sldMk cId="1972373169" sldId="2308"/>
            <ac:spMk id="5" creationId="{63029926-C653-8F7B-8B10-2BEB9E9D8812}"/>
          </ac:spMkLst>
        </pc:spChg>
        <pc:spChg chg="add">
          <ac:chgData name="Rockwell, Mark E CIV DLA INFO OPERATIONS (USA)" userId="S::mark.rockwell@dla.mil::5cf64c54-333a-465a-8ae0-1af31aca5163" providerId="AD" clId="Web-{228F53B4-50E8-46D5-9CDF-D138B784A169}" dt="2023-05-08T14:07:56.470" v="704"/>
          <ac:spMkLst>
            <pc:docMk/>
            <pc:sldMk cId="1972373169" sldId="2308"/>
            <ac:spMk id="6" creationId="{D6D27987-4B0E-032B-5BC0-EA7FC3D6C2E5}"/>
          </ac:spMkLst>
        </pc:spChg>
      </pc:sldChg>
      <pc:sldChg chg="modSp">
        <pc:chgData name="Rockwell, Mark E CIV DLA INFO OPERATIONS (USA)" userId="S::mark.rockwell@dla.mil::5cf64c54-333a-465a-8ae0-1af31aca5163" providerId="AD" clId="Web-{228F53B4-50E8-46D5-9CDF-D138B784A169}" dt="2023-05-08T14:31:59.858" v="913" actId="20577"/>
        <pc:sldMkLst>
          <pc:docMk/>
          <pc:sldMk cId="122039232" sldId="2310"/>
        </pc:sldMkLst>
        <pc:spChg chg="mod">
          <ac:chgData name="Rockwell, Mark E CIV DLA INFO OPERATIONS (USA)" userId="S::mark.rockwell@dla.mil::5cf64c54-333a-465a-8ae0-1af31aca5163" providerId="AD" clId="Web-{228F53B4-50E8-46D5-9CDF-D138B784A169}" dt="2023-05-08T14:31:59.858" v="913" actId="20577"/>
          <ac:spMkLst>
            <pc:docMk/>
            <pc:sldMk cId="122039232" sldId="2310"/>
            <ac:spMk id="5" creationId="{63029926-C653-8F7B-8B10-2BEB9E9D8812}"/>
          </ac:spMkLst>
        </pc:spChg>
      </pc:sldChg>
      <pc:sldChg chg="modSp">
        <pc:chgData name="Rockwell, Mark E CIV DLA INFO OPERATIONS (USA)" userId="S::mark.rockwell@dla.mil::5cf64c54-333a-465a-8ae0-1af31aca5163" providerId="AD" clId="Web-{228F53B4-50E8-46D5-9CDF-D138B784A169}" dt="2023-05-08T13:50:26.168" v="550" actId="20577"/>
        <pc:sldMkLst>
          <pc:docMk/>
          <pc:sldMk cId="2113378684" sldId="2313"/>
        </pc:sldMkLst>
        <pc:spChg chg="mod">
          <ac:chgData name="Rockwell, Mark E CIV DLA INFO OPERATIONS (USA)" userId="S::mark.rockwell@dla.mil::5cf64c54-333a-465a-8ae0-1af31aca5163" providerId="AD" clId="Web-{228F53B4-50E8-46D5-9CDF-D138B784A169}" dt="2023-05-08T13:50:26.168" v="550" actId="20577"/>
          <ac:spMkLst>
            <pc:docMk/>
            <pc:sldMk cId="2113378684" sldId="2313"/>
            <ac:spMk id="5" creationId="{170098D5-AF61-FF5B-E194-FDA67EB61F84}"/>
          </ac:spMkLst>
        </pc:spChg>
      </pc:sldChg>
      <pc:sldChg chg="addSp delSp modSp ord">
        <pc:chgData name="Rockwell, Mark E CIV DLA INFO OPERATIONS (USA)" userId="S::mark.rockwell@dla.mil::5cf64c54-333a-465a-8ae0-1af31aca5163" providerId="AD" clId="Web-{228F53B4-50E8-46D5-9CDF-D138B784A169}" dt="2023-05-08T14:22:53.832" v="781"/>
        <pc:sldMkLst>
          <pc:docMk/>
          <pc:sldMk cId="4232993989" sldId="2315"/>
        </pc:sldMkLst>
        <pc:spChg chg="mod">
          <ac:chgData name="Rockwell, Mark E CIV DLA INFO OPERATIONS (USA)" userId="S::mark.rockwell@dla.mil::5cf64c54-333a-465a-8ae0-1af31aca5163" providerId="AD" clId="Web-{228F53B4-50E8-46D5-9CDF-D138B784A169}" dt="2023-05-08T14:18:54.624" v="747" actId="1076"/>
          <ac:spMkLst>
            <pc:docMk/>
            <pc:sldMk cId="4232993989" sldId="2315"/>
            <ac:spMk id="2" creationId="{69F0BEBF-EAE4-770F-95DA-4B75C59F0B19}"/>
          </ac:spMkLst>
        </pc:spChg>
        <pc:spChg chg="del">
          <ac:chgData name="Rockwell, Mark E CIV DLA INFO OPERATIONS (USA)" userId="S::mark.rockwell@dla.mil::5cf64c54-333a-465a-8ae0-1af31aca5163" providerId="AD" clId="Web-{228F53B4-50E8-46D5-9CDF-D138B784A169}" dt="2023-05-08T13:17:06.941" v="5"/>
          <ac:spMkLst>
            <pc:docMk/>
            <pc:sldMk cId="4232993989" sldId="2315"/>
            <ac:spMk id="6" creationId="{C1300F61-205B-6FD4-E11E-2B115E472AFA}"/>
          </ac:spMkLst>
        </pc:spChg>
        <pc:spChg chg="add mod">
          <ac:chgData name="Rockwell, Mark E CIV DLA INFO OPERATIONS (USA)" userId="S::mark.rockwell@dla.mil::5cf64c54-333a-465a-8ae0-1af31aca5163" providerId="AD" clId="Web-{228F53B4-50E8-46D5-9CDF-D138B784A169}" dt="2023-05-08T13:29:50.987" v="54" actId="20577"/>
          <ac:spMkLst>
            <pc:docMk/>
            <pc:sldMk cId="4232993989" sldId="2315"/>
            <ac:spMk id="7" creationId="{2C3304ED-E767-7C5B-37F6-007CE0D51996}"/>
          </ac:spMkLst>
        </pc:spChg>
        <pc:graphicFrameChg chg="add mod modGraphic">
          <ac:chgData name="Rockwell, Mark E CIV DLA INFO OPERATIONS (USA)" userId="S::mark.rockwell@dla.mil::5cf64c54-333a-465a-8ae0-1af31aca5163" providerId="AD" clId="Web-{228F53B4-50E8-46D5-9CDF-D138B784A169}" dt="2023-05-08T13:29:58.706" v="55" actId="1076"/>
          <ac:graphicFrameMkLst>
            <pc:docMk/>
            <pc:sldMk cId="4232993989" sldId="2315"/>
            <ac:graphicFrameMk id="5" creationId="{F5EDD283-80C6-E6BC-399C-12CE4C6831DF}"/>
          </ac:graphicFrameMkLst>
        </pc:graphicFrameChg>
      </pc:sldChg>
    </pc:docChg>
  </pc:docChgLst>
  <pc:docChgLst>
    <pc:chgData name="Belcher, Marcy A CTR DLA INFO OPERATIONS (USA)" userId="22de11e6-f619-4f45-b230-3663b12ee4a4" providerId="ADAL" clId="{DD6B66C2-2129-4681-903C-893C8E124CD7}"/>
    <pc:docChg chg="undo custSel modSld">
      <pc:chgData name="Belcher, Marcy A CTR DLA INFO OPERATIONS (USA)" userId="22de11e6-f619-4f45-b230-3663b12ee4a4" providerId="ADAL" clId="{DD6B66C2-2129-4681-903C-893C8E124CD7}" dt="2022-10-18T10:48:56.539" v="107" actId="20577"/>
      <pc:docMkLst>
        <pc:docMk/>
      </pc:docMkLst>
      <pc:sldChg chg="modSp mod">
        <pc:chgData name="Belcher, Marcy A CTR DLA INFO OPERATIONS (USA)" userId="22de11e6-f619-4f45-b230-3663b12ee4a4" providerId="ADAL" clId="{DD6B66C2-2129-4681-903C-893C8E124CD7}" dt="2022-10-18T10:48:56.539" v="107" actId="20577"/>
        <pc:sldMkLst>
          <pc:docMk/>
          <pc:sldMk cId="4121039365" sldId="269"/>
        </pc:sldMkLst>
        <pc:graphicFrameChg chg="mod modGraphic">
          <ac:chgData name="Belcher, Marcy A CTR DLA INFO OPERATIONS (USA)" userId="22de11e6-f619-4f45-b230-3663b12ee4a4" providerId="ADAL" clId="{DD6B66C2-2129-4681-903C-893C8E124CD7}" dt="2022-10-18T10:48:56.539" v="107" actId="20577"/>
          <ac:graphicFrameMkLst>
            <pc:docMk/>
            <pc:sldMk cId="4121039365" sldId="269"/>
            <ac:graphicFrameMk id="7" creationId="{D6E97F20-2105-4483-90E3-C04FD04FF9F1}"/>
          </ac:graphicFrameMkLst>
        </pc:graphicFrameChg>
      </pc:sldChg>
    </pc:docChg>
  </pc:docChgLst>
  <pc:docChgLst>
    <pc:chgData name="Rockwell, Mark E CIV DLA INFO OPERATIONS (USA)" userId="S::mark.rockwell@dla.mil::5cf64c54-333a-465a-8ae0-1af31aca5163" providerId="AD" clId="Web-{DD5316F2-D83A-4351-8529-6E8A356E25BE}"/>
    <pc:docChg chg="addSld modSld modSection">
      <pc:chgData name="Rockwell, Mark E CIV DLA INFO OPERATIONS (USA)" userId="S::mark.rockwell@dla.mil::5cf64c54-333a-465a-8ae0-1af31aca5163" providerId="AD" clId="Web-{DD5316F2-D83A-4351-8529-6E8A356E25BE}" dt="2023-04-25T15:17:30.831" v="258" actId="20577"/>
      <pc:docMkLst>
        <pc:docMk/>
      </pc:docMkLst>
      <pc:sldChg chg="modSp">
        <pc:chgData name="Rockwell, Mark E CIV DLA INFO OPERATIONS (USA)" userId="S::mark.rockwell@dla.mil::5cf64c54-333a-465a-8ae0-1af31aca5163" providerId="AD" clId="Web-{DD5316F2-D83A-4351-8529-6E8A356E25BE}" dt="2023-04-25T15:01:16.345" v="32" actId="20577"/>
        <pc:sldMkLst>
          <pc:docMk/>
          <pc:sldMk cId="2327456765" sldId="262"/>
        </pc:sldMkLst>
        <pc:spChg chg="mod">
          <ac:chgData name="Rockwell, Mark E CIV DLA INFO OPERATIONS (USA)" userId="S::mark.rockwell@dla.mil::5cf64c54-333a-465a-8ae0-1af31aca5163" providerId="AD" clId="Web-{DD5316F2-D83A-4351-8529-6E8A356E25BE}" dt="2023-04-25T15:01:16.345" v="32" actId="20577"/>
          <ac:spMkLst>
            <pc:docMk/>
            <pc:sldMk cId="2327456765" sldId="262"/>
            <ac:spMk id="5" creationId="{D7BF173C-8F13-47C2-9F84-D7DB6987F226}"/>
          </ac:spMkLst>
        </pc:spChg>
      </pc:sldChg>
      <pc:sldChg chg="modSp">
        <pc:chgData name="Rockwell, Mark E CIV DLA INFO OPERATIONS (USA)" userId="S::mark.rockwell@dla.mil::5cf64c54-333a-465a-8ae0-1af31aca5163" providerId="AD" clId="Web-{DD5316F2-D83A-4351-8529-6E8A356E25BE}" dt="2023-04-25T15:03:50.369" v="68"/>
        <pc:sldMkLst>
          <pc:docMk/>
          <pc:sldMk cId="4121039365" sldId="269"/>
        </pc:sldMkLst>
        <pc:spChg chg="mod">
          <ac:chgData name="Rockwell, Mark E CIV DLA INFO OPERATIONS (USA)" userId="S::mark.rockwell@dla.mil::5cf64c54-333a-465a-8ae0-1af31aca5163" providerId="AD" clId="Web-{DD5316F2-D83A-4351-8529-6E8A356E25BE}" dt="2023-04-25T15:03:15.773" v="64" actId="20577"/>
          <ac:spMkLst>
            <pc:docMk/>
            <pc:sldMk cId="4121039365" sldId="269"/>
            <ac:spMk id="10" creationId="{9D5CE758-5B60-4053-ADBA-34A477A22AFC}"/>
          </ac:spMkLst>
        </pc:spChg>
        <pc:graphicFrameChg chg="mod modGraphic">
          <ac:chgData name="Rockwell, Mark E CIV DLA INFO OPERATIONS (USA)" userId="S::mark.rockwell@dla.mil::5cf64c54-333a-465a-8ae0-1af31aca5163" providerId="AD" clId="Web-{DD5316F2-D83A-4351-8529-6E8A356E25BE}" dt="2023-04-25T15:03:50.369" v="68"/>
          <ac:graphicFrameMkLst>
            <pc:docMk/>
            <pc:sldMk cId="4121039365" sldId="269"/>
            <ac:graphicFrameMk id="7" creationId="{D6E97F20-2105-4483-90E3-C04FD04FF9F1}"/>
          </ac:graphicFrameMkLst>
        </pc:graphicFrameChg>
      </pc:sldChg>
      <pc:sldChg chg="addSp modSp">
        <pc:chgData name="Rockwell, Mark E CIV DLA INFO OPERATIONS (USA)" userId="S::mark.rockwell@dla.mil::5cf64c54-333a-465a-8ae0-1af31aca5163" providerId="AD" clId="Web-{DD5316F2-D83A-4351-8529-6E8A356E25BE}" dt="2023-04-25T15:12:34.316" v="166" actId="20577"/>
        <pc:sldMkLst>
          <pc:docMk/>
          <pc:sldMk cId="3159819816" sldId="371"/>
        </pc:sldMkLst>
        <pc:spChg chg="mod">
          <ac:chgData name="Rockwell, Mark E CIV DLA INFO OPERATIONS (USA)" userId="S::mark.rockwell@dla.mil::5cf64c54-333a-465a-8ae0-1af31aca5163" providerId="AD" clId="Web-{DD5316F2-D83A-4351-8529-6E8A356E25BE}" dt="2023-04-25T15:07:37.583" v="96" actId="20577"/>
          <ac:spMkLst>
            <pc:docMk/>
            <pc:sldMk cId="3159819816" sldId="371"/>
            <ac:spMk id="2" creationId="{4820607B-DEB8-4CCC-8236-A51968AE7217}"/>
          </ac:spMkLst>
        </pc:spChg>
        <pc:spChg chg="add mod">
          <ac:chgData name="Rockwell, Mark E CIV DLA INFO OPERATIONS (USA)" userId="S::mark.rockwell@dla.mil::5cf64c54-333a-465a-8ae0-1af31aca5163" providerId="AD" clId="Web-{DD5316F2-D83A-4351-8529-6E8A356E25BE}" dt="2023-04-25T15:12:34.316" v="166" actId="20577"/>
          <ac:spMkLst>
            <pc:docMk/>
            <pc:sldMk cId="3159819816" sldId="371"/>
            <ac:spMk id="5" creationId="{D1270264-F657-A71A-F1E5-530F6E3A1824}"/>
          </ac:spMkLst>
        </pc:spChg>
      </pc:sldChg>
      <pc:sldChg chg="addSp modSp new">
        <pc:chgData name="Rockwell, Mark E CIV DLA INFO OPERATIONS (USA)" userId="S::mark.rockwell@dla.mil::5cf64c54-333a-465a-8ae0-1af31aca5163" providerId="AD" clId="Web-{DD5316F2-D83A-4351-8529-6E8A356E25BE}" dt="2023-04-25T15:17:30.831" v="258" actId="20577"/>
        <pc:sldMkLst>
          <pc:docMk/>
          <pc:sldMk cId="1609441241" sldId="2295"/>
        </pc:sldMkLst>
        <pc:spChg chg="mod">
          <ac:chgData name="Rockwell, Mark E CIV DLA INFO OPERATIONS (USA)" userId="S::mark.rockwell@dla.mil::5cf64c54-333a-465a-8ae0-1af31aca5163" providerId="AD" clId="Web-{DD5316F2-D83A-4351-8529-6E8A356E25BE}" dt="2023-04-25T15:14:06.946" v="181" actId="20577"/>
          <ac:spMkLst>
            <pc:docMk/>
            <pc:sldMk cId="1609441241" sldId="2295"/>
            <ac:spMk id="2" creationId="{69F0BEBF-EAE4-770F-95DA-4B75C59F0B19}"/>
          </ac:spMkLst>
        </pc:spChg>
        <pc:spChg chg="add mod">
          <ac:chgData name="Rockwell, Mark E CIV DLA INFO OPERATIONS (USA)" userId="S::mark.rockwell@dla.mil::5cf64c54-333a-465a-8ae0-1af31aca5163" providerId="AD" clId="Web-{DD5316F2-D83A-4351-8529-6E8A356E25BE}" dt="2023-04-25T15:17:30.831" v="258" actId="20577"/>
          <ac:spMkLst>
            <pc:docMk/>
            <pc:sldMk cId="1609441241" sldId="2295"/>
            <ac:spMk id="5" creationId="{5FEEE150-E567-686E-1C23-D4E4CB8DFAD1}"/>
          </ac:spMkLst>
        </pc:spChg>
      </pc:sldChg>
      <pc:sldChg chg="new">
        <pc:chgData name="Rockwell, Mark E CIV DLA INFO OPERATIONS (USA)" userId="S::mark.rockwell@dla.mil::5cf64c54-333a-465a-8ae0-1af31aca5163" providerId="AD" clId="Web-{DD5316F2-D83A-4351-8529-6E8A356E25BE}" dt="2023-04-25T15:12:50.145" v="168"/>
        <pc:sldMkLst>
          <pc:docMk/>
          <pc:sldMk cId="3033385138" sldId="2296"/>
        </pc:sldMkLst>
      </pc:sldChg>
      <pc:sldChg chg="new">
        <pc:chgData name="Rockwell, Mark E CIV DLA INFO OPERATIONS (USA)" userId="S::mark.rockwell@dla.mil::5cf64c54-333a-465a-8ae0-1af31aca5163" providerId="AD" clId="Web-{DD5316F2-D83A-4351-8529-6E8A356E25BE}" dt="2023-04-25T15:12:55.161" v="169"/>
        <pc:sldMkLst>
          <pc:docMk/>
          <pc:sldMk cId="1660250583" sldId="2297"/>
        </pc:sldMkLst>
      </pc:sldChg>
      <pc:sldChg chg="new">
        <pc:chgData name="Rockwell, Mark E CIV DLA INFO OPERATIONS (USA)" userId="S::mark.rockwell@dla.mil::5cf64c54-333a-465a-8ae0-1af31aca5163" providerId="AD" clId="Web-{DD5316F2-D83A-4351-8529-6E8A356E25BE}" dt="2023-04-25T15:12:59.505" v="170"/>
        <pc:sldMkLst>
          <pc:docMk/>
          <pc:sldMk cId="340214037" sldId="2298"/>
        </pc:sldMkLst>
      </pc:sldChg>
    </pc:docChg>
  </pc:docChgLst>
  <pc:docChgLst>
    <pc:chgData name="Belcher, Marcy A CTR DLA INFO OPERATIONS (USA)" userId="S::marcy.belcher.ctr@dla.mil::22de11e6-f619-4f45-b230-3663b12ee4a4" providerId="AD" clId="Web-{A0F04714-03E3-4348-9B3D-383184E8A159}"/>
    <pc:docChg chg="modSld">
      <pc:chgData name="Belcher, Marcy A CTR DLA INFO OPERATIONS (USA)" userId="S::marcy.belcher.ctr@dla.mil::22de11e6-f619-4f45-b230-3663b12ee4a4" providerId="AD" clId="Web-{A0F04714-03E3-4348-9B3D-383184E8A159}" dt="2023-04-17T18:09:09.768" v="17"/>
      <pc:docMkLst>
        <pc:docMk/>
      </pc:docMkLst>
      <pc:sldChg chg="modSp">
        <pc:chgData name="Belcher, Marcy A CTR DLA INFO OPERATIONS (USA)" userId="S::marcy.belcher.ctr@dla.mil::22de11e6-f619-4f45-b230-3663b12ee4a4" providerId="AD" clId="Web-{A0F04714-03E3-4348-9B3D-383184E8A159}" dt="2023-04-17T18:09:09.768" v="17"/>
        <pc:sldMkLst>
          <pc:docMk/>
          <pc:sldMk cId="4121039365" sldId="269"/>
        </pc:sldMkLst>
        <pc:graphicFrameChg chg="mod modGraphic">
          <ac:chgData name="Belcher, Marcy A CTR DLA INFO OPERATIONS (USA)" userId="S::marcy.belcher.ctr@dla.mil::22de11e6-f619-4f45-b230-3663b12ee4a4" providerId="AD" clId="Web-{A0F04714-03E3-4348-9B3D-383184E8A159}" dt="2023-04-17T18:09:09.768" v="17"/>
          <ac:graphicFrameMkLst>
            <pc:docMk/>
            <pc:sldMk cId="4121039365" sldId="269"/>
            <ac:graphicFrameMk id="7" creationId="{D6E97F20-2105-4483-90E3-C04FD04FF9F1}"/>
          </ac:graphicFrameMkLst>
        </pc:graphicFrameChg>
      </pc:sldChg>
    </pc:docChg>
  </pc:docChgLst>
  <pc:docChgLst>
    <pc:chgData name="Gill, Preston L CTR DLA (USA)" userId="S::preston.gill.ctr@dla.mil::0b3c8ccf-54ab-46b3-abc1-24742b5e6221" providerId="AD" clId="Web-{845058B1-3893-45F1-8F88-C6C1C1237110}"/>
    <pc:docChg chg="modSld">
      <pc:chgData name="Gill, Preston L CTR DLA (USA)" userId="S::preston.gill.ctr@dla.mil::0b3c8ccf-54ab-46b3-abc1-24742b5e6221" providerId="AD" clId="Web-{845058B1-3893-45F1-8F88-C6C1C1237110}" dt="2023-05-05T11:58:17.533" v="2" actId="20577"/>
      <pc:docMkLst>
        <pc:docMk/>
      </pc:docMkLst>
      <pc:sldChg chg="modSp">
        <pc:chgData name="Gill, Preston L CTR DLA (USA)" userId="S::preston.gill.ctr@dla.mil::0b3c8ccf-54ab-46b3-abc1-24742b5e6221" providerId="AD" clId="Web-{845058B1-3893-45F1-8F88-C6C1C1237110}" dt="2023-05-05T11:58:17.533" v="2" actId="20577"/>
        <pc:sldMkLst>
          <pc:docMk/>
          <pc:sldMk cId="2327456765" sldId="262"/>
        </pc:sldMkLst>
        <pc:spChg chg="mod">
          <ac:chgData name="Gill, Preston L CTR DLA (USA)" userId="S::preston.gill.ctr@dla.mil::0b3c8ccf-54ab-46b3-abc1-24742b5e6221" providerId="AD" clId="Web-{845058B1-3893-45F1-8F88-C6C1C1237110}" dt="2023-05-05T11:58:17.533" v="2" actId="20577"/>
          <ac:spMkLst>
            <pc:docMk/>
            <pc:sldMk cId="2327456765" sldId="262"/>
            <ac:spMk id="4" creationId="{B7EF0AE2-33B2-44EB-B552-26AF69226B84}"/>
          </ac:spMkLst>
        </pc:spChg>
      </pc:sldChg>
    </pc:docChg>
  </pc:docChgLst>
  <pc:docChgLst>
    <pc:chgData name="Belcher, Marcy A CTR DLA INFO OPERATIONS (USA)" userId="S::marcy.belcher.ctr@dla.mil::22de11e6-f619-4f45-b230-3663b12ee4a4" providerId="AD" clId="Web-{1F6DD056-A432-4F8A-B387-5215EB2A70CB}"/>
    <pc:docChg chg="modSld">
      <pc:chgData name="Belcher, Marcy A CTR DLA INFO OPERATIONS (USA)" userId="S::marcy.belcher.ctr@dla.mil::22de11e6-f619-4f45-b230-3663b12ee4a4" providerId="AD" clId="Web-{1F6DD056-A432-4F8A-B387-5215EB2A70CB}" dt="2022-10-18T10:40:42.774" v="263"/>
      <pc:docMkLst>
        <pc:docMk/>
      </pc:docMkLst>
      <pc:sldChg chg="modSp">
        <pc:chgData name="Belcher, Marcy A CTR DLA INFO OPERATIONS (USA)" userId="S::marcy.belcher.ctr@dla.mil::22de11e6-f619-4f45-b230-3663b12ee4a4" providerId="AD" clId="Web-{1F6DD056-A432-4F8A-B387-5215EB2A70CB}" dt="2022-10-18T10:40:42.774" v="263"/>
        <pc:sldMkLst>
          <pc:docMk/>
          <pc:sldMk cId="4121039365" sldId="269"/>
        </pc:sldMkLst>
        <pc:graphicFrameChg chg="mod modGraphic">
          <ac:chgData name="Belcher, Marcy A CTR DLA INFO OPERATIONS (USA)" userId="S::marcy.belcher.ctr@dla.mil::22de11e6-f619-4f45-b230-3663b12ee4a4" providerId="AD" clId="Web-{1F6DD056-A432-4F8A-B387-5215EB2A70CB}" dt="2022-10-18T10:40:42.774" v="263"/>
          <ac:graphicFrameMkLst>
            <pc:docMk/>
            <pc:sldMk cId="4121039365" sldId="269"/>
            <ac:graphicFrameMk id="7" creationId="{D6E97F20-2105-4483-90E3-C04FD04FF9F1}"/>
          </ac:graphicFrameMkLst>
        </pc:graphicFrameChg>
      </pc:sldChg>
    </pc:docChg>
  </pc:docChgLst>
  <pc:docChgLst>
    <pc:chgData name="Gill, Preston L CTR DLA (USA)" userId="S::preston.gill.ctr@dla.mil::0b3c8ccf-54ab-46b3-abc1-24742b5e6221" providerId="AD" clId="Web-{F3636728-8548-4B34-BE88-89F2D3CE3F6F}"/>
    <pc:docChg chg="modSld">
      <pc:chgData name="Gill, Preston L CTR DLA (USA)" userId="S::preston.gill.ctr@dla.mil::0b3c8ccf-54ab-46b3-abc1-24742b5e6221" providerId="AD" clId="Web-{F3636728-8548-4B34-BE88-89F2D3CE3F6F}" dt="2023-05-09T16:33:37.856" v="34" actId="20577"/>
      <pc:docMkLst>
        <pc:docMk/>
      </pc:docMkLst>
      <pc:sldChg chg="addSp modSp">
        <pc:chgData name="Gill, Preston L CTR DLA (USA)" userId="S::preston.gill.ctr@dla.mil::0b3c8ccf-54ab-46b3-abc1-24742b5e6221" providerId="AD" clId="Web-{F3636728-8548-4B34-BE88-89F2D3CE3F6F}" dt="2023-05-09T16:33:37.856" v="34" actId="20577"/>
        <pc:sldMkLst>
          <pc:docMk/>
          <pc:sldMk cId="4039411297" sldId="2316"/>
        </pc:sldMkLst>
        <pc:spChg chg="mod">
          <ac:chgData name="Gill, Preston L CTR DLA (USA)" userId="S::preston.gill.ctr@dla.mil::0b3c8ccf-54ab-46b3-abc1-24742b5e6221" providerId="AD" clId="Web-{F3636728-8548-4B34-BE88-89F2D3CE3F6F}" dt="2023-05-09T16:33:37.856" v="34" actId="20577"/>
          <ac:spMkLst>
            <pc:docMk/>
            <pc:sldMk cId="4039411297" sldId="2316"/>
            <ac:spMk id="4" creationId="{F7BB3871-303B-08ED-EE57-C7FF8E09D318}"/>
          </ac:spMkLst>
        </pc:spChg>
        <pc:spChg chg="add mod">
          <ac:chgData name="Gill, Preston L CTR DLA (USA)" userId="S::preston.gill.ctr@dla.mil::0b3c8ccf-54ab-46b3-abc1-24742b5e6221" providerId="AD" clId="Web-{F3636728-8548-4B34-BE88-89F2D3CE3F6F}" dt="2023-05-09T16:31:54.586" v="9" actId="1076"/>
          <ac:spMkLst>
            <pc:docMk/>
            <pc:sldMk cId="4039411297" sldId="2316"/>
            <ac:spMk id="7" creationId="{D583A257-A1BB-DA97-D35E-F48663721DB7}"/>
          </ac:spMkLst>
        </pc:spChg>
      </pc:sldChg>
    </pc:docChg>
  </pc:docChgLst>
  <pc:docChgLst>
    <pc:chgData name="Gill, Preston L CTR DLA (USA)" userId="S::preston.gill.ctr@dla.mil::0b3c8ccf-54ab-46b3-abc1-24742b5e6221" providerId="AD" clId="Web-{D8721B17-8082-4DF0-BC1C-66D1A246C10D}"/>
    <pc:docChg chg="addSld delSld modSld modSection">
      <pc:chgData name="Gill, Preston L CTR DLA (USA)" userId="S::preston.gill.ctr@dla.mil::0b3c8ccf-54ab-46b3-abc1-24742b5e6221" providerId="AD" clId="Web-{D8721B17-8082-4DF0-BC1C-66D1A246C10D}" dt="2023-05-09T15:36:33.836" v="4"/>
      <pc:docMkLst>
        <pc:docMk/>
      </pc:docMkLst>
      <pc:sldChg chg="addSp delSp modSp mod modClrScheme chgLayout">
        <pc:chgData name="Gill, Preston L CTR DLA (USA)" userId="S::preston.gill.ctr@dla.mil::0b3c8ccf-54ab-46b3-abc1-24742b5e6221" providerId="AD" clId="Web-{D8721B17-8082-4DF0-BC1C-66D1A246C10D}" dt="2023-05-09T15:36:33.836" v="4"/>
        <pc:sldMkLst>
          <pc:docMk/>
          <pc:sldMk cId="2327456765" sldId="262"/>
        </pc:sldMkLst>
        <pc:spChg chg="mod ord">
          <ac:chgData name="Gill, Preston L CTR DLA (USA)" userId="S::preston.gill.ctr@dla.mil::0b3c8ccf-54ab-46b3-abc1-24742b5e6221" providerId="AD" clId="Web-{D8721B17-8082-4DF0-BC1C-66D1A246C10D}" dt="2023-05-09T15:33:43.645" v="0"/>
          <ac:spMkLst>
            <pc:docMk/>
            <pc:sldMk cId="2327456765" sldId="262"/>
            <ac:spMk id="4" creationId="{B7EF0AE2-33B2-44EB-B552-26AF69226B84}"/>
          </ac:spMkLst>
        </pc:spChg>
        <pc:spChg chg="mod ord">
          <ac:chgData name="Gill, Preston L CTR DLA (USA)" userId="S::preston.gill.ctr@dla.mil::0b3c8ccf-54ab-46b3-abc1-24742b5e6221" providerId="AD" clId="Web-{D8721B17-8082-4DF0-BC1C-66D1A246C10D}" dt="2023-05-09T15:33:43.645" v="0"/>
          <ac:spMkLst>
            <pc:docMk/>
            <pc:sldMk cId="2327456765" sldId="262"/>
            <ac:spMk id="5" creationId="{D7BF173C-8F13-47C2-9F84-D7DB6987F226}"/>
          </ac:spMkLst>
        </pc:spChg>
        <pc:graphicFrameChg chg="add del mod">
          <ac:chgData name="Gill, Preston L CTR DLA (USA)" userId="S::preston.gill.ctr@dla.mil::0b3c8ccf-54ab-46b3-abc1-24742b5e6221" providerId="AD" clId="Web-{D8721B17-8082-4DF0-BC1C-66D1A246C10D}" dt="2023-05-09T15:36:33.836" v="4"/>
          <ac:graphicFrameMkLst>
            <pc:docMk/>
            <pc:sldMk cId="2327456765" sldId="262"/>
            <ac:graphicFrameMk id="3" creationId="{CBDC544E-45B7-09A6-B15F-6D4ECC160B72}"/>
          </ac:graphicFrameMkLst>
        </pc:graphicFrameChg>
      </pc:sldChg>
      <pc:sldChg chg="new del">
        <pc:chgData name="Gill, Preston L CTR DLA (USA)" userId="S::preston.gill.ctr@dla.mil::0b3c8ccf-54ab-46b3-abc1-24742b5e6221" providerId="AD" clId="Web-{D8721B17-8082-4DF0-BC1C-66D1A246C10D}" dt="2023-05-09T15:35:28.319" v="2"/>
        <pc:sldMkLst>
          <pc:docMk/>
          <pc:sldMk cId="3151613774" sldId="2316"/>
        </pc:sldMkLst>
      </pc:sldChg>
    </pc:docChg>
  </pc:docChgLst>
  <pc:docChgLst>
    <pc:chgData name="Rockwell, Mark E CIV DLA INFO OPERATIONS (USA)" userId="S::mark.rockwell@dla.mil::5cf64c54-333a-465a-8ae0-1af31aca5163" providerId="AD" clId="Web-{67FAC80D-0CCF-45AF-9F4E-3471ED73F428}"/>
    <pc:docChg chg="modSld">
      <pc:chgData name="Rockwell, Mark E CIV DLA INFO OPERATIONS (USA)" userId="S::mark.rockwell@dla.mil::5cf64c54-333a-465a-8ae0-1af31aca5163" providerId="AD" clId="Web-{67FAC80D-0CCF-45AF-9F4E-3471ED73F428}" dt="2023-05-09T17:44:21.965" v="37" actId="1076"/>
      <pc:docMkLst>
        <pc:docMk/>
      </pc:docMkLst>
      <pc:sldChg chg="modSp">
        <pc:chgData name="Rockwell, Mark E CIV DLA INFO OPERATIONS (USA)" userId="S::mark.rockwell@dla.mil::5cf64c54-333a-465a-8ae0-1af31aca5163" providerId="AD" clId="Web-{67FAC80D-0CCF-45AF-9F4E-3471ED73F428}" dt="2023-05-09T17:43:01.476" v="27" actId="1076"/>
        <pc:sldMkLst>
          <pc:docMk/>
          <pc:sldMk cId="3159819816" sldId="371"/>
        </pc:sldMkLst>
        <pc:spChg chg="mod">
          <ac:chgData name="Rockwell, Mark E CIV DLA INFO OPERATIONS (USA)" userId="S::mark.rockwell@dla.mil::5cf64c54-333a-465a-8ae0-1af31aca5163" providerId="AD" clId="Web-{67FAC80D-0CCF-45AF-9F4E-3471ED73F428}" dt="2023-05-09T17:43:01.476" v="27" actId="1076"/>
          <ac:spMkLst>
            <pc:docMk/>
            <pc:sldMk cId="3159819816" sldId="371"/>
            <ac:spMk id="2" creationId="{4820607B-DEB8-4CCC-8236-A51968AE7217}"/>
          </ac:spMkLst>
        </pc:spChg>
      </pc:sldChg>
      <pc:sldChg chg="modSp">
        <pc:chgData name="Rockwell, Mark E CIV DLA INFO OPERATIONS (USA)" userId="S::mark.rockwell@dla.mil::5cf64c54-333a-465a-8ae0-1af31aca5163" providerId="AD" clId="Web-{67FAC80D-0CCF-45AF-9F4E-3471ED73F428}" dt="2023-05-09T17:42:26.287" v="24" actId="1076"/>
        <pc:sldMkLst>
          <pc:docMk/>
          <pc:sldMk cId="886485334" sldId="2299"/>
        </pc:sldMkLst>
        <pc:spChg chg="mod">
          <ac:chgData name="Rockwell, Mark E CIV DLA INFO OPERATIONS (USA)" userId="S::mark.rockwell@dla.mil::5cf64c54-333a-465a-8ae0-1af31aca5163" providerId="AD" clId="Web-{67FAC80D-0CCF-45AF-9F4E-3471ED73F428}" dt="2023-05-09T17:42:26.287" v="24" actId="1076"/>
          <ac:spMkLst>
            <pc:docMk/>
            <pc:sldMk cId="886485334" sldId="2299"/>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2:32.928" v="25" actId="1076"/>
        <pc:sldMkLst>
          <pc:docMk/>
          <pc:sldMk cId="2003971644" sldId="2301"/>
        </pc:sldMkLst>
        <pc:spChg chg="mod">
          <ac:chgData name="Rockwell, Mark E CIV DLA INFO OPERATIONS (USA)" userId="S::mark.rockwell@dla.mil::5cf64c54-333a-465a-8ae0-1af31aca5163" providerId="AD" clId="Web-{67FAC80D-0CCF-45AF-9F4E-3471ED73F428}" dt="2023-05-09T17:42:32.928" v="25" actId="1076"/>
          <ac:spMkLst>
            <pc:docMk/>
            <pc:sldMk cId="2003971644" sldId="2301"/>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2:03.176" v="22" actId="1076"/>
        <pc:sldMkLst>
          <pc:docMk/>
          <pc:sldMk cId="3941275154" sldId="2303"/>
        </pc:sldMkLst>
        <pc:spChg chg="mod">
          <ac:chgData name="Rockwell, Mark E CIV DLA INFO OPERATIONS (USA)" userId="S::mark.rockwell@dla.mil::5cf64c54-333a-465a-8ae0-1af31aca5163" providerId="AD" clId="Web-{67FAC80D-0CCF-45AF-9F4E-3471ED73F428}" dt="2023-05-09T17:42:03.176" v="22" actId="1076"/>
          <ac:spMkLst>
            <pc:docMk/>
            <pc:sldMk cId="3941275154" sldId="2303"/>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2:15.958" v="23" actId="1076"/>
        <pc:sldMkLst>
          <pc:docMk/>
          <pc:sldMk cId="948687269" sldId="2305"/>
        </pc:sldMkLst>
        <pc:spChg chg="mod">
          <ac:chgData name="Rockwell, Mark E CIV DLA INFO OPERATIONS (USA)" userId="S::mark.rockwell@dla.mil::5cf64c54-333a-465a-8ae0-1af31aca5163" providerId="AD" clId="Web-{67FAC80D-0CCF-45AF-9F4E-3471ED73F428}" dt="2023-05-09T17:42:15.958" v="23" actId="1076"/>
          <ac:spMkLst>
            <pc:docMk/>
            <pc:sldMk cId="948687269" sldId="2305"/>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2:42.163" v="26" actId="1076"/>
        <pc:sldMkLst>
          <pc:docMk/>
          <pc:sldMk cId="96136844" sldId="2307"/>
        </pc:sldMkLst>
        <pc:spChg chg="mod">
          <ac:chgData name="Rockwell, Mark E CIV DLA INFO OPERATIONS (USA)" userId="S::mark.rockwell@dla.mil::5cf64c54-333a-465a-8ae0-1af31aca5163" providerId="AD" clId="Web-{67FAC80D-0CCF-45AF-9F4E-3471ED73F428}" dt="2023-05-09T17:42:42.163" v="26" actId="1076"/>
          <ac:spMkLst>
            <pc:docMk/>
            <pc:sldMk cId="96136844" sldId="2307"/>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4:01.089" v="35" actId="1076"/>
        <pc:sldMkLst>
          <pc:docMk/>
          <pc:sldMk cId="991778840" sldId="2309"/>
        </pc:sldMkLst>
        <pc:spChg chg="mod">
          <ac:chgData name="Rockwell, Mark E CIV DLA INFO OPERATIONS (USA)" userId="S::mark.rockwell@dla.mil::5cf64c54-333a-465a-8ae0-1af31aca5163" providerId="AD" clId="Web-{67FAC80D-0CCF-45AF-9F4E-3471ED73F428}" dt="2023-05-09T17:43:19.477" v="29" actId="1076"/>
          <ac:spMkLst>
            <pc:docMk/>
            <pc:sldMk cId="991778840" sldId="2309"/>
            <ac:spMk id="2" creationId="{CCE7E688-533C-0761-744A-4FB27760D4DB}"/>
          </ac:spMkLst>
        </pc:spChg>
        <pc:spChg chg="mod">
          <ac:chgData name="Rockwell, Mark E CIV DLA INFO OPERATIONS (USA)" userId="S::mark.rockwell@dla.mil::5cf64c54-333a-465a-8ae0-1af31aca5163" providerId="AD" clId="Web-{67FAC80D-0CCF-45AF-9F4E-3471ED73F428}" dt="2023-05-09T17:44:01.089" v="35" actId="1076"/>
          <ac:spMkLst>
            <pc:docMk/>
            <pc:sldMk cId="991778840" sldId="2309"/>
            <ac:spMk id="5" creationId="{63029926-C653-8F7B-8B10-2BEB9E9D8812}"/>
          </ac:spMkLst>
        </pc:spChg>
      </pc:sldChg>
      <pc:sldChg chg="modSp">
        <pc:chgData name="Rockwell, Mark E CIV DLA INFO OPERATIONS (USA)" userId="S::mark.rockwell@dla.mil::5cf64c54-333a-465a-8ae0-1af31aca5163" providerId="AD" clId="Web-{67FAC80D-0CCF-45AF-9F4E-3471ED73F428}" dt="2023-05-09T17:43:08.602" v="28" actId="1076"/>
        <pc:sldMkLst>
          <pc:docMk/>
          <pc:sldMk cId="122039232" sldId="2310"/>
        </pc:sldMkLst>
        <pc:spChg chg="mod">
          <ac:chgData name="Rockwell, Mark E CIV DLA INFO OPERATIONS (USA)" userId="S::mark.rockwell@dla.mil::5cf64c54-333a-465a-8ae0-1af31aca5163" providerId="AD" clId="Web-{67FAC80D-0CCF-45AF-9F4E-3471ED73F428}" dt="2023-05-09T17:43:08.602" v="28" actId="1076"/>
          <ac:spMkLst>
            <pc:docMk/>
            <pc:sldMk cId="122039232" sldId="2310"/>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4:12.105" v="36" actId="1076"/>
        <pc:sldMkLst>
          <pc:docMk/>
          <pc:sldMk cId="3907532683" sldId="2311"/>
        </pc:sldMkLst>
        <pc:spChg chg="mod">
          <ac:chgData name="Rockwell, Mark E CIV DLA INFO OPERATIONS (USA)" userId="S::mark.rockwell@dla.mil::5cf64c54-333a-465a-8ae0-1af31aca5163" providerId="AD" clId="Web-{67FAC80D-0CCF-45AF-9F4E-3471ED73F428}" dt="2023-05-09T17:44:12.105" v="36" actId="1076"/>
          <ac:spMkLst>
            <pc:docMk/>
            <pc:sldMk cId="3907532683" sldId="2311"/>
            <ac:spMk id="2" creationId="{CCE7E688-533C-0761-744A-4FB27760D4DB}"/>
          </ac:spMkLst>
        </pc:spChg>
      </pc:sldChg>
      <pc:sldChg chg="modSp">
        <pc:chgData name="Rockwell, Mark E CIV DLA INFO OPERATIONS (USA)" userId="S::mark.rockwell@dla.mil::5cf64c54-333a-465a-8ae0-1af31aca5163" providerId="AD" clId="Web-{67FAC80D-0CCF-45AF-9F4E-3471ED73F428}" dt="2023-05-09T17:44:21.965" v="37" actId="1076"/>
        <pc:sldMkLst>
          <pc:docMk/>
          <pc:sldMk cId="2113378684" sldId="2313"/>
        </pc:sldMkLst>
        <pc:spChg chg="mod">
          <ac:chgData name="Rockwell, Mark E CIV DLA INFO OPERATIONS (USA)" userId="S::mark.rockwell@dla.mil::5cf64c54-333a-465a-8ae0-1af31aca5163" providerId="AD" clId="Web-{67FAC80D-0CCF-45AF-9F4E-3471ED73F428}" dt="2023-05-09T17:44:21.965" v="37" actId="1076"/>
          <ac:spMkLst>
            <pc:docMk/>
            <pc:sldMk cId="2113378684" sldId="2313"/>
            <ac:spMk id="2" creationId="{7D1AF9C3-1EA2-64EE-7E93-FE694F97F4E6}"/>
          </ac:spMkLst>
        </pc:spChg>
      </pc:sldChg>
      <pc:sldChg chg="modSp">
        <pc:chgData name="Rockwell, Mark E CIV DLA INFO OPERATIONS (USA)" userId="S::mark.rockwell@dla.mil::5cf64c54-333a-465a-8ae0-1af31aca5163" providerId="AD" clId="Web-{67FAC80D-0CCF-45AF-9F4E-3471ED73F428}" dt="2023-05-09T17:41:43.269" v="21" actId="20577"/>
        <pc:sldMkLst>
          <pc:docMk/>
          <pc:sldMk cId="4039411297" sldId="2316"/>
        </pc:sldMkLst>
        <pc:spChg chg="mod">
          <ac:chgData name="Rockwell, Mark E CIV DLA INFO OPERATIONS (USA)" userId="S::mark.rockwell@dla.mil::5cf64c54-333a-465a-8ae0-1af31aca5163" providerId="AD" clId="Web-{67FAC80D-0CCF-45AF-9F4E-3471ED73F428}" dt="2023-05-09T17:41:43.269" v="21" actId="20577"/>
          <ac:spMkLst>
            <pc:docMk/>
            <pc:sldMk cId="4039411297" sldId="2316"/>
            <ac:spMk id="2" creationId="{0DF8DE05-C7E6-4E47-80A0-9EB008ECDFF7}"/>
          </ac:spMkLst>
        </pc:spChg>
      </pc:sldChg>
    </pc:docChg>
  </pc:docChgLst>
  <pc:docChgLst>
    <pc:chgData name="Breen, Benjamin S CIV DLA INFO OPERATIONS (USA)" userId="S::benjamin.breen@dla.mil::47f7b2a5-c09d-4044-87a0-da19ab18e059" providerId="AD" clId="Web-{CB2BB234-A549-4523-83FF-9971429BE875}"/>
    <pc:docChg chg="modSld">
      <pc:chgData name="Breen, Benjamin S CIV DLA INFO OPERATIONS (USA)" userId="S::benjamin.breen@dla.mil::47f7b2a5-c09d-4044-87a0-da19ab18e059" providerId="AD" clId="Web-{CB2BB234-A549-4523-83FF-9971429BE875}" dt="2022-11-08T14:57:04.471" v="632"/>
      <pc:docMkLst>
        <pc:docMk/>
      </pc:docMkLst>
      <pc:sldChg chg="modSp">
        <pc:chgData name="Breen, Benjamin S CIV DLA INFO OPERATIONS (USA)" userId="S::benjamin.breen@dla.mil::47f7b2a5-c09d-4044-87a0-da19ab18e059" providerId="AD" clId="Web-{CB2BB234-A549-4523-83FF-9971429BE875}" dt="2022-11-08T14:57:04.471" v="632"/>
        <pc:sldMkLst>
          <pc:docMk/>
          <pc:sldMk cId="4121039365" sldId="269"/>
        </pc:sldMkLst>
        <pc:graphicFrameChg chg="mod modGraphic">
          <ac:chgData name="Breen, Benjamin S CIV DLA INFO OPERATIONS (USA)" userId="S::benjamin.breen@dla.mil::47f7b2a5-c09d-4044-87a0-da19ab18e059" providerId="AD" clId="Web-{CB2BB234-A549-4523-83FF-9971429BE875}" dt="2022-11-08T14:57:04.471" v="632"/>
          <ac:graphicFrameMkLst>
            <pc:docMk/>
            <pc:sldMk cId="4121039365" sldId="269"/>
            <ac:graphicFrameMk id="7" creationId="{D6E97F20-2105-4483-90E3-C04FD04FF9F1}"/>
          </ac:graphicFrameMkLst>
        </pc:graphicFrameChg>
      </pc:sldChg>
    </pc:docChg>
  </pc:docChgLst>
  <pc:docChgLst>
    <pc:chgData name="Belcher, Marcy A CTR DLA INFO OPERATIONS (USA)" userId="22de11e6-f619-4f45-b230-3663b12ee4a4" providerId="ADAL" clId="{C7FE0C94-8CB8-48C4-9A4D-75008CEFB7AD}"/>
    <pc:docChg chg="custSel delSld modSld modSection">
      <pc:chgData name="Belcher, Marcy A CTR DLA INFO OPERATIONS (USA)" userId="22de11e6-f619-4f45-b230-3663b12ee4a4" providerId="ADAL" clId="{C7FE0C94-8CB8-48C4-9A4D-75008CEFB7AD}" dt="2023-05-09T15:56:25.474" v="14" actId="1076"/>
      <pc:docMkLst>
        <pc:docMk/>
      </pc:docMkLst>
      <pc:sldChg chg="del">
        <pc:chgData name="Belcher, Marcy A CTR DLA INFO OPERATIONS (USA)" userId="22de11e6-f619-4f45-b230-3663b12ee4a4" providerId="ADAL" clId="{C7FE0C94-8CB8-48C4-9A4D-75008CEFB7AD}" dt="2023-05-09T15:53:02.630" v="10" actId="2696"/>
        <pc:sldMkLst>
          <pc:docMk/>
          <pc:sldMk cId="4121039365" sldId="269"/>
        </pc:sldMkLst>
      </pc:sldChg>
      <pc:sldChg chg="addSp modSp mod">
        <pc:chgData name="Belcher, Marcy A CTR DLA INFO OPERATIONS (USA)" userId="22de11e6-f619-4f45-b230-3663b12ee4a4" providerId="ADAL" clId="{C7FE0C94-8CB8-48C4-9A4D-75008CEFB7AD}" dt="2023-05-09T15:56:25.474" v="14" actId="1076"/>
        <pc:sldMkLst>
          <pc:docMk/>
          <pc:sldMk cId="4039411297" sldId="2316"/>
        </pc:sldMkLst>
        <pc:spChg chg="mod">
          <ac:chgData name="Belcher, Marcy A CTR DLA INFO OPERATIONS (USA)" userId="22de11e6-f619-4f45-b230-3663b12ee4a4" providerId="ADAL" clId="{C7FE0C94-8CB8-48C4-9A4D-75008CEFB7AD}" dt="2023-05-09T15:51:17.028" v="6" actId="113"/>
          <ac:spMkLst>
            <pc:docMk/>
            <pc:sldMk cId="4039411297" sldId="2316"/>
            <ac:spMk id="2" creationId="{0DF8DE05-C7E6-4E47-80A0-9EB008ECDFF7}"/>
          </ac:spMkLst>
        </pc:spChg>
        <pc:spChg chg="mod">
          <ac:chgData name="Belcher, Marcy A CTR DLA INFO OPERATIONS (USA)" userId="22de11e6-f619-4f45-b230-3663b12ee4a4" providerId="ADAL" clId="{C7FE0C94-8CB8-48C4-9A4D-75008CEFB7AD}" dt="2023-05-09T15:56:25.474" v="14" actId="1076"/>
          <ac:spMkLst>
            <pc:docMk/>
            <pc:sldMk cId="4039411297" sldId="2316"/>
            <ac:spMk id="3" creationId="{232B0004-5887-A913-DCB4-7E20D3280D31}"/>
          </ac:spMkLst>
        </pc:spChg>
        <pc:spChg chg="add mod">
          <ac:chgData name="Belcher, Marcy A CTR DLA INFO OPERATIONS (USA)" userId="22de11e6-f619-4f45-b230-3663b12ee4a4" providerId="ADAL" clId="{C7FE0C94-8CB8-48C4-9A4D-75008CEFB7AD}" dt="2023-05-09T15:52:39.218" v="9"/>
          <ac:spMkLst>
            <pc:docMk/>
            <pc:sldMk cId="4039411297" sldId="2316"/>
            <ac:spMk id="6" creationId="{9691C2A1-6859-8179-DB39-BB7D11FA66CC}"/>
          </ac:spMkLst>
        </pc:spChg>
        <pc:graphicFrameChg chg="add mod">
          <ac:chgData name="Belcher, Marcy A CTR DLA INFO OPERATIONS (USA)" userId="22de11e6-f619-4f45-b230-3663b12ee4a4" providerId="ADAL" clId="{C7FE0C94-8CB8-48C4-9A4D-75008CEFB7AD}" dt="2023-05-09T15:51:54.017" v="8" actId="1076"/>
          <ac:graphicFrameMkLst>
            <pc:docMk/>
            <pc:sldMk cId="4039411297" sldId="2316"/>
            <ac:graphicFrameMk id="5" creationId="{8FF0C158-0646-8880-459A-93CB53BCF8E6}"/>
          </ac:graphicFrameMkLst>
        </pc:graphicFrameChg>
      </pc:sldChg>
    </pc:docChg>
  </pc:docChgLst>
  <pc:docChgLst>
    <pc:chgData name="Rockwell, Mark E CIV DLA INFO OPERATIONS (USA)" userId="S::mark.rockwell@dla.mil::5cf64c54-333a-465a-8ae0-1af31aca5163" providerId="AD" clId="Web-{0DB37174-42A7-48E9-8164-AB22E5DA1C77}"/>
    <pc:docChg chg="addSld delSld modSld modSection">
      <pc:chgData name="Rockwell, Mark E CIV DLA INFO OPERATIONS (USA)" userId="S::mark.rockwell@dla.mil::5cf64c54-333a-465a-8ae0-1af31aca5163" providerId="AD" clId="Web-{0DB37174-42A7-48E9-8164-AB22E5DA1C77}" dt="2023-05-08T13:14:53.080" v="12"/>
      <pc:docMkLst>
        <pc:docMk/>
      </pc:docMkLst>
      <pc:sldChg chg="delSp modSp add replId">
        <pc:chgData name="Rockwell, Mark E CIV DLA INFO OPERATIONS (USA)" userId="S::mark.rockwell@dla.mil::5cf64c54-333a-465a-8ae0-1af31aca5163" providerId="AD" clId="Web-{0DB37174-42A7-48E9-8164-AB22E5DA1C77}" dt="2023-05-08T13:14:35.798" v="10" actId="1076"/>
        <pc:sldMkLst>
          <pc:docMk/>
          <pc:sldMk cId="4232993989" sldId="2315"/>
        </pc:sldMkLst>
        <pc:spChg chg="mod">
          <ac:chgData name="Rockwell, Mark E CIV DLA INFO OPERATIONS (USA)" userId="S::mark.rockwell@dla.mil::5cf64c54-333a-465a-8ae0-1af31aca5163" providerId="AD" clId="Web-{0DB37174-42A7-48E9-8164-AB22E5DA1C77}" dt="2023-05-08T13:14:15.204" v="7" actId="20577"/>
          <ac:spMkLst>
            <pc:docMk/>
            <pc:sldMk cId="4232993989" sldId="2315"/>
            <ac:spMk id="2" creationId="{69F0BEBF-EAE4-770F-95DA-4B75C59F0B19}"/>
          </ac:spMkLst>
        </pc:spChg>
        <pc:spChg chg="del">
          <ac:chgData name="Rockwell, Mark E CIV DLA INFO OPERATIONS (USA)" userId="S::mark.rockwell@dla.mil::5cf64c54-333a-465a-8ae0-1af31aca5163" providerId="AD" clId="Web-{0DB37174-42A7-48E9-8164-AB22E5DA1C77}" dt="2023-05-08T13:14:19.267" v="8"/>
          <ac:spMkLst>
            <pc:docMk/>
            <pc:sldMk cId="4232993989" sldId="2315"/>
            <ac:spMk id="5" creationId="{126B15DE-C8E7-97AE-0DDD-352F7469783B}"/>
          </ac:spMkLst>
        </pc:spChg>
        <pc:spChg chg="mod">
          <ac:chgData name="Rockwell, Mark E CIV DLA INFO OPERATIONS (USA)" userId="S::mark.rockwell@dla.mil::5cf64c54-333a-465a-8ae0-1af31aca5163" providerId="AD" clId="Web-{0DB37174-42A7-48E9-8164-AB22E5DA1C77}" dt="2023-05-08T13:14:35.798" v="10" actId="1076"/>
          <ac:spMkLst>
            <pc:docMk/>
            <pc:sldMk cId="4232993989" sldId="2315"/>
            <ac:spMk id="6" creationId="{C1300F61-205B-6FD4-E11E-2B115E472AFA}"/>
          </ac:spMkLst>
        </pc:spChg>
      </pc:sldChg>
      <pc:sldChg chg="add del replId">
        <pc:chgData name="Rockwell, Mark E CIV DLA INFO OPERATIONS (USA)" userId="S::mark.rockwell@dla.mil::5cf64c54-333a-465a-8ae0-1af31aca5163" providerId="AD" clId="Web-{0DB37174-42A7-48E9-8164-AB22E5DA1C77}" dt="2023-05-08T13:14:53.080" v="12"/>
        <pc:sldMkLst>
          <pc:docMk/>
          <pc:sldMk cId="1979661402" sldId="2316"/>
        </pc:sldMkLst>
      </pc:sldChg>
    </pc:docChg>
  </pc:docChgLst>
  <pc:docChgLst>
    <pc:chgData name="Gill, Preston L CTR DLA (USA)" userId="0b3c8ccf-54ab-46b3-abc1-24742b5e6221" providerId="ADAL" clId="{9A9A84AC-A67B-4484-8532-3EE2DC232666}"/>
    <pc:docChg chg="modSection">
      <pc:chgData name="Gill, Preston L CTR DLA (USA)" userId="0b3c8ccf-54ab-46b3-abc1-24742b5e6221" providerId="ADAL" clId="{9A9A84AC-A67B-4484-8532-3EE2DC232666}" dt="2023-05-09T18:11:12.122" v="0" actId="17846"/>
      <pc:docMkLst>
        <pc:docMk/>
      </pc:docMkLst>
    </pc:docChg>
  </pc:docChgLst>
  <pc:docChgLst>
    <pc:chgData name="Gill, Preston L CTR DLA (USA)" userId="S::preston.gill.ctr@dla.mil::0b3c8ccf-54ab-46b3-abc1-24742b5e6221" providerId="AD" clId="Web-{38A5A21C-07E8-4394-A5F0-4C88448F8FF8}"/>
    <pc:docChg chg="modSld">
      <pc:chgData name="Gill, Preston L CTR DLA (USA)" userId="S::preston.gill.ctr@dla.mil::0b3c8ccf-54ab-46b3-abc1-24742b5e6221" providerId="AD" clId="Web-{38A5A21C-07E8-4394-A5F0-4C88448F8FF8}" dt="2023-05-09T16:14:35.349" v="100" actId="1076"/>
      <pc:docMkLst>
        <pc:docMk/>
      </pc:docMkLst>
      <pc:sldChg chg="modSp">
        <pc:chgData name="Gill, Preston L CTR DLA (USA)" userId="S::preston.gill.ctr@dla.mil::0b3c8ccf-54ab-46b3-abc1-24742b5e6221" providerId="AD" clId="Web-{38A5A21C-07E8-4394-A5F0-4C88448F8FF8}" dt="2023-05-09T16:11:41.501" v="74" actId="20577"/>
        <pc:sldMkLst>
          <pc:docMk/>
          <pc:sldMk cId="3159819816" sldId="371"/>
        </pc:sldMkLst>
        <pc:spChg chg="mod">
          <ac:chgData name="Gill, Preston L CTR DLA (USA)" userId="S::preston.gill.ctr@dla.mil::0b3c8ccf-54ab-46b3-abc1-24742b5e6221" providerId="AD" clId="Web-{38A5A21C-07E8-4394-A5F0-4C88448F8FF8}" dt="2023-05-09T16:11:26.345" v="71" actId="20577"/>
          <ac:spMkLst>
            <pc:docMk/>
            <pc:sldMk cId="3159819816" sldId="371"/>
            <ac:spMk id="2" creationId="{4820607B-DEB8-4CCC-8236-A51968AE7217}"/>
          </ac:spMkLst>
        </pc:spChg>
        <pc:spChg chg="mod">
          <ac:chgData name="Gill, Preston L CTR DLA (USA)" userId="S::preston.gill.ctr@dla.mil::0b3c8ccf-54ab-46b3-abc1-24742b5e6221" providerId="AD" clId="Web-{38A5A21C-07E8-4394-A5F0-4C88448F8FF8}" dt="2023-05-09T16:11:41.501" v="74" actId="20577"/>
          <ac:spMkLst>
            <pc:docMk/>
            <pc:sldMk cId="3159819816" sldId="371"/>
            <ac:spMk id="4" creationId="{F01CEED3-EB29-4503-8B25-B8C8889E8958}"/>
          </ac:spMkLst>
        </pc:spChg>
      </pc:sldChg>
      <pc:sldChg chg="modSp">
        <pc:chgData name="Gill, Preston L CTR DLA (USA)" userId="S::preston.gill.ctr@dla.mil::0b3c8ccf-54ab-46b3-abc1-24742b5e6221" providerId="AD" clId="Web-{38A5A21C-07E8-4394-A5F0-4C88448F8FF8}" dt="2023-05-09T16:08:26.935" v="54" actId="20577"/>
        <pc:sldMkLst>
          <pc:docMk/>
          <pc:sldMk cId="886485334" sldId="2299"/>
        </pc:sldMkLst>
        <pc:spChg chg="mod">
          <ac:chgData name="Gill, Preston L CTR DLA (USA)" userId="S::preston.gill.ctr@dla.mil::0b3c8ccf-54ab-46b3-abc1-24742b5e6221" providerId="AD" clId="Web-{38A5A21C-07E8-4394-A5F0-4C88448F8FF8}" dt="2023-05-09T16:08:26.935" v="54" actId="20577"/>
          <ac:spMkLst>
            <pc:docMk/>
            <pc:sldMk cId="886485334" sldId="2299"/>
            <ac:spMk id="2" creationId="{CCE7E688-533C-0761-744A-4FB27760D4DB}"/>
          </ac:spMkLst>
        </pc:spChg>
        <pc:spChg chg="mod">
          <ac:chgData name="Gill, Preston L CTR DLA (USA)" userId="S::preston.gill.ctr@dla.mil::0b3c8ccf-54ab-46b3-abc1-24742b5e6221" providerId="AD" clId="Web-{38A5A21C-07E8-4394-A5F0-4C88448F8FF8}" dt="2023-05-09T16:08:22.278" v="53" actId="20577"/>
          <ac:spMkLst>
            <pc:docMk/>
            <pc:sldMk cId="886485334" sldId="2299"/>
            <ac:spMk id="3" creationId="{9A083B88-78DB-5534-CDC6-C02042E64DCC}"/>
          </ac:spMkLst>
        </pc:spChg>
      </pc:sldChg>
      <pc:sldChg chg="modSp">
        <pc:chgData name="Gill, Preston L CTR DLA (USA)" userId="S::preston.gill.ctr@dla.mil::0b3c8ccf-54ab-46b3-abc1-24742b5e6221" providerId="AD" clId="Web-{38A5A21C-07E8-4394-A5F0-4C88448F8FF8}" dt="2023-05-09T16:10:05.312" v="62" actId="1076"/>
        <pc:sldMkLst>
          <pc:docMk/>
          <pc:sldMk cId="2003971644" sldId="2301"/>
        </pc:sldMkLst>
        <pc:spChg chg="mod">
          <ac:chgData name="Gill, Preston L CTR DLA (USA)" userId="S::preston.gill.ctr@dla.mil::0b3c8ccf-54ab-46b3-abc1-24742b5e6221" providerId="AD" clId="Web-{38A5A21C-07E8-4394-A5F0-4C88448F8FF8}" dt="2023-05-09T16:09:58.515" v="61" actId="20577"/>
          <ac:spMkLst>
            <pc:docMk/>
            <pc:sldMk cId="2003971644" sldId="2301"/>
            <ac:spMk id="2" creationId="{CCE7E688-533C-0761-744A-4FB27760D4DB}"/>
          </ac:spMkLst>
        </pc:spChg>
        <pc:spChg chg="mod">
          <ac:chgData name="Gill, Preston L CTR DLA (USA)" userId="S::preston.gill.ctr@dla.mil::0b3c8ccf-54ab-46b3-abc1-24742b5e6221" providerId="AD" clId="Web-{38A5A21C-07E8-4394-A5F0-4C88448F8FF8}" dt="2023-05-09T16:09:49.108" v="60" actId="20577"/>
          <ac:spMkLst>
            <pc:docMk/>
            <pc:sldMk cId="2003971644" sldId="2301"/>
            <ac:spMk id="3" creationId="{9A083B88-78DB-5534-CDC6-C02042E64DCC}"/>
          </ac:spMkLst>
        </pc:spChg>
        <pc:spChg chg="mod">
          <ac:chgData name="Gill, Preston L CTR DLA (USA)" userId="S::preston.gill.ctr@dla.mil::0b3c8ccf-54ab-46b3-abc1-24742b5e6221" providerId="AD" clId="Web-{38A5A21C-07E8-4394-A5F0-4C88448F8FF8}" dt="2023-05-09T16:10:05.312" v="62" actId="1076"/>
          <ac:spMkLst>
            <pc:docMk/>
            <pc:sldMk cId="2003971644" sldId="2301"/>
            <ac:spMk id="5" creationId="{63029926-C653-8F7B-8B10-2BEB9E9D8812}"/>
          </ac:spMkLst>
        </pc:spChg>
      </pc:sldChg>
      <pc:sldChg chg="modSp">
        <pc:chgData name="Gill, Preston L CTR DLA (USA)" userId="S::preston.gill.ctr@dla.mil::0b3c8ccf-54ab-46b3-abc1-24742b5e6221" providerId="AD" clId="Web-{38A5A21C-07E8-4394-A5F0-4C88448F8FF8}" dt="2023-05-09T16:07:03.714" v="43" actId="20577"/>
        <pc:sldMkLst>
          <pc:docMk/>
          <pc:sldMk cId="3941275154" sldId="2303"/>
        </pc:sldMkLst>
        <pc:spChg chg="mod">
          <ac:chgData name="Gill, Preston L CTR DLA (USA)" userId="S::preston.gill.ctr@dla.mil::0b3c8ccf-54ab-46b3-abc1-24742b5e6221" providerId="AD" clId="Web-{38A5A21C-07E8-4394-A5F0-4C88448F8FF8}" dt="2023-05-09T16:06:34.276" v="41" actId="20577"/>
          <ac:spMkLst>
            <pc:docMk/>
            <pc:sldMk cId="3941275154" sldId="2303"/>
            <ac:spMk id="2" creationId="{CCE7E688-533C-0761-744A-4FB27760D4DB}"/>
          </ac:spMkLst>
        </pc:spChg>
        <pc:spChg chg="mod">
          <ac:chgData name="Gill, Preston L CTR DLA (USA)" userId="S::preston.gill.ctr@dla.mil::0b3c8ccf-54ab-46b3-abc1-24742b5e6221" providerId="AD" clId="Web-{38A5A21C-07E8-4394-A5F0-4C88448F8FF8}" dt="2023-05-09T16:07:03.714" v="43" actId="20577"/>
          <ac:spMkLst>
            <pc:docMk/>
            <pc:sldMk cId="3941275154" sldId="2303"/>
            <ac:spMk id="3" creationId="{9A083B88-78DB-5534-CDC6-C02042E64DCC}"/>
          </ac:spMkLst>
        </pc:spChg>
      </pc:sldChg>
      <pc:sldChg chg="modSp">
        <pc:chgData name="Gill, Preston L CTR DLA (USA)" userId="S::preston.gill.ctr@dla.mil::0b3c8ccf-54ab-46b3-abc1-24742b5e6221" providerId="AD" clId="Web-{38A5A21C-07E8-4394-A5F0-4C88448F8FF8}" dt="2023-05-09T16:08:01.465" v="50" actId="20577"/>
        <pc:sldMkLst>
          <pc:docMk/>
          <pc:sldMk cId="948687269" sldId="2305"/>
        </pc:sldMkLst>
        <pc:spChg chg="mod">
          <ac:chgData name="Gill, Preston L CTR DLA (USA)" userId="S::preston.gill.ctr@dla.mil::0b3c8ccf-54ab-46b3-abc1-24742b5e6221" providerId="AD" clId="Web-{38A5A21C-07E8-4394-A5F0-4C88448F8FF8}" dt="2023-05-09T16:08:01.465" v="50" actId="20577"/>
          <ac:spMkLst>
            <pc:docMk/>
            <pc:sldMk cId="948687269" sldId="2305"/>
            <ac:spMk id="2" creationId="{CCE7E688-533C-0761-744A-4FB27760D4DB}"/>
          </ac:spMkLst>
        </pc:spChg>
        <pc:spChg chg="mod">
          <ac:chgData name="Gill, Preston L CTR DLA (USA)" userId="S::preston.gill.ctr@dla.mil::0b3c8ccf-54ab-46b3-abc1-24742b5e6221" providerId="AD" clId="Web-{38A5A21C-07E8-4394-A5F0-4C88448F8FF8}" dt="2023-05-09T16:07:55.090" v="49" actId="20577"/>
          <ac:spMkLst>
            <pc:docMk/>
            <pc:sldMk cId="948687269" sldId="2305"/>
            <ac:spMk id="3" creationId="{9A083B88-78DB-5534-CDC6-C02042E64DCC}"/>
          </ac:spMkLst>
        </pc:spChg>
      </pc:sldChg>
      <pc:sldChg chg="modSp">
        <pc:chgData name="Gill, Preston L CTR DLA (USA)" userId="S::preston.gill.ctr@dla.mil::0b3c8ccf-54ab-46b3-abc1-24742b5e6221" providerId="AD" clId="Web-{38A5A21C-07E8-4394-A5F0-4C88448F8FF8}" dt="2023-05-09T16:10:45.813" v="66" actId="1076"/>
        <pc:sldMkLst>
          <pc:docMk/>
          <pc:sldMk cId="96136844" sldId="2307"/>
        </pc:sldMkLst>
        <pc:spChg chg="mod">
          <ac:chgData name="Gill, Preston L CTR DLA (USA)" userId="S::preston.gill.ctr@dla.mil::0b3c8ccf-54ab-46b3-abc1-24742b5e6221" providerId="AD" clId="Web-{38A5A21C-07E8-4394-A5F0-4C88448F8FF8}" dt="2023-05-09T16:10:30.203" v="63" actId="20577"/>
          <ac:spMkLst>
            <pc:docMk/>
            <pc:sldMk cId="96136844" sldId="2307"/>
            <ac:spMk id="2" creationId="{CCE7E688-533C-0761-744A-4FB27760D4DB}"/>
          </ac:spMkLst>
        </pc:spChg>
        <pc:spChg chg="mod">
          <ac:chgData name="Gill, Preston L CTR DLA (USA)" userId="S::preston.gill.ctr@dla.mil::0b3c8ccf-54ab-46b3-abc1-24742b5e6221" providerId="AD" clId="Web-{38A5A21C-07E8-4394-A5F0-4C88448F8FF8}" dt="2023-05-09T16:10:45.813" v="66" actId="1076"/>
          <ac:spMkLst>
            <pc:docMk/>
            <pc:sldMk cId="96136844" sldId="2307"/>
            <ac:spMk id="3" creationId="{9A083B88-78DB-5534-CDC6-C02042E64DCC}"/>
          </ac:spMkLst>
        </pc:spChg>
      </pc:sldChg>
      <pc:sldChg chg="modSp">
        <pc:chgData name="Gill, Preston L CTR DLA (USA)" userId="S::preston.gill.ctr@dla.mil::0b3c8ccf-54ab-46b3-abc1-24742b5e6221" providerId="AD" clId="Web-{38A5A21C-07E8-4394-A5F0-4C88448F8FF8}" dt="2023-05-09T16:11:16.470" v="70" actId="20577"/>
        <pc:sldMkLst>
          <pc:docMk/>
          <pc:sldMk cId="1972373169" sldId="2308"/>
        </pc:sldMkLst>
        <pc:spChg chg="mod">
          <ac:chgData name="Gill, Preston L CTR DLA (USA)" userId="S::preston.gill.ctr@dla.mil::0b3c8ccf-54ab-46b3-abc1-24742b5e6221" providerId="AD" clId="Web-{38A5A21C-07E8-4394-A5F0-4C88448F8FF8}" dt="2023-05-09T16:10:56.172" v="67" actId="20577"/>
          <ac:spMkLst>
            <pc:docMk/>
            <pc:sldMk cId="1972373169" sldId="2308"/>
            <ac:spMk id="2" creationId="{CCE7E688-533C-0761-744A-4FB27760D4DB}"/>
          </ac:spMkLst>
        </pc:spChg>
        <pc:spChg chg="mod">
          <ac:chgData name="Gill, Preston L CTR DLA (USA)" userId="S::preston.gill.ctr@dla.mil::0b3c8ccf-54ab-46b3-abc1-24742b5e6221" providerId="AD" clId="Web-{38A5A21C-07E8-4394-A5F0-4C88448F8FF8}" dt="2023-05-09T16:11:16.470" v="70" actId="20577"/>
          <ac:spMkLst>
            <pc:docMk/>
            <pc:sldMk cId="1972373169" sldId="2308"/>
            <ac:spMk id="3" creationId="{9A083B88-78DB-5534-CDC6-C02042E64DCC}"/>
          </ac:spMkLst>
        </pc:spChg>
      </pc:sldChg>
      <pc:sldChg chg="modSp">
        <pc:chgData name="Gill, Preston L CTR DLA (USA)" userId="S::preston.gill.ctr@dla.mil::0b3c8ccf-54ab-46b3-abc1-24742b5e6221" providerId="AD" clId="Web-{38A5A21C-07E8-4394-A5F0-4C88448F8FF8}" dt="2023-05-09T16:13:18.894" v="88" actId="20577"/>
        <pc:sldMkLst>
          <pc:docMk/>
          <pc:sldMk cId="991778840" sldId="2309"/>
        </pc:sldMkLst>
        <pc:spChg chg="mod">
          <ac:chgData name="Gill, Preston L CTR DLA (USA)" userId="S::preston.gill.ctr@dla.mil::0b3c8ccf-54ab-46b3-abc1-24742b5e6221" providerId="AD" clId="Web-{38A5A21C-07E8-4394-A5F0-4C88448F8FF8}" dt="2023-05-09T16:13:18.894" v="88" actId="20577"/>
          <ac:spMkLst>
            <pc:docMk/>
            <pc:sldMk cId="991778840" sldId="2309"/>
            <ac:spMk id="2" creationId="{CCE7E688-533C-0761-744A-4FB27760D4DB}"/>
          </ac:spMkLst>
        </pc:spChg>
        <pc:spChg chg="mod">
          <ac:chgData name="Gill, Preston L CTR DLA (USA)" userId="S::preston.gill.ctr@dla.mil::0b3c8ccf-54ab-46b3-abc1-24742b5e6221" providerId="AD" clId="Web-{38A5A21C-07E8-4394-A5F0-4C88448F8FF8}" dt="2023-05-09T16:13:14.019" v="87" actId="1076"/>
          <ac:spMkLst>
            <pc:docMk/>
            <pc:sldMk cId="991778840" sldId="2309"/>
            <ac:spMk id="3" creationId="{9A083B88-78DB-5534-CDC6-C02042E64DCC}"/>
          </ac:spMkLst>
        </pc:spChg>
      </pc:sldChg>
      <pc:sldChg chg="modSp">
        <pc:chgData name="Gill, Preston L CTR DLA (USA)" userId="S::preston.gill.ctr@dla.mil::0b3c8ccf-54ab-46b3-abc1-24742b5e6221" providerId="AD" clId="Web-{38A5A21C-07E8-4394-A5F0-4C88448F8FF8}" dt="2023-05-09T16:12:34.768" v="80" actId="20577"/>
        <pc:sldMkLst>
          <pc:docMk/>
          <pc:sldMk cId="122039232" sldId="2310"/>
        </pc:sldMkLst>
        <pc:spChg chg="mod">
          <ac:chgData name="Gill, Preston L CTR DLA (USA)" userId="S::preston.gill.ctr@dla.mil::0b3c8ccf-54ab-46b3-abc1-24742b5e6221" providerId="AD" clId="Web-{38A5A21C-07E8-4394-A5F0-4C88448F8FF8}" dt="2023-05-09T16:11:57.752" v="75" actId="20577"/>
          <ac:spMkLst>
            <pc:docMk/>
            <pc:sldMk cId="122039232" sldId="2310"/>
            <ac:spMk id="2" creationId="{CCE7E688-533C-0761-744A-4FB27760D4DB}"/>
          </ac:spMkLst>
        </pc:spChg>
        <pc:spChg chg="mod">
          <ac:chgData name="Gill, Preston L CTR DLA (USA)" userId="S::preston.gill.ctr@dla.mil::0b3c8ccf-54ab-46b3-abc1-24742b5e6221" providerId="AD" clId="Web-{38A5A21C-07E8-4394-A5F0-4C88448F8FF8}" dt="2023-05-09T16:12:34.768" v="80" actId="20577"/>
          <ac:spMkLst>
            <pc:docMk/>
            <pc:sldMk cId="122039232" sldId="2310"/>
            <ac:spMk id="3" creationId="{9A083B88-78DB-5534-CDC6-C02042E64DCC}"/>
          </ac:spMkLst>
        </pc:spChg>
        <pc:spChg chg="mod">
          <ac:chgData name="Gill, Preston L CTR DLA (USA)" userId="S::preston.gill.ctr@dla.mil::0b3c8ccf-54ab-46b3-abc1-24742b5e6221" providerId="AD" clId="Web-{38A5A21C-07E8-4394-A5F0-4C88448F8FF8}" dt="2023-05-09T16:12:19.080" v="77" actId="14100"/>
          <ac:spMkLst>
            <pc:docMk/>
            <pc:sldMk cId="122039232" sldId="2310"/>
            <ac:spMk id="5" creationId="{63029926-C653-8F7B-8B10-2BEB9E9D8812}"/>
          </ac:spMkLst>
        </pc:spChg>
      </pc:sldChg>
      <pc:sldChg chg="modSp">
        <pc:chgData name="Gill, Preston L CTR DLA (USA)" userId="S::preston.gill.ctr@dla.mil::0b3c8ccf-54ab-46b3-abc1-24742b5e6221" providerId="AD" clId="Web-{38A5A21C-07E8-4394-A5F0-4C88448F8FF8}" dt="2023-05-09T16:13:45.410" v="92" actId="20577"/>
        <pc:sldMkLst>
          <pc:docMk/>
          <pc:sldMk cId="3907532683" sldId="2311"/>
        </pc:sldMkLst>
        <pc:spChg chg="mod">
          <ac:chgData name="Gill, Preston L CTR DLA (USA)" userId="S::preston.gill.ctr@dla.mil::0b3c8ccf-54ab-46b3-abc1-24742b5e6221" providerId="AD" clId="Web-{38A5A21C-07E8-4394-A5F0-4C88448F8FF8}" dt="2023-05-09T16:13:27.613" v="89" actId="20577"/>
          <ac:spMkLst>
            <pc:docMk/>
            <pc:sldMk cId="3907532683" sldId="2311"/>
            <ac:spMk id="2" creationId="{CCE7E688-533C-0761-744A-4FB27760D4DB}"/>
          </ac:spMkLst>
        </pc:spChg>
        <pc:spChg chg="mod">
          <ac:chgData name="Gill, Preston L CTR DLA (USA)" userId="S::preston.gill.ctr@dla.mil::0b3c8ccf-54ab-46b3-abc1-24742b5e6221" providerId="AD" clId="Web-{38A5A21C-07E8-4394-A5F0-4C88448F8FF8}" dt="2023-05-09T16:13:45.410" v="92" actId="20577"/>
          <ac:spMkLst>
            <pc:docMk/>
            <pc:sldMk cId="3907532683" sldId="2311"/>
            <ac:spMk id="3" creationId="{9A083B88-78DB-5534-CDC6-C02042E64DCC}"/>
          </ac:spMkLst>
        </pc:spChg>
      </pc:sldChg>
      <pc:sldChg chg="modSp">
        <pc:chgData name="Gill, Preston L CTR DLA (USA)" userId="S::preston.gill.ctr@dla.mil::0b3c8ccf-54ab-46b3-abc1-24742b5e6221" providerId="AD" clId="Web-{38A5A21C-07E8-4394-A5F0-4C88448F8FF8}" dt="2023-05-09T16:14:35.349" v="100" actId="1076"/>
        <pc:sldMkLst>
          <pc:docMk/>
          <pc:sldMk cId="2113378684" sldId="2313"/>
        </pc:sldMkLst>
        <pc:spChg chg="mod">
          <ac:chgData name="Gill, Preston L CTR DLA (USA)" userId="S::preston.gill.ctr@dla.mil::0b3c8ccf-54ab-46b3-abc1-24742b5e6221" providerId="AD" clId="Web-{38A5A21C-07E8-4394-A5F0-4C88448F8FF8}" dt="2023-05-09T16:13:56.911" v="93" actId="20577"/>
          <ac:spMkLst>
            <pc:docMk/>
            <pc:sldMk cId="2113378684" sldId="2313"/>
            <ac:spMk id="2" creationId="{7D1AF9C3-1EA2-64EE-7E93-FE694F97F4E6}"/>
          </ac:spMkLst>
        </pc:spChg>
        <pc:spChg chg="mod">
          <ac:chgData name="Gill, Preston L CTR DLA (USA)" userId="S::preston.gill.ctr@dla.mil::0b3c8ccf-54ab-46b3-abc1-24742b5e6221" providerId="AD" clId="Web-{38A5A21C-07E8-4394-A5F0-4C88448F8FF8}" dt="2023-05-09T16:14:20.208" v="99" actId="20577"/>
          <ac:spMkLst>
            <pc:docMk/>
            <pc:sldMk cId="2113378684" sldId="2313"/>
            <ac:spMk id="3" creationId="{EE8B75AD-75C6-A965-73D7-1B0D7C630D1E}"/>
          </ac:spMkLst>
        </pc:spChg>
        <pc:spChg chg="mod">
          <ac:chgData name="Gill, Preston L CTR DLA (USA)" userId="S::preston.gill.ctr@dla.mil::0b3c8ccf-54ab-46b3-abc1-24742b5e6221" providerId="AD" clId="Web-{38A5A21C-07E8-4394-A5F0-4C88448F8FF8}" dt="2023-05-09T16:14:35.349" v="100" actId="1076"/>
          <ac:spMkLst>
            <pc:docMk/>
            <pc:sldMk cId="2113378684" sldId="2313"/>
            <ac:spMk id="5" creationId="{170098D5-AF61-FF5B-E194-FDA67EB61F84}"/>
          </ac:spMkLst>
        </pc:spChg>
      </pc:sldChg>
      <pc:sldChg chg="modSp">
        <pc:chgData name="Gill, Preston L CTR DLA (USA)" userId="S::preston.gill.ctr@dla.mil::0b3c8ccf-54ab-46b3-abc1-24742b5e6221" providerId="AD" clId="Web-{38A5A21C-07E8-4394-A5F0-4C88448F8FF8}" dt="2023-05-09T16:12:56.972" v="84" actId="20577"/>
        <pc:sldMkLst>
          <pc:docMk/>
          <pc:sldMk cId="4232993989" sldId="2315"/>
        </pc:sldMkLst>
        <pc:spChg chg="mod">
          <ac:chgData name="Gill, Preston L CTR DLA (USA)" userId="S::preston.gill.ctr@dla.mil::0b3c8ccf-54ab-46b3-abc1-24742b5e6221" providerId="AD" clId="Web-{38A5A21C-07E8-4394-A5F0-4C88448F8FF8}" dt="2023-05-09T16:12:56.972" v="84" actId="20577"/>
          <ac:spMkLst>
            <pc:docMk/>
            <pc:sldMk cId="4232993989" sldId="2315"/>
            <ac:spMk id="2" creationId="{69F0BEBF-EAE4-770F-95DA-4B75C59F0B19}"/>
          </ac:spMkLst>
        </pc:spChg>
        <pc:spChg chg="mod">
          <ac:chgData name="Gill, Preston L CTR DLA (USA)" userId="S::preston.gill.ctr@dla.mil::0b3c8ccf-54ab-46b3-abc1-24742b5e6221" providerId="AD" clId="Web-{38A5A21C-07E8-4394-A5F0-4C88448F8FF8}" dt="2023-05-09T16:12:51.815" v="83" actId="20577"/>
          <ac:spMkLst>
            <pc:docMk/>
            <pc:sldMk cId="4232993989" sldId="2315"/>
            <ac:spMk id="3" creationId="{881300F7-AF2A-F7DC-65CB-EC14F831315C}"/>
          </ac:spMkLst>
        </pc:spChg>
      </pc:sldChg>
      <pc:sldChg chg="modSp">
        <pc:chgData name="Gill, Preston L CTR DLA (USA)" userId="S::preston.gill.ctr@dla.mil::0b3c8ccf-54ab-46b3-abc1-24742b5e6221" providerId="AD" clId="Web-{38A5A21C-07E8-4394-A5F0-4C88448F8FF8}" dt="2023-05-09T16:07:21.668" v="45" actId="20577"/>
        <pc:sldMkLst>
          <pc:docMk/>
          <pc:sldMk cId="4039411297" sldId="2316"/>
        </pc:sldMkLst>
        <pc:spChg chg="mod">
          <ac:chgData name="Gill, Preston L CTR DLA (USA)" userId="S::preston.gill.ctr@dla.mil::0b3c8ccf-54ab-46b3-abc1-24742b5e6221" providerId="AD" clId="Web-{38A5A21C-07E8-4394-A5F0-4C88448F8FF8}" dt="2023-05-09T16:06:21.166" v="40" actId="20577"/>
          <ac:spMkLst>
            <pc:docMk/>
            <pc:sldMk cId="4039411297" sldId="2316"/>
            <ac:spMk id="2" creationId="{0DF8DE05-C7E6-4E47-80A0-9EB008ECDFF7}"/>
          </ac:spMkLst>
        </pc:spChg>
        <pc:spChg chg="mod">
          <ac:chgData name="Gill, Preston L CTR DLA (USA)" userId="S::preston.gill.ctr@dla.mil::0b3c8ccf-54ab-46b3-abc1-24742b5e6221" providerId="AD" clId="Web-{38A5A21C-07E8-4394-A5F0-4C88448F8FF8}" dt="2023-05-09T16:07:21.668" v="45" actId="20577"/>
          <ac:spMkLst>
            <pc:docMk/>
            <pc:sldMk cId="4039411297" sldId="2316"/>
            <ac:spMk id="3" creationId="{232B0004-5887-A913-DCB4-7E20D3280D31}"/>
          </ac:spMkLst>
        </pc:spChg>
      </pc:sldChg>
    </pc:docChg>
  </pc:docChgLst>
  <pc:docChgLst>
    <pc:chgData name="Rockwell, Mark E CIV DLA INFO OPERATIONS (USA)" userId="S::mark.rockwell@dla.mil::5cf64c54-333a-465a-8ae0-1af31aca5163" providerId="AD" clId="Web-{24D9A372-C489-4477-975E-26469D1F7C47}"/>
    <pc:docChg chg="addSld modSld modSection">
      <pc:chgData name="Rockwell, Mark E CIV DLA INFO OPERATIONS (USA)" userId="S::mark.rockwell@dla.mil::5cf64c54-333a-465a-8ae0-1af31aca5163" providerId="AD" clId="Web-{24D9A372-C489-4477-975E-26469D1F7C47}" dt="2023-04-26T13:03:20.340" v="210" actId="20577"/>
      <pc:docMkLst>
        <pc:docMk/>
      </pc:docMkLst>
      <pc:sldChg chg="addSp modSp">
        <pc:chgData name="Rockwell, Mark E CIV DLA INFO OPERATIONS (USA)" userId="S::mark.rockwell@dla.mil::5cf64c54-333a-465a-8ae0-1af31aca5163" providerId="AD" clId="Web-{24D9A372-C489-4477-975E-26469D1F7C47}" dt="2023-04-26T13:00:06.899" v="121" actId="1076"/>
        <pc:sldMkLst>
          <pc:docMk/>
          <pc:sldMk cId="2839184549" sldId="2302"/>
        </pc:sldMkLst>
        <pc:spChg chg="mod">
          <ac:chgData name="Rockwell, Mark E CIV DLA INFO OPERATIONS (USA)" userId="S::mark.rockwell@dla.mil::5cf64c54-333a-465a-8ae0-1af31aca5163" providerId="AD" clId="Web-{24D9A372-C489-4477-975E-26469D1F7C47}" dt="2023-04-26T13:00:06.899" v="121" actId="1076"/>
          <ac:spMkLst>
            <pc:docMk/>
            <pc:sldMk cId="2839184549" sldId="2302"/>
            <ac:spMk id="5" creationId="{63029926-C653-8F7B-8B10-2BEB9E9D8812}"/>
          </ac:spMkLst>
        </pc:spChg>
        <pc:spChg chg="add mod">
          <ac:chgData name="Rockwell, Mark E CIV DLA INFO OPERATIONS (USA)" userId="S::mark.rockwell@dla.mil::5cf64c54-333a-465a-8ae0-1af31aca5163" providerId="AD" clId="Web-{24D9A372-C489-4477-975E-26469D1F7C47}" dt="2023-04-26T12:59:45.461" v="120" actId="1076"/>
          <ac:spMkLst>
            <pc:docMk/>
            <pc:sldMk cId="2839184549" sldId="2302"/>
            <ac:spMk id="6" creationId="{39DE1EE7-D252-87B3-C381-CB495088E5B3}"/>
          </ac:spMkLst>
        </pc:spChg>
      </pc:sldChg>
      <pc:sldChg chg="modSp add replId">
        <pc:chgData name="Rockwell, Mark E CIV DLA INFO OPERATIONS (USA)" userId="S::mark.rockwell@dla.mil::5cf64c54-333a-465a-8ae0-1af31aca5163" providerId="AD" clId="Web-{24D9A372-C489-4477-975E-26469D1F7C47}" dt="2023-04-26T13:03:20.340" v="210" actId="20577"/>
        <pc:sldMkLst>
          <pc:docMk/>
          <pc:sldMk cId="3941275154" sldId="2303"/>
        </pc:sldMkLst>
        <pc:spChg chg="mod">
          <ac:chgData name="Rockwell, Mark E CIV DLA INFO OPERATIONS (USA)" userId="S::mark.rockwell@dla.mil::5cf64c54-333a-465a-8ae0-1af31aca5163" providerId="AD" clId="Web-{24D9A372-C489-4477-975E-26469D1F7C47}" dt="2023-04-26T13:01:18.103" v="140" actId="20577"/>
          <ac:spMkLst>
            <pc:docMk/>
            <pc:sldMk cId="3941275154" sldId="2303"/>
            <ac:spMk id="2" creationId="{CCE7E688-533C-0761-744A-4FB27760D4DB}"/>
          </ac:spMkLst>
        </pc:spChg>
        <pc:spChg chg="mod">
          <ac:chgData name="Rockwell, Mark E CIV DLA INFO OPERATIONS (USA)" userId="S::mark.rockwell@dla.mil::5cf64c54-333a-465a-8ae0-1af31aca5163" providerId="AD" clId="Web-{24D9A372-C489-4477-975E-26469D1F7C47}" dt="2023-04-26T13:03:20.340" v="210" actId="20577"/>
          <ac:spMkLst>
            <pc:docMk/>
            <pc:sldMk cId="3941275154" sldId="2303"/>
            <ac:spMk id="5" creationId="{63029926-C653-8F7B-8B10-2BEB9E9D8812}"/>
          </ac:spMkLst>
        </pc:spChg>
      </pc:sldChg>
    </pc:docChg>
  </pc:docChgLst>
  <pc:docChgLst>
    <pc:chgData name="Rockwell, Mark E CIV DLA INFO OPERATIONS (USA)" userId="S::mark.rockwell@dla.mil::5cf64c54-333a-465a-8ae0-1af31aca5163" providerId="AD" clId="Web-{63EDBC37-2DAB-4CF8-9E4D-8EAD27A4AC25}"/>
    <pc:docChg chg="addSld delSld modSld modSection">
      <pc:chgData name="Rockwell, Mark E CIV DLA INFO OPERATIONS (USA)" userId="S::mark.rockwell@dla.mil::5cf64c54-333a-465a-8ae0-1af31aca5163" providerId="AD" clId="Web-{63EDBC37-2DAB-4CF8-9E4D-8EAD27A4AC25}" dt="2023-05-03T19:46:03.806" v="65" actId="20577"/>
      <pc:docMkLst>
        <pc:docMk/>
      </pc:docMkLst>
      <pc:sldChg chg="modSp">
        <pc:chgData name="Rockwell, Mark E CIV DLA INFO OPERATIONS (USA)" userId="S::mark.rockwell@dla.mil::5cf64c54-333a-465a-8ae0-1af31aca5163" providerId="AD" clId="Web-{63EDBC37-2DAB-4CF8-9E4D-8EAD27A4AC25}" dt="2023-05-03T19:46:03.806" v="65" actId="20577"/>
        <pc:sldMkLst>
          <pc:docMk/>
          <pc:sldMk cId="3733486761" sldId="2294"/>
        </pc:sldMkLst>
        <pc:spChg chg="mod">
          <ac:chgData name="Rockwell, Mark E CIV DLA INFO OPERATIONS (USA)" userId="S::mark.rockwell@dla.mil::5cf64c54-333a-465a-8ae0-1af31aca5163" providerId="AD" clId="Web-{63EDBC37-2DAB-4CF8-9E4D-8EAD27A4AC25}" dt="2023-05-03T19:46:03.806" v="65" actId="20577"/>
          <ac:spMkLst>
            <pc:docMk/>
            <pc:sldMk cId="3733486761" sldId="2294"/>
            <ac:spMk id="2" creationId="{00000000-0000-0000-0000-000000000000}"/>
          </ac:spMkLst>
        </pc:spChg>
      </pc:sldChg>
      <pc:sldChg chg="delSp modSp add replId">
        <pc:chgData name="Rockwell, Mark E CIV DLA INFO OPERATIONS (USA)" userId="S::mark.rockwell@dla.mil::5cf64c54-333a-465a-8ae0-1af31aca5163" providerId="AD" clId="Web-{63EDBC37-2DAB-4CF8-9E4D-8EAD27A4AC25}" dt="2023-05-03T19:45:38.384" v="63"/>
        <pc:sldMkLst>
          <pc:docMk/>
          <pc:sldMk cId="698173548" sldId="2304"/>
        </pc:sldMkLst>
        <pc:spChg chg="mod">
          <ac:chgData name="Rockwell, Mark E CIV DLA INFO OPERATIONS (USA)" userId="S::mark.rockwell@dla.mil::5cf64c54-333a-465a-8ae0-1af31aca5163" providerId="AD" clId="Web-{63EDBC37-2DAB-4CF8-9E4D-8EAD27A4AC25}" dt="2023-05-03T19:44:49.009" v="16" actId="14100"/>
          <ac:spMkLst>
            <pc:docMk/>
            <pc:sldMk cId="698173548" sldId="2304"/>
            <ac:spMk id="2" creationId="{CCE7E688-533C-0761-744A-4FB27760D4DB}"/>
          </ac:spMkLst>
        </pc:spChg>
        <pc:spChg chg="mod">
          <ac:chgData name="Rockwell, Mark E CIV DLA INFO OPERATIONS (USA)" userId="S::mark.rockwell@dla.mil::5cf64c54-333a-465a-8ae0-1af31aca5163" providerId="AD" clId="Web-{63EDBC37-2DAB-4CF8-9E4D-8EAD27A4AC25}" dt="2023-05-03T19:45:30.853" v="61" actId="20577"/>
          <ac:spMkLst>
            <pc:docMk/>
            <pc:sldMk cId="698173548" sldId="2304"/>
            <ac:spMk id="5" creationId="{63029926-C653-8F7B-8B10-2BEB9E9D8812}"/>
          </ac:spMkLst>
        </pc:spChg>
        <pc:spChg chg="del mod">
          <ac:chgData name="Rockwell, Mark E CIV DLA INFO OPERATIONS (USA)" userId="S::mark.rockwell@dla.mil::5cf64c54-333a-465a-8ae0-1af31aca5163" providerId="AD" clId="Web-{63EDBC37-2DAB-4CF8-9E4D-8EAD27A4AC25}" dt="2023-05-03T19:45:38.384" v="63"/>
          <ac:spMkLst>
            <pc:docMk/>
            <pc:sldMk cId="698173548" sldId="2304"/>
            <ac:spMk id="6" creationId="{39DE1EE7-D252-87B3-C381-CB495088E5B3}"/>
          </ac:spMkLst>
        </pc:spChg>
      </pc:sldChg>
      <pc:sldChg chg="add del replId">
        <pc:chgData name="Rockwell, Mark E CIV DLA INFO OPERATIONS (USA)" userId="S::mark.rockwell@dla.mil::5cf64c54-333a-465a-8ae0-1af31aca5163" providerId="AD" clId="Web-{63EDBC37-2DAB-4CF8-9E4D-8EAD27A4AC25}" dt="2023-05-03T19:44:08.072" v="1"/>
        <pc:sldMkLst>
          <pc:docMk/>
          <pc:sldMk cId="3144609290" sldId="2304"/>
        </pc:sldMkLst>
      </pc:sldChg>
    </pc:docChg>
  </pc:docChgLst>
  <pc:docChgLst>
    <pc:chgData name="Rockwell, Mark E CIV DLA INFO OPERATIONS (USA)" userId="S::mark.rockwell@dla.mil::5cf64c54-333a-465a-8ae0-1af31aca5163" providerId="AD" clId="Web-{AACFAE32-833A-4ECF-BE7F-A7E248B8726A}"/>
    <pc:docChg chg="addSld modSld sldOrd modSection">
      <pc:chgData name="Rockwell, Mark E CIV DLA INFO OPERATIONS (USA)" userId="S::mark.rockwell@dla.mil::5cf64c54-333a-465a-8ae0-1af31aca5163" providerId="AD" clId="Web-{AACFAE32-833A-4ECF-BE7F-A7E248B8726A}" dt="2023-04-25T15:25:34.017" v="186" actId="20577"/>
      <pc:docMkLst>
        <pc:docMk/>
      </pc:docMkLst>
      <pc:sldChg chg="modSp">
        <pc:chgData name="Rockwell, Mark E CIV DLA INFO OPERATIONS (USA)" userId="S::mark.rockwell@dla.mil::5cf64c54-333a-465a-8ae0-1af31aca5163" providerId="AD" clId="Web-{AACFAE32-833A-4ECF-BE7F-A7E248B8726A}" dt="2023-04-25T15:18:29.677" v="5"/>
        <pc:sldMkLst>
          <pc:docMk/>
          <pc:sldMk cId="4121039365" sldId="269"/>
        </pc:sldMkLst>
        <pc:graphicFrameChg chg="mod modGraphic">
          <ac:chgData name="Rockwell, Mark E CIV DLA INFO OPERATIONS (USA)" userId="S::mark.rockwell@dla.mil::5cf64c54-333a-465a-8ae0-1af31aca5163" providerId="AD" clId="Web-{AACFAE32-833A-4ECF-BE7F-A7E248B8726A}" dt="2023-04-25T15:18:29.677" v="5"/>
          <ac:graphicFrameMkLst>
            <pc:docMk/>
            <pc:sldMk cId="4121039365" sldId="269"/>
            <ac:graphicFrameMk id="7" creationId="{D6E97F20-2105-4483-90E3-C04FD04FF9F1}"/>
          </ac:graphicFrameMkLst>
        </pc:graphicFrameChg>
      </pc:sldChg>
      <pc:sldChg chg="modSp">
        <pc:chgData name="Rockwell, Mark E CIV DLA INFO OPERATIONS (USA)" userId="S::mark.rockwell@dla.mil::5cf64c54-333a-465a-8ae0-1af31aca5163" providerId="AD" clId="Web-{AACFAE32-833A-4ECF-BE7F-A7E248B8726A}" dt="2023-04-25T15:19:27.712" v="44" actId="20577"/>
        <pc:sldMkLst>
          <pc:docMk/>
          <pc:sldMk cId="3733486761" sldId="2294"/>
        </pc:sldMkLst>
        <pc:spChg chg="mod">
          <ac:chgData name="Rockwell, Mark E CIV DLA INFO OPERATIONS (USA)" userId="S::mark.rockwell@dla.mil::5cf64c54-333a-465a-8ae0-1af31aca5163" providerId="AD" clId="Web-{AACFAE32-833A-4ECF-BE7F-A7E248B8726A}" dt="2023-04-25T15:19:05.211" v="18" actId="20577"/>
          <ac:spMkLst>
            <pc:docMk/>
            <pc:sldMk cId="3733486761" sldId="2294"/>
            <ac:spMk id="2" creationId="{00000000-0000-0000-0000-000000000000}"/>
          </ac:spMkLst>
        </pc:spChg>
        <pc:spChg chg="mod">
          <ac:chgData name="Rockwell, Mark E CIV DLA INFO OPERATIONS (USA)" userId="S::mark.rockwell@dla.mil::5cf64c54-333a-465a-8ae0-1af31aca5163" providerId="AD" clId="Web-{AACFAE32-833A-4ECF-BE7F-A7E248B8726A}" dt="2023-04-25T15:19:27.712" v="44" actId="20577"/>
          <ac:spMkLst>
            <pc:docMk/>
            <pc:sldMk cId="3733486761" sldId="2294"/>
            <ac:spMk id="3" creationId="{00000000-0000-0000-0000-000000000000}"/>
          </ac:spMkLst>
        </pc:spChg>
      </pc:sldChg>
      <pc:sldChg chg="addSp modSp new ord">
        <pc:chgData name="Rockwell, Mark E CIV DLA INFO OPERATIONS (USA)" userId="S::mark.rockwell@dla.mil::5cf64c54-333a-465a-8ae0-1af31aca5163" providerId="AD" clId="Web-{AACFAE32-833A-4ECF-BE7F-A7E248B8726A}" dt="2023-04-25T15:21:19.251" v="71" actId="20577"/>
        <pc:sldMkLst>
          <pc:docMk/>
          <pc:sldMk cId="886485334" sldId="2299"/>
        </pc:sldMkLst>
        <pc:spChg chg="mod">
          <ac:chgData name="Rockwell, Mark E CIV DLA INFO OPERATIONS (USA)" userId="S::mark.rockwell@dla.mil::5cf64c54-333a-465a-8ae0-1af31aca5163" providerId="AD" clId="Web-{AACFAE32-833A-4ECF-BE7F-A7E248B8726A}" dt="2023-04-25T15:21:19.251" v="71" actId="20577"/>
          <ac:spMkLst>
            <pc:docMk/>
            <pc:sldMk cId="886485334" sldId="2299"/>
            <ac:spMk id="2" creationId="{CCE7E688-533C-0761-744A-4FB27760D4DB}"/>
          </ac:spMkLst>
        </pc:spChg>
        <pc:spChg chg="add mod">
          <ac:chgData name="Rockwell, Mark E CIV DLA INFO OPERATIONS (USA)" userId="S::mark.rockwell@dla.mil::5cf64c54-333a-465a-8ae0-1af31aca5163" providerId="AD" clId="Web-{AACFAE32-833A-4ECF-BE7F-A7E248B8726A}" dt="2023-04-25T15:20:20.794" v="59" actId="20577"/>
          <ac:spMkLst>
            <pc:docMk/>
            <pc:sldMk cId="886485334" sldId="2299"/>
            <ac:spMk id="5" creationId="{63029926-C653-8F7B-8B10-2BEB9E9D8812}"/>
          </ac:spMkLst>
        </pc:spChg>
      </pc:sldChg>
      <pc:sldChg chg="modSp add replId">
        <pc:chgData name="Rockwell, Mark E CIV DLA INFO OPERATIONS (USA)" userId="S::mark.rockwell@dla.mil::5cf64c54-333a-465a-8ae0-1af31aca5163" providerId="AD" clId="Web-{AACFAE32-833A-4ECF-BE7F-A7E248B8726A}" dt="2023-04-25T15:21:50.081" v="85" actId="20577"/>
        <pc:sldMkLst>
          <pc:docMk/>
          <pc:sldMk cId="3454078716" sldId="2300"/>
        </pc:sldMkLst>
        <pc:spChg chg="mod">
          <ac:chgData name="Rockwell, Mark E CIV DLA INFO OPERATIONS (USA)" userId="S::mark.rockwell@dla.mil::5cf64c54-333a-465a-8ae0-1af31aca5163" providerId="AD" clId="Web-{AACFAE32-833A-4ECF-BE7F-A7E248B8726A}" dt="2023-04-25T15:21:50.081" v="85" actId="20577"/>
          <ac:spMkLst>
            <pc:docMk/>
            <pc:sldMk cId="3454078716" sldId="2300"/>
            <ac:spMk id="2" creationId="{CCE7E688-533C-0761-744A-4FB27760D4DB}"/>
          </ac:spMkLst>
        </pc:spChg>
      </pc:sldChg>
      <pc:sldChg chg="modSp add ord replId">
        <pc:chgData name="Rockwell, Mark E CIV DLA INFO OPERATIONS (USA)" userId="S::mark.rockwell@dla.mil::5cf64c54-333a-465a-8ae0-1af31aca5163" providerId="AD" clId="Web-{AACFAE32-833A-4ECF-BE7F-A7E248B8726A}" dt="2023-04-25T15:23:49.213" v="150" actId="20577"/>
        <pc:sldMkLst>
          <pc:docMk/>
          <pc:sldMk cId="2003971644" sldId="2301"/>
        </pc:sldMkLst>
        <pc:spChg chg="mod">
          <ac:chgData name="Rockwell, Mark E CIV DLA INFO OPERATIONS (USA)" userId="S::mark.rockwell@dla.mil::5cf64c54-333a-465a-8ae0-1af31aca5163" providerId="AD" clId="Web-{AACFAE32-833A-4ECF-BE7F-A7E248B8726A}" dt="2023-04-25T15:22:42.396" v="109" actId="20577"/>
          <ac:spMkLst>
            <pc:docMk/>
            <pc:sldMk cId="2003971644" sldId="2301"/>
            <ac:spMk id="2" creationId="{CCE7E688-533C-0761-744A-4FB27760D4DB}"/>
          </ac:spMkLst>
        </pc:spChg>
        <pc:spChg chg="mod">
          <ac:chgData name="Rockwell, Mark E CIV DLA INFO OPERATIONS (USA)" userId="S::mark.rockwell@dla.mil::5cf64c54-333a-465a-8ae0-1af31aca5163" providerId="AD" clId="Web-{AACFAE32-833A-4ECF-BE7F-A7E248B8726A}" dt="2023-04-25T15:23:49.213" v="150" actId="20577"/>
          <ac:spMkLst>
            <pc:docMk/>
            <pc:sldMk cId="2003971644" sldId="2301"/>
            <ac:spMk id="5" creationId="{63029926-C653-8F7B-8B10-2BEB9E9D8812}"/>
          </ac:spMkLst>
        </pc:spChg>
      </pc:sldChg>
      <pc:sldChg chg="modSp add ord replId">
        <pc:chgData name="Rockwell, Mark E CIV DLA INFO OPERATIONS (USA)" userId="S::mark.rockwell@dla.mil::5cf64c54-333a-465a-8ae0-1af31aca5163" providerId="AD" clId="Web-{AACFAE32-833A-4ECF-BE7F-A7E248B8726A}" dt="2023-04-25T15:25:34.017" v="186" actId="20577"/>
        <pc:sldMkLst>
          <pc:docMk/>
          <pc:sldMk cId="2839184549" sldId="2302"/>
        </pc:sldMkLst>
        <pc:spChg chg="mod">
          <ac:chgData name="Rockwell, Mark E CIV DLA INFO OPERATIONS (USA)" userId="S::mark.rockwell@dla.mil::5cf64c54-333a-465a-8ae0-1af31aca5163" providerId="AD" clId="Web-{AACFAE32-833A-4ECF-BE7F-A7E248B8726A}" dt="2023-04-25T15:24:51.983" v="162" actId="20577"/>
          <ac:spMkLst>
            <pc:docMk/>
            <pc:sldMk cId="2839184549" sldId="2302"/>
            <ac:spMk id="2" creationId="{CCE7E688-533C-0761-744A-4FB27760D4DB}"/>
          </ac:spMkLst>
        </pc:spChg>
        <pc:spChg chg="mod">
          <ac:chgData name="Rockwell, Mark E CIV DLA INFO OPERATIONS (USA)" userId="S::mark.rockwell@dla.mil::5cf64c54-333a-465a-8ae0-1af31aca5163" providerId="AD" clId="Web-{AACFAE32-833A-4ECF-BE7F-A7E248B8726A}" dt="2023-04-25T15:25:34.017" v="186" actId="20577"/>
          <ac:spMkLst>
            <pc:docMk/>
            <pc:sldMk cId="2839184549" sldId="2302"/>
            <ac:spMk id="5" creationId="{63029926-C653-8F7B-8B10-2BEB9E9D8812}"/>
          </ac:spMkLst>
        </pc:spChg>
      </pc:sldChg>
    </pc:docChg>
  </pc:docChgLst>
  <pc:docChgLst>
    <pc:chgData name="Rockwell, Mark E CIV DLA INFO OPERATIONS (USA)" userId="S::mark.rockwell@dla.mil::5cf64c54-333a-465a-8ae0-1af31aca5163" providerId="AD" clId="Web-{0076B644-6621-45B3-B8C7-272DF8767DCF}"/>
    <pc:docChg chg="modSld sldOrd">
      <pc:chgData name="Rockwell, Mark E CIV DLA INFO OPERATIONS (USA)" userId="S::mark.rockwell@dla.mil::5cf64c54-333a-465a-8ae0-1af31aca5163" providerId="AD" clId="Web-{0076B644-6621-45B3-B8C7-272DF8767DCF}" dt="2023-04-28T15:18:37.486" v="189" actId="20577"/>
      <pc:docMkLst>
        <pc:docMk/>
      </pc:docMkLst>
      <pc:sldChg chg="modSp">
        <pc:chgData name="Rockwell, Mark E CIV DLA INFO OPERATIONS (USA)" userId="S::mark.rockwell@dla.mil::5cf64c54-333a-465a-8ae0-1af31aca5163" providerId="AD" clId="Web-{0076B644-6621-45B3-B8C7-272DF8767DCF}" dt="2023-04-28T15:17:52.298" v="174" actId="20577"/>
        <pc:sldMkLst>
          <pc:docMk/>
          <pc:sldMk cId="3159819816" sldId="371"/>
        </pc:sldMkLst>
        <pc:spChg chg="mod">
          <ac:chgData name="Rockwell, Mark E CIV DLA INFO OPERATIONS (USA)" userId="S::mark.rockwell@dla.mil::5cf64c54-333a-465a-8ae0-1af31aca5163" providerId="AD" clId="Web-{0076B644-6621-45B3-B8C7-272DF8767DCF}" dt="2023-04-28T15:17:52.298" v="174" actId="20577"/>
          <ac:spMkLst>
            <pc:docMk/>
            <pc:sldMk cId="3159819816" sldId="371"/>
            <ac:spMk id="5" creationId="{D1270264-F657-A71A-F1E5-530F6E3A1824}"/>
          </ac:spMkLst>
        </pc:spChg>
      </pc:sldChg>
      <pc:sldChg chg="addSp delSp modSp">
        <pc:chgData name="Rockwell, Mark E CIV DLA INFO OPERATIONS (USA)" userId="S::mark.rockwell@dla.mil::5cf64c54-333a-465a-8ae0-1af31aca5163" providerId="AD" clId="Web-{0076B644-6621-45B3-B8C7-272DF8767DCF}" dt="2023-04-28T15:15:03.999" v="146" actId="20577"/>
        <pc:sldMkLst>
          <pc:docMk/>
          <pc:sldMk cId="1609441241" sldId="2295"/>
        </pc:sldMkLst>
        <pc:spChg chg="del mod">
          <ac:chgData name="Rockwell, Mark E CIV DLA INFO OPERATIONS (USA)" userId="S::mark.rockwell@dla.mil::5cf64c54-333a-465a-8ae0-1af31aca5163" providerId="AD" clId="Web-{0076B644-6621-45B3-B8C7-272DF8767DCF}" dt="2023-04-28T14:42:00.660" v="127"/>
          <ac:spMkLst>
            <pc:docMk/>
            <pc:sldMk cId="1609441241" sldId="2295"/>
            <ac:spMk id="5" creationId="{5FEEE150-E567-686E-1C23-D4E4CB8DFAD1}"/>
          </ac:spMkLst>
        </pc:spChg>
        <pc:spChg chg="add mod">
          <ac:chgData name="Rockwell, Mark E CIV DLA INFO OPERATIONS (USA)" userId="S::mark.rockwell@dla.mil::5cf64c54-333a-465a-8ae0-1af31aca5163" providerId="AD" clId="Web-{0076B644-6621-45B3-B8C7-272DF8767DCF}" dt="2023-04-28T15:15:03.999" v="146" actId="20577"/>
          <ac:spMkLst>
            <pc:docMk/>
            <pc:sldMk cId="1609441241" sldId="2295"/>
            <ac:spMk id="6" creationId="{C1300F61-205B-6FD4-E11E-2B115E472AFA}"/>
          </ac:spMkLst>
        </pc:spChg>
      </pc:sldChg>
      <pc:sldChg chg="addSp modSp ord">
        <pc:chgData name="Rockwell, Mark E CIV DLA INFO OPERATIONS (USA)" userId="S::mark.rockwell@dla.mil::5cf64c54-333a-465a-8ae0-1af31aca5163" providerId="AD" clId="Web-{0076B644-6621-45B3-B8C7-272DF8767DCF}" dt="2023-04-28T15:17:27.048" v="171"/>
        <pc:sldMkLst>
          <pc:docMk/>
          <pc:sldMk cId="3033385138" sldId="2296"/>
        </pc:sldMkLst>
        <pc:spChg chg="add mod">
          <ac:chgData name="Rockwell, Mark E CIV DLA INFO OPERATIONS (USA)" userId="S::mark.rockwell@dla.mil::5cf64c54-333a-465a-8ae0-1af31aca5163" providerId="AD" clId="Web-{0076B644-6621-45B3-B8C7-272DF8767DCF}" dt="2023-04-28T15:16:52.782" v="169" actId="20577"/>
          <ac:spMkLst>
            <pc:docMk/>
            <pc:sldMk cId="3033385138" sldId="2296"/>
            <ac:spMk id="6" creationId="{057ED2FB-2A1E-CBA5-76FF-8C3A5716743E}"/>
          </ac:spMkLst>
        </pc:spChg>
      </pc:sldChg>
      <pc:sldChg chg="addSp modSp ord">
        <pc:chgData name="Rockwell, Mark E CIV DLA INFO OPERATIONS (USA)" userId="S::mark.rockwell@dla.mil::5cf64c54-333a-465a-8ae0-1af31aca5163" providerId="AD" clId="Web-{0076B644-6621-45B3-B8C7-272DF8767DCF}" dt="2023-04-28T15:17:14.016" v="170"/>
        <pc:sldMkLst>
          <pc:docMk/>
          <pc:sldMk cId="1660250583" sldId="2297"/>
        </pc:sldMkLst>
        <pc:spChg chg="add mod">
          <ac:chgData name="Rockwell, Mark E CIV DLA INFO OPERATIONS (USA)" userId="S::mark.rockwell@dla.mil::5cf64c54-333a-465a-8ae0-1af31aca5163" providerId="AD" clId="Web-{0076B644-6621-45B3-B8C7-272DF8767DCF}" dt="2023-04-28T15:16:48.797" v="168" actId="20577"/>
          <ac:spMkLst>
            <pc:docMk/>
            <pc:sldMk cId="1660250583" sldId="2297"/>
            <ac:spMk id="6" creationId="{AB141C73-B278-6497-5B7A-2A4EF04D7813}"/>
          </ac:spMkLst>
        </pc:spChg>
      </pc:sldChg>
      <pc:sldChg chg="addSp modSp">
        <pc:chgData name="Rockwell, Mark E CIV DLA INFO OPERATIONS (USA)" userId="S::mark.rockwell@dla.mil::5cf64c54-333a-465a-8ae0-1af31aca5163" providerId="AD" clId="Web-{0076B644-6621-45B3-B8C7-272DF8767DCF}" dt="2023-04-28T15:18:37.486" v="189" actId="20577"/>
        <pc:sldMkLst>
          <pc:docMk/>
          <pc:sldMk cId="340214037" sldId="2298"/>
        </pc:sldMkLst>
        <pc:spChg chg="add mod">
          <ac:chgData name="Rockwell, Mark E CIV DLA INFO OPERATIONS (USA)" userId="S::mark.rockwell@dla.mil::5cf64c54-333a-465a-8ae0-1af31aca5163" providerId="AD" clId="Web-{0076B644-6621-45B3-B8C7-272DF8767DCF}" dt="2023-04-28T15:18:37.486" v="189" actId="20577"/>
          <ac:spMkLst>
            <pc:docMk/>
            <pc:sldMk cId="340214037" sldId="2298"/>
            <ac:spMk id="6" creationId="{147C7FAD-BE19-DB9A-AE59-F7A3A8E77A46}"/>
          </ac:spMkLst>
        </pc:spChg>
      </pc:sldChg>
    </pc:docChg>
  </pc:docChgLst>
  <pc:docChgLst>
    <pc:chgData name="Rockwell, Mark E CIV DLA INFO OPERATIONS (USA)" userId="S::mark.rockwell@dla.mil::5cf64c54-333a-465a-8ae0-1af31aca5163" providerId="AD" clId="Web-{C9658F37-96EC-4AA1-8F39-FC8243658663}"/>
    <pc:docChg chg="modSld">
      <pc:chgData name="Rockwell, Mark E CIV DLA INFO OPERATIONS (USA)" userId="S::mark.rockwell@dla.mil::5cf64c54-333a-465a-8ae0-1af31aca5163" providerId="AD" clId="Web-{C9658F37-96EC-4AA1-8F39-FC8243658663}" dt="2023-05-05T18:20:07.597" v="229" actId="20577"/>
      <pc:docMkLst>
        <pc:docMk/>
      </pc:docMkLst>
      <pc:sldChg chg="modSp">
        <pc:chgData name="Rockwell, Mark E CIV DLA INFO OPERATIONS (USA)" userId="S::mark.rockwell@dla.mil::5cf64c54-333a-465a-8ae0-1af31aca5163" providerId="AD" clId="Web-{C9658F37-96EC-4AA1-8F39-FC8243658663}" dt="2023-05-05T18:01:22.854" v="14" actId="1076"/>
        <pc:sldMkLst>
          <pc:docMk/>
          <pc:sldMk cId="96136844" sldId="2307"/>
        </pc:sldMkLst>
        <pc:spChg chg="mod">
          <ac:chgData name="Rockwell, Mark E CIV DLA INFO OPERATIONS (USA)" userId="S::mark.rockwell@dla.mil::5cf64c54-333a-465a-8ae0-1af31aca5163" providerId="AD" clId="Web-{C9658F37-96EC-4AA1-8F39-FC8243658663}" dt="2023-05-05T18:01:22.854" v="14" actId="1076"/>
          <ac:spMkLst>
            <pc:docMk/>
            <pc:sldMk cId="96136844" sldId="2307"/>
            <ac:spMk id="2" creationId="{CCE7E688-533C-0761-744A-4FB27760D4DB}"/>
          </ac:spMkLst>
        </pc:spChg>
      </pc:sldChg>
      <pc:sldChg chg="modSp">
        <pc:chgData name="Rockwell, Mark E CIV DLA INFO OPERATIONS (USA)" userId="S::mark.rockwell@dla.mil::5cf64c54-333a-465a-8ae0-1af31aca5163" providerId="AD" clId="Web-{C9658F37-96EC-4AA1-8F39-FC8243658663}" dt="2023-05-05T18:04:06.456" v="42" actId="20577"/>
        <pc:sldMkLst>
          <pc:docMk/>
          <pc:sldMk cId="1972373169" sldId="2308"/>
        </pc:sldMkLst>
        <pc:spChg chg="mod">
          <ac:chgData name="Rockwell, Mark E CIV DLA INFO OPERATIONS (USA)" userId="S::mark.rockwell@dla.mil::5cf64c54-333a-465a-8ae0-1af31aca5163" providerId="AD" clId="Web-{C9658F37-96EC-4AA1-8F39-FC8243658663}" dt="2023-05-05T18:04:06.456" v="42" actId="20577"/>
          <ac:spMkLst>
            <pc:docMk/>
            <pc:sldMk cId="1972373169" sldId="2308"/>
            <ac:spMk id="5" creationId="{63029926-C653-8F7B-8B10-2BEB9E9D8812}"/>
          </ac:spMkLst>
        </pc:spChg>
      </pc:sldChg>
      <pc:sldChg chg="modSp">
        <pc:chgData name="Rockwell, Mark E CIV DLA INFO OPERATIONS (USA)" userId="S::mark.rockwell@dla.mil::5cf64c54-333a-465a-8ae0-1af31aca5163" providerId="AD" clId="Web-{C9658F37-96EC-4AA1-8F39-FC8243658663}" dt="2023-05-05T18:06:27.026" v="96" actId="20577"/>
        <pc:sldMkLst>
          <pc:docMk/>
          <pc:sldMk cId="991778840" sldId="2309"/>
        </pc:sldMkLst>
        <pc:spChg chg="mod">
          <ac:chgData name="Rockwell, Mark E CIV DLA INFO OPERATIONS (USA)" userId="S::mark.rockwell@dla.mil::5cf64c54-333a-465a-8ae0-1af31aca5163" providerId="AD" clId="Web-{C9658F37-96EC-4AA1-8F39-FC8243658663}" dt="2023-05-05T18:06:27.026" v="96" actId="20577"/>
          <ac:spMkLst>
            <pc:docMk/>
            <pc:sldMk cId="991778840" sldId="2309"/>
            <ac:spMk id="5" creationId="{63029926-C653-8F7B-8B10-2BEB9E9D8812}"/>
          </ac:spMkLst>
        </pc:spChg>
      </pc:sldChg>
      <pc:sldChg chg="modSp">
        <pc:chgData name="Rockwell, Mark E CIV DLA INFO OPERATIONS (USA)" userId="S::mark.rockwell@dla.mil::5cf64c54-333a-465a-8ae0-1af31aca5163" providerId="AD" clId="Web-{C9658F37-96EC-4AA1-8F39-FC8243658663}" dt="2023-05-05T18:20:07.597" v="229" actId="20577"/>
        <pc:sldMkLst>
          <pc:docMk/>
          <pc:sldMk cId="3907532683" sldId="2311"/>
        </pc:sldMkLst>
        <pc:spChg chg="mod">
          <ac:chgData name="Rockwell, Mark E CIV DLA INFO OPERATIONS (USA)" userId="S::mark.rockwell@dla.mil::5cf64c54-333a-465a-8ae0-1af31aca5163" providerId="AD" clId="Web-{C9658F37-96EC-4AA1-8F39-FC8243658663}" dt="2023-05-05T18:20:07.597" v="229" actId="20577"/>
          <ac:spMkLst>
            <pc:docMk/>
            <pc:sldMk cId="3907532683" sldId="2311"/>
            <ac:spMk id="5" creationId="{63029926-C653-8F7B-8B10-2BEB9E9D8812}"/>
          </ac:spMkLst>
        </pc:spChg>
      </pc:sldChg>
    </pc:docChg>
  </pc:docChgLst>
  <pc:docChgLst>
    <pc:chgData name="Rockwell, Mark E CIV DLA INFO OPERATIONS (USA)" userId="S::mark.rockwell@dla.mil::5cf64c54-333a-465a-8ae0-1af31aca5163" providerId="AD" clId="Web-{D6469F1B-A5F2-4857-B16F-8084B01B9D99}"/>
    <pc:docChg chg="modSld">
      <pc:chgData name="Rockwell, Mark E CIV DLA INFO OPERATIONS (USA)" userId="S::mark.rockwell@dla.mil::5cf64c54-333a-465a-8ae0-1af31aca5163" providerId="AD" clId="Web-{D6469F1B-A5F2-4857-B16F-8084B01B9D99}" dt="2023-05-05T16:45:18.451" v="306" actId="20577"/>
      <pc:docMkLst>
        <pc:docMk/>
      </pc:docMkLst>
      <pc:sldChg chg="modSp">
        <pc:chgData name="Rockwell, Mark E CIV DLA INFO OPERATIONS (USA)" userId="S::mark.rockwell@dla.mil::5cf64c54-333a-465a-8ae0-1af31aca5163" providerId="AD" clId="Web-{D6469F1B-A5F2-4857-B16F-8084B01B9D99}" dt="2023-05-05T16:32:25.636" v="105"/>
        <pc:sldMkLst>
          <pc:docMk/>
          <pc:sldMk cId="4121039365" sldId="269"/>
        </pc:sldMkLst>
        <pc:graphicFrameChg chg="mod modGraphic">
          <ac:chgData name="Rockwell, Mark E CIV DLA INFO OPERATIONS (USA)" userId="S::mark.rockwell@dla.mil::5cf64c54-333a-465a-8ae0-1af31aca5163" providerId="AD" clId="Web-{D6469F1B-A5F2-4857-B16F-8084B01B9D99}" dt="2023-05-05T16:32:25.636" v="105"/>
          <ac:graphicFrameMkLst>
            <pc:docMk/>
            <pc:sldMk cId="4121039365" sldId="269"/>
            <ac:graphicFrameMk id="7" creationId="{D6E97F20-2105-4483-90E3-C04FD04FF9F1}"/>
          </ac:graphicFrameMkLst>
        </pc:graphicFrameChg>
      </pc:sldChg>
      <pc:sldChg chg="modSp">
        <pc:chgData name="Rockwell, Mark E CIV DLA INFO OPERATIONS (USA)" userId="S::mark.rockwell@dla.mil::5cf64c54-333a-465a-8ae0-1af31aca5163" providerId="AD" clId="Web-{D6469F1B-A5F2-4857-B16F-8084B01B9D99}" dt="2023-05-05T16:36:40.241" v="153" actId="20577"/>
        <pc:sldMkLst>
          <pc:docMk/>
          <pc:sldMk cId="2003971644" sldId="2301"/>
        </pc:sldMkLst>
        <pc:spChg chg="mod">
          <ac:chgData name="Rockwell, Mark E CIV DLA INFO OPERATIONS (USA)" userId="S::mark.rockwell@dla.mil::5cf64c54-333a-465a-8ae0-1af31aca5163" providerId="AD" clId="Web-{D6469F1B-A5F2-4857-B16F-8084B01B9D99}" dt="2023-05-05T16:36:40.241" v="153" actId="20577"/>
          <ac:spMkLst>
            <pc:docMk/>
            <pc:sldMk cId="2003971644" sldId="2301"/>
            <ac:spMk id="5" creationId="{63029926-C653-8F7B-8B10-2BEB9E9D8812}"/>
          </ac:spMkLst>
        </pc:spChg>
      </pc:sldChg>
      <pc:sldChg chg="modSp">
        <pc:chgData name="Rockwell, Mark E CIV DLA INFO OPERATIONS (USA)" userId="S::mark.rockwell@dla.mil::5cf64c54-333a-465a-8ae0-1af31aca5163" providerId="AD" clId="Web-{D6469F1B-A5F2-4857-B16F-8084B01B9D99}" dt="2023-05-05T16:33:12.044" v="109" actId="20577"/>
        <pc:sldMkLst>
          <pc:docMk/>
          <pc:sldMk cId="3941275154" sldId="2303"/>
        </pc:sldMkLst>
        <pc:spChg chg="mod">
          <ac:chgData name="Rockwell, Mark E CIV DLA INFO OPERATIONS (USA)" userId="S::mark.rockwell@dla.mil::5cf64c54-333a-465a-8ae0-1af31aca5163" providerId="AD" clId="Web-{D6469F1B-A5F2-4857-B16F-8084B01B9D99}" dt="2023-05-05T16:33:12.044" v="109" actId="20577"/>
          <ac:spMkLst>
            <pc:docMk/>
            <pc:sldMk cId="3941275154" sldId="2303"/>
            <ac:spMk id="5" creationId="{63029926-C653-8F7B-8B10-2BEB9E9D8812}"/>
          </ac:spMkLst>
        </pc:spChg>
      </pc:sldChg>
      <pc:sldChg chg="delSp modSp">
        <pc:chgData name="Rockwell, Mark E CIV DLA INFO OPERATIONS (USA)" userId="S::mark.rockwell@dla.mil::5cf64c54-333a-465a-8ae0-1af31aca5163" providerId="AD" clId="Web-{D6469F1B-A5F2-4857-B16F-8084B01B9D99}" dt="2023-05-05T16:39:04.716" v="184" actId="1076"/>
        <pc:sldMkLst>
          <pc:docMk/>
          <pc:sldMk cId="698173548" sldId="2304"/>
        </pc:sldMkLst>
        <pc:spChg chg="del">
          <ac:chgData name="Rockwell, Mark E CIV DLA INFO OPERATIONS (USA)" userId="S::mark.rockwell@dla.mil::5cf64c54-333a-465a-8ae0-1af31aca5163" providerId="AD" clId="Web-{D6469F1B-A5F2-4857-B16F-8084B01B9D99}" dt="2023-05-05T16:38:53.981" v="183"/>
          <ac:spMkLst>
            <pc:docMk/>
            <pc:sldMk cId="698173548" sldId="2304"/>
            <ac:spMk id="4" creationId="{DF3E6628-2A2F-9105-BFF2-3F2118DA9FA3}"/>
          </ac:spMkLst>
        </pc:spChg>
        <pc:spChg chg="mod">
          <ac:chgData name="Rockwell, Mark E CIV DLA INFO OPERATIONS (USA)" userId="S::mark.rockwell@dla.mil::5cf64c54-333a-465a-8ae0-1af31aca5163" providerId="AD" clId="Web-{D6469F1B-A5F2-4857-B16F-8084B01B9D99}" dt="2023-05-05T16:39:04.716" v="184" actId="1076"/>
          <ac:spMkLst>
            <pc:docMk/>
            <pc:sldMk cId="698173548" sldId="2304"/>
            <ac:spMk id="5" creationId="{63029926-C653-8F7B-8B10-2BEB9E9D8812}"/>
          </ac:spMkLst>
        </pc:spChg>
      </pc:sldChg>
      <pc:sldChg chg="modSp">
        <pc:chgData name="Rockwell, Mark E CIV DLA INFO OPERATIONS (USA)" userId="S::mark.rockwell@dla.mil::5cf64c54-333a-465a-8ae0-1af31aca5163" providerId="AD" clId="Web-{D6469F1B-A5F2-4857-B16F-8084B01B9D99}" dt="2023-05-05T16:34:03.031" v="120" actId="20577"/>
        <pc:sldMkLst>
          <pc:docMk/>
          <pc:sldMk cId="948687269" sldId="2305"/>
        </pc:sldMkLst>
        <pc:spChg chg="mod">
          <ac:chgData name="Rockwell, Mark E CIV DLA INFO OPERATIONS (USA)" userId="S::mark.rockwell@dla.mil::5cf64c54-333a-465a-8ae0-1af31aca5163" providerId="AD" clId="Web-{D6469F1B-A5F2-4857-B16F-8084B01B9D99}" dt="2023-05-05T16:34:03.031" v="120" actId="20577"/>
          <ac:spMkLst>
            <pc:docMk/>
            <pc:sldMk cId="948687269" sldId="2305"/>
            <ac:spMk id="5" creationId="{63029926-C653-8F7B-8B10-2BEB9E9D8812}"/>
          </ac:spMkLst>
        </pc:spChg>
      </pc:sldChg>
      <pc:sldChg chg="modSp">
        <pc:chgData name="Rockwell, Mark E CIV DLA INFO OPERATIONS (USA)" userId="S::mark.rockwell@dla.mil::5cf64c54-333a-465a-8ae0-1af31aca5163" providerId="AD" clId="Web-{D6469F1B-A5F2-4857-B16F-8084B01B9D99}" dt="2023-05-05T16:45:18.451" v="306" actId="20577"/>
        <pc:sldMkLst>
          <pc:docMk/>
          <pc:sldMk cId="2113378684" sldId="2313"/>
        </pc:sldMkLst>
        <pc:spChg chg="mod">
          <ac:chgData name="Rockwell, Mark E CIV DLA INFO OPERATIONS (USA)" userId="S::mark.rockwell@dla.mil::5cf64c54-333a-465a-8ae0-1af31aca5163" providerId="AD" clId="Web-{D6469F1B-A5F2-4857-B16F-8084B01B9D99}" dt="2023-05-05T16:45:18.451" v="306" actId="20577"/>
          <ac:spMkLst>
            <pc:docMk/>
            <pc:sldMk cId="2113378684" sldId="2313"/>
            <ac:spMk id="5" creationId="{170098D5-AF61-FF5B-E194-FDA67EB61F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5/9/2023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5/9/2023</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0" indent="0">
              <a:spcBef>
                <a:spcPts val="0"/>
              </a:spcBef>
              <a:buNone/>
            </a:pPr>
            <a:r>
              <a:rPr lang="en-US" sz="1800">
                <a:solidFill>
                  <a:srgbClr val="1F497D"/>
                </a:solidFill>
                <a:latin typeface="Calibri" panose="020F0502020204030204" pitchFamily="34" charset="0"/>
                <a:ea typeface="Gulim"/>
              </a:rPr>
              <a:t> </a:t>
            </a:r>
            <a:endParaRPr lang="en-US" sz="1800">
              <a:latin typeface="Calibri" panose="020F0502020204030204" pitchFamily="34" charset="0"/>
              <a:ea typeface="Gulim"/>
            </a:endParaRPr>
          </a:p>
          <a:p>
            <a:pPr>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5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7285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1704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049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75239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132412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796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7027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3292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406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820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379297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523754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4017136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182023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94756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1971326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16201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09230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872062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52957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69669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24199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77192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2557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7387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89970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2.png"/><Relationship Id="rId4" Type="http://schemas.openxmlformats.org/officeDocument/2006/relationships/slideLayout" Target="../slideLayouts/slideLayout18.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2.png"/><Relationship Id="rId4" Type="http://schemas.openxmlformats.org/officeDocument/2006/relationships/slideLayout" Target="../slideLayouts/slideLayout37.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81" r:id="rId5"/>
    <p:sldLayoutId id="2147483694"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35658"/>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2068883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935458" y="194231"/>
            <a:ext cx="545032" cy="678463"/>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413538895"/>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71836" y="132828"/>
            <a:ext cx="483467" cy="601826"/>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17265990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
        <p:nvSpPr>
          <p:cNvPr id="14" name="Rectangle 13">
            <a:extLst>
              <a:ext uri="{FF2B5EF4-FFF2-40B4-BE49-F238E27FC236}">
                <a16:creationId xmlns:a16="http://schemas.microsoft.com/office/drawing/2014/main" id="{E16EAFFA-CA90-4D21-B18B-5DB06B2614A2}"/>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15" name="Slide Number Placeholder 5">
            <a:extLst>
              <a:ext uri="{FF2B5EF4-FFF2-40B4-BE49-F238E27FC236}">
                <a16:creationId xmlns:a16="http://schemas.microsoft.com/office/drawing/2014/main" id="{D2791995-84C9-4C18-86A1-4784E93D2B31}"/>
              </a:ext>
            </a:extLst>
          </p:cNvPr>
          <p:cNvSpPr>
            <a:spLocks noGrp="1"/>
          </p:cNvSpPr>
          <p:nvPr>
            <p:ph type="sldNum" sz="quarter" idx="4"/>
          </p:nvPr>
        </p:nvSpPr>
        <p:spPr>
          <a:xfrm>
            <a:off x="8640417" y="6492240"/>
            <a:ext cx="503583" cy="365125"/>
          </a:xfrm>
          <a:prstGeom prst="rect">
            <a:avLst/>
          </a:prstGeom>
        </p:spPr>
        <p:txBody>
          <a:bodyPr/>
          <a:lstStyle>
            <a:lvl1pPr algn="r">
              <a:defRPr sz="1600">
                <a:solidFill>
                  <a:schemeClr val="bg1"/>
                </a:solidFill>
              </a:defRPr>
            </a:lvl1pPr>
          </a:lstStyle>
          <a:p>
            <a:fld id="{0F70353F-5ECB-4B50-B3EA-C871EA4E3F32}" type="slidenum">
              <a:rPr lang="en-US" smtClean="0"/>
              <a:pPr/>
              <a:t>‹#›</a:t>
            </a:fld>
            <a:endParaRPr lang="en-US"/>
          </a:p>
        </p:txBody>
      </p:sp>
    </p:spTree>
    <p:extLst>
      <p:ext uri="{BB962C8B-B14F-4D97-AF65-F5344CB8AC3E}">
        <p14:creationId xmlns:p14="http://schemas.microsoft.com/office/powerpoint/2010/main" val="259772350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ED8AD556-4ED1-E6D8-FD5E-A02847E6632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8" name="Picture 7">
            <a:extLst>
              <a:ext uri="{FF2B5EF4-FFF2-40B4-BE49-F238E27FC236}">
                <a16:creationId xmlns:a16="http://schemas.microsoft.com/office/drawing/2014/main" id="{6ECBC6D6-8D2C-1FCF-5CAE-5FCAD79591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9" name="Rectangle 8">
            <a:extLst>
              <a:ext uri="{FF2B5EF4-FFF2-40B4-BE49-F238E27FC236}">
                <a16:creationId xmlns:a16="http://schemas.microsoft.com/office/drawing/2014/main" id="{4431427D-E689-48FF-A508-5CBD85684368}"/>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10" name="TextBox 9">
            <a:extLst>
              <a:ext uri="{FF2B5EF4-FFF2-40B4-BE49-F238E27FC236}">
                <a16:creationId xmlns:a16="http://schemas.microsoft.com/office/drawing/2014/main" id="{642CB8D9-24F9-F25F-2ED4-B6750370549C}"/>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spTree>
    <p:extLst>
      <p:ext uri="{BB962C8B-B14F-4D97-AF65-F5344CB8AC3E}">
        <p14:creationId xmlns:p14="http://schemas.microsoft.com/office/powerpoint/2010/main" val="31929383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hyperlink" Target="https://www.dla.mil/Defense-Data-Standards/Committees/PQDR/"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p:txBody>
          <a:bodyPr vert="horz" lIns="91440" tIns="45720" rIns="91440" bIns="45720" rtlCol="0" anchor="ctr" anchorCtr="1">
            <a:noAutofit/>
          </a:bodyPr>
          <a:lstStyle/>
          <a:p>
            <a:r>
              <a:rPr lang="en-US" sz="2000">
                <a:solidFill>
                  <a:srgbClr val="002060"/>
                </a:solidFill>
              </a:rPr>
              <a:t>DoD Product Quality Deficiency Report (PQDR) Process Review Committee (PRC) Meeting</a:t>
            </a:r>
            <a:br>
              <a:rPr lang="en-US" sz="2000"/>
            </a:br>
            <a:r>
              <a:rPr lang="en-US" sz="2000">
                <a:solidFill>
                  <a:srgbClr val="002060"/>
                </a:solidFill>
              </a:rPr>
              <a:t>23-1</a:t>
            </a:r>
            <a:endParaRPr lang="en-US" sz="2000">
              <a:solidFill>
                <a:srgbClr val="002060"/>
              </a:solidFill>
              <a:cs typeface="Arial"/>
            </a:endParaRP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p:txBody>
          <a:bodyPr vert="horz" lIns="91440" tIns="45720" rIns="91440" bIns="45720" rtlCol="0" anchor="t" anchorCtr="1">
            <a:noAutofit/>
          </a:bodyPr>
          <a:lstStyle/>
          <a:p>
            <a:r>
              <a:rPr lang="en-US" sz="1500" b="1">
                <a:solidFill>
                  <a:srgbClr val="002060"/>
                </a:solidFill>
              </a:rPr>
              <a:t>Mark Rockwell, J6DS</a:t>
            </a:r>
            <a:endParaRPr lang="en-US"/>
          </a:p>
          <a:p>
            <a:r>
              <a:rPr lang="en-US" sz="1500" b="1">
                <a:solidFill>
                  <a:srgbClr val="002060"/>
                </a:solidFill>
              </a:rPr>
              <a:t>Administrator, </a:t>
            </a:r>
            <a:r>
              <a:rPr lang="en-US" sz="1500" b="1"/>
              <a:t>DoD PQDR Committee</a:t>
            </a:r>
            <a:endParaRPr lang="en-US"/>
          </a:p>
          <a:p>
            <a:endParaRPr lang="en-US" sz="1500" b="1"/>
          </a:p>
          <a:p>
            <a:r>
              <a:rPr lang="en-US" sz="1500" b="1"/>
              <a:t> Defense Enterprise Data Standards Office (DEDSO)</a:t>
            </a:r>
            <a:endParaRPr lang="en-US" sz="1500" b="1">
              <a:cs typeface="Arial"/>
            </a:endParaRPr>
          </a:p>
          <a:p>
            <a:endParaRPr lang="en-US" sz="1500" b="1">
              <a:solidFill>
                <a:srgbClr val="002060"/>
              </a:solidFill>
              <a:cs typeface="Arial"/>
            </a:endParaRPr>
          </a:p>
          <a:p>
            <a:r>
              <a:rPr lang="en-US" sz="1500" b="1">
                <a:solidFill>
                  <a:srgbClr val="002060"/>
                </a:solidFill>
              </a:rPr>
              <a:t>May 17, 2023</a:t>
            </a:r>
            <a:endParaRPr lang="en-US" sz="1500" b="1">
              <a:solidFill>
                <a:srgbClr val="002060"/>
              </a:solidFill>
              <a:cs typeface="Arial"/>
            </a:endParaRPr>
          </a:p>
        </p:txBody>
      </p:sp>
      <p:sp>
        <p:nvSpPr>
          <p:cNvPr id="2" name="Slide Number Placeholder 1">
            <a:extLst>
              <a:ext uri="{FF2B5EF4-FFF2-40B4-BE49-F238E27FC236}">
                <a16:creationId xmlns:a16="http://schemas.microsoft.com/office/drawing/2014/main" id="{2AA7F8C6-DD57-A899-DF07-83BBC75FCADF}"/>
              </a:ext>
            </a:extLst>
          </p:cNvPr>
          <p:cNvSpPr>
            <a:spLocks noGrp="1"/>
          </p:cNvSpPr>
          <p:nvPr>
            <p:ph type="sldNum" sz="quarter" idx="12"/>
          </p:nvPr>
        </p:nvSpPr>
        <p:spPr/>
        <p:txBody>
          <a:bodyPr/>
          <a:lstStyle/>
          <a:p>
            <a:fld id="{776DA034-8790-47DB-B313-2AB7FC923CBE}" type="slidenum">
              <a:rPr lang="en-US" smtClean="0"/>
              <a:pPr/>
              <a:t>1</a:t>
            </a:fld>
            <a:endParaRPr lang="en-US"/>
          </a:p>
        </p:txBody>
      </p:sp>
    </p:spTree>
    <p:extLst>
      <p:ext uri="{BB962C8B-B14F-4D97-AF65-F5344CB8AC3E}">
        <p14:creationId xmlns:p14="http://schemas.microsoft.com/office/powerpoint/2010/main" val="23274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224377" y="176834"/>
            <a:ext cx="5029200" cy="822960"/>
          </a:xfrm>
        </p:spPr>
        <p:txBody>
          <a:bodyPr>
            <a:normAutofit/>
          </a:bodyPr>
          <a:lstStyle/>
          <a:p>
            <a:r>
              <a:rPr lang="en-US" sz="2400" b="1">
                <a:latin typeface="Arial"/>
                <a:cs typeface="Calibri Light"/>
              </a:rPr>
              <a:t>Status of ADC 1007E</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79653" y="6493800"/>
            <a:ext cx="2057400" cy="365125"/>
          </a:xfrm>
        </p:spPr>
        <p:txBody>
          <a:bodyPr/>
          <a:lstStyle/>
          <a:p>
            <a:fld id="{0F70353F-5ECB-4B50-B3EA-C871EA4E3F32}" type="slidenum">
              <a:rPr lang="en-US" dirty="0" smtClean="0">
                <a:solidFill>
                  <a:schemeClr val="bg1"/>
                </a:solidFill>
                <a:latin typeface="Arial"/>
                <a:cs typeface="Arial"/>
              </a:rPr>
              <a:t>10</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75780" y="1515438"/>
            <a:ext cx="669810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a:latin typeface="Calibri"/>
                <a:ea typeface="Arial"/>
                <a:cs typeface="Arial"/>
              </a:rPr>
              <a:t>ADC 1007E, "Defense Logistics Management Standards 842P Procedures, Business Rules, Data Elements, and Coding Updates"</a:t>
            </a:r>
            <a:endParaRPr lang="en-US">
              <a:latin typeface="Calibri"/>
              <a:ea typeface="Arial"/>
              <a:cs typeface="Calibri" panose="020F0502020204030204"/>
            </a:endParaRPr>
          </a:p>
          <a:p>
            <a:pPr marL="742950" lvl="1" indent="-285750">
              <a:buFont typeface="Arial"/>
              <a:buChar char="•"/>
            </a:pPr>
            <a:endParaRPr lang="en-US">
              <a:latin typeface="Calibri"/>
              <a:cs typeface="Arial"/>
            </a:endParaRPr>
          </a:p>
          <a:p>
            <a:pPr marL="742950" lvl="1" indent="-285750">
              <a:buFont typeface="Arial"/>
              <a:buChar char="•"/>
            </a:pPr>
            <a:r>
              <a:rPr lang="en-US">
                <a:latin typeface="Calibri"/>
                <a:cs typeface="Calibri"/>
              </a:rPr>
              <a:t>This ADC was submitted to ODASD(L) in May 2023 to establish the business rules, data elements, and codes required to program the DoD automated information systems (AISs) to fully implement the DLMS 842P transaction set and increase widescale use of the PQDR data analytics capabilities.</a:t>
            </a:r>
            <a:endParaRPr lang="en-US">
              <a:latin typeface="Calibri"/>
              <a:cs typeface="Arial"/>
            </a:endParaRPr>
          </a:p>
          <a:p>
            <a:pPr marL="742950" lvl="1" indent="-285750">
              <a:buFont typeface="Arial"/>
              <a:buChar char="•"/>
            </a:pPr>
            <a:endParaRPr lang="en-US">
              <a:latin typeface="Calibri"/>
              <a:cs typeface="Arial"/>
            </a:endParaRPr>
          </a:p>
          <a:p>
            <a:pPr marL="742950" lvl="1" indent="-285750">
              <a:buFont typeface="Arial"/>
              <a:buChar char="•"/>
            </a:pPr>
            <a:r>
              <a:rPr lang="en-US">
                <a:latin typeface="Calibri"/>
                <a:cs typeface="Arial"/>
              </a:rPr>
              <a:t>ADC 1007E is a significant update that adds business rules to the ADC 1007 series of changes.</a:t>
            </a:r>
            <a:endParaRPr lang="en-US"/>
          </a:p>
          <a:p>
            <a:pPr marL="1200150" lvl="2" indent="-285750">
              <a:buFont typeface="Arial"/>
              <a:buChar char="•"/>
            </a:pPr>
            <a:r>
              <a:rPr lang="en-US">
                <a:latin typeface="Calibri"/>
                <a:cs typeface="Arial"/>
              </a:rPr>
              <a:t>ADC 1007   </a:t>
            </a:r>
          </a:p>
          <a:p>
            <a:pPr marL="1200150" lvl="2" indent="-285750">
              <a:buFont typeface="Arial"/>
              <a:buChar char="•"/>
            </a:pPr>
            <a:r>
              <a:rPr lang="en-US">
                <a:ea typeface="+mn-lt"/>
                <a:cs typeface="+mn-lt"/>
              </a:rPr>
              <a:t>ADC 1007A </a:t>
            </a:r>
            <a:endParaRPr lang="en-US">
              <a:cs typeface="Arial"/>
            </a:endParaRPr>
          </a:p>
          <a:p>
            <a:pPr marL="1200150" lvl="2" indent="-285750">
              <a:buFont typeface="Arial"/>
              <a:buChar char="•"/>
            </a:pPr>
            <a:r>
              <a:rPr lang="en-US">
                <a:ea typeface="+mn-lt"/>
                <a:cs typeface="+mn-lt"/>
              </a:rPr>
              <a:t>ADC 1007B </a:t>
            </a:r>
            <a:endParaRPr lang="en-US">
              <a:cs typeface="Calibri"/>
            </a:endParaRPr>
          </a:p>
          <a:p>
            <a:pPr marL="1200150" lvl="2" indent="-285750">
              <a:buFont typeface="Arial"/>
              <a:buChar char="•"/>
            </a:pPr>
            <a:r>
              <a:rPr lang="en-US">
                <a:ea typeface="+mn-lt"/>
                <a:cs typeface="+mn-lt"/>
              </a:rPr>
              <a:t>ADC 1007C </a:t>
            </a:r>
            <a:endParaRPr lang="en-US">
              <a:cs typeface="Calibri"/>
            </a:endParaRPr>
          </a:p>
          <a:p>
            <a:pPr marL="1200150" lvl="2" indent="-285750">
              <a:buFont typeface="Arial"/>
              <a:buChar char="•"/>
            </a:pPr>
            <a:r>
              <a:rPr lang="en-US">
                <a:ea typeface="+mn-lt"/>
                <a:cs typeface="+mn-lt"/>
              </a:rPr>
              <a:t>ADC 1007D </a:t>
            </a:r>
            <a:endParaRPr lang="en-US">
              <a:cs typeface="Calibri"/>
            </a:endParaRPr>
          </a:p>
          <a:p>
            <a:pPr marL="1200150" lvl="2" indent="-285750">
              <a:buFont typeface="Arial"/>
              <a:buChar char="•"/>
            </a:pPr>
            <a:endParaRPr lang="en-US">
              <a:cs typeface="Calibri"/>
            </a:endParaRPr>
          </a:p>
          <a:p>
            <a:pPr marL="1200150" lvl="2" indent="-285750">
              <a:buFont typeface="Arial"/>
              <a:buChar char="•"/>
            </a:pPr>
            <a:endParaRPr lang="en-US">
              <a:cs typeface="Calibri"/>
            </a:endParaRPr>
          </a:p>
          <a:p>
            <a:pPr marL="1200150" lvl="2" indent="-285750">
              <a:buFont typeface="Arial"/>
              <a:buChar char="•"/>
            </a:pPr>
            <a:endParaRPr lang="en-US">
              <a:cs typeface="Calibri"/>
            </a:endParaRPr>
          </a:p>
          <a:p>
            <a:pPr marL="742950" lvl="1" indent="-285750">
              <a:buFont typeface="Arial"/>
              <a:buChar char="•"/>
            </a:pPr>
            <a:endParaRPr lang="en-US">
              <a:cs typeface="Arial"/>
            </a:endParaRPr>
          </a:p>
          <a:p>
            <a:pPr marL="742950" lvl="1" indent="-285750">
              <a:buFont typeface="Arial"/>
              <a:buChar char="•"/>
            </a:pPr>
            <a:endParaRPr lang="en-US">
              <a:cs typeface="Arial"/>
            </a:endParaRPr>
          </a:p>
        </p:txBody>
      </p:sp>
    </p:spTree>
    <p:extLst>
      <p:ext uri="{BB962C8B-B14F-4D97-AF65-F5344CB8AC3E}">
        <p14:creationId xmlns:p14="http://schemas.microsoft.com/office/powerpoint/2010/main" val="12203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BEBF-EAE4-770F-95DA-4B75C59F0B19}"/>
              </a:ext>
            </a:extLst>
          </p:cNvPr>
          <p:cNvSpPr>
            <a:spLocks noGrp="1"/>
          </p:cNvSpPr>
          <p:nvPr>
            <p:ph type="title"/>
          </p:nvPr>
        </p:nvSpPr>
        <p:spPr>
          <a:xfrm>
            <a:off x="3884310" y="139049"/>
            <a:ext cx="4358513" cy="822960"/>
          </a:xfrm>
        </p:spPr>
        <p:txBody>
          <a:bodyPr>
            <a:normAutofit/>
          </a:bodyPr>
          <a:lstStyle/>
          <a:p>
            <a:r>
              <a:rPr lang="en-US">
                <a:cs typeface="Calibri Light"/>
              </a:rPr>
              <a:t>  </a:t>
            </a:r>
            <a:r>
              <a:rPr lang="en-US" sz="4000">
                <a:cs typeface="Calibri Light"/>
              </a:rPr>
              <a:t> </a:t>
            </a:r>
            <a:r>
              <a:rPr lang="en-US" sz="2400" b="1">
                <a:latin typeface="Arial"/>
                <a:cs typeface="Calibri Light"/>
              </a:rPr>
              <a:t>ADC 1007E Plan</a:t>
            </a:r>
            <a:endParaRPr lang="en-US" sz="2400" b="1">
              <a:latin typeface="Arial"/>
              <a:cs typeface="Arial"/>
            </a:endParaRPr>
          </a:p>
        </p:txBody>
      </p:sp>
      <p:sp>
        <p:nvSpPr>
          <p:cNvPr id="3" name="Slide Number Placeholder 2">
            <a:extLst>
              <a:ext uri="{FF2B5EF4-FFF2-40B4-BE49-F238E27FC236}">
                <a16:creationId xmlns:a16="http://schemas.microsoft.com/office/drawing/2014/main" id="{881300F7-AF2A-F7DC-65CB-EC14F831315C}"/>
              </a:ext>
            </a:extLst>
          </p:cNvPr>
          <p:cNvSpPr>
            <a:spLocks noGrp="1"/>
          </p:cNvSpPr>
          <p:nvPr>
            <p:ph type="sldNum" sz="quarter" idx="12"/>
          </p:nvPr>
        </p:nvSpPr>
        <p:spPr>
          <a:xfrm>
            <a:off x="6476035" y="6493800"/>
            <a:ext cx="2057400" cy="365125"/>
          </a:xfrm>
        </p:spPr>
        <p:txBody>
          <a:bodyPr/>
          <a:lstStyle/>
          <a:p>
            <a:fld id="{0F70353F-5ECB-4B50-B3EA-C871EA4E3F32}" type="slidenum">
              <a:rPr lang="en-US" dirty="0" smtClean="0">
                <a:solidFill>
                  <a:schemeClr val="bg1"/>
                </a:solidFill>
                <a:latin typeface="Arial"/>
                <a:cs typeface="Arial"/>
              </a:rPr>
              <a:t>11</a:t>
            </a:fld>
            <a:endParaRPr lang="en-US">
              <a:solidFill>
                <a:schemeClr val="bg1"/>
              </a:solidFill>
              <a:latin typeface="Arial"/>
              <a:cs typeface="Arial"/>
            </a:endParaRPr>
          </a:p>
        </p:txBody>
      </p:sp>
      <p:graphicFrame>
        <p:nvGraphicFramePr>
          <p:cNvPr id="5" name="Table 4">
            <a:extLst>
              <a:ext uri="{FF2B5EF4-FFF2-40B4-BE49-F238E27FC236}">
                <a16:creationId xmlns:a16="http://schemas.microsoft.com/office/drawing/2014/main" id="{F5EDD283-80C6-E6BC-399C-12CE4C6831DF}"/>
              </a:ext>
            </a:extLst>
          </p:cNvPr>
          <p:cNvGraphicFramePr>
            <a:graphicFrameLocks noGrp="1"/>
          </p:cNvGraphicFramePr>
          <p:nvPr>
            <p:extLst>
              <p:ext uri="{D42A27DB-BD31-4B8C-83A1-F6EECF244321}">
                <p14:modId xmlns:p14="http://schemas.microsoft.com/office/powerpoint/2010/main" val="2799902701"/>
              </p:ext>
            </p:extLst>
          </p:nvPr>
        </p:nvGraphicFramePr>
        <p:xfrm>
          <a:off x="1029644" y="2767760"/>
          <a:ext cx="7090179" cy="3484855"/>
        </p:xfrm>
        <a:graphic>
          <a:graphicData uri="http://schemas.openxmlformats.org/drawingml/2006/table">
            <a:tbl>
              <a:tblPr firstRow="1" bandRow="1">
                <a:tableStyleId>{5C22544A-7EE6-4342-B048-85BDC9FD1C3A}</a:tableStyleId>
              </a:tblPr>
              <a:tblGrid>
                <a:gridCol w="2363393">
                  <a:extLst>
                    <a:ext uri="{9D8B030D-6E8A-4147-A177-3AD203B41FA5}">
                      <a16:colId xmlns:a16="http://schemas.microsoft.com/office/drawing/2014/main" val="148204309"/>
                    </a:ext>
                  </a:extLst>
                </a:gridCol>
                <a:gridCol w="2363393">
                  <a:extLst>
                    <a:ext uri="{9D8B030D-6E8A-4147-A177-3AD203B41FA5}">
                      <a16:colId xmlns:a16="http://schemas.microsoft.com/office/drawing/2014/main" val="898283512"/>
                    </a:ext>
                  </a:extLst>
                </a:gridCol>
                <a:gridCol w="2363393">
                  <a:extLst>
                    <a:ext uri="{9D8B030D-6E8A-4147-A177-3AD203B41FA5}">
                      <a16:colId xmlns:a16="http://schemas.microsoft.com/office/drawing/2014/main" val="3556925028"/>
                    </a:ext>
                  </a:extLst>
                </a:gridCol>
              </a:tblGrid>
              <a:tr h="332477">
                <a:tc>
                  <a:txBody>
                    <a:bodyPr/>
                    <a:lstStyle/>
                    <a:p>
                      <a:pPr algn="ctr" fontAlgn="t"/>
                      <a:r>
                        <a:rPr lang="en-US" sz="1200">
                          <a:effectLst/>
                        </a:rPr>
                        <a:t>TASK</a:t>
                      </a:r>
                      <a:endParaRPr lang="en-US">
                        <a:effectLst/>
                      </a:endParaRPr>
                    </a:p>
                  </a:txBody>
                  <a:tcPr/>
                </a:tc>
                <a:tc>
                  <a:txBody>
                    <a:bodyPr/>
                    <a:lstStyle/>
                    <a:p>
                      <a:pPr algn="ctr" fontAlgn="t"/>
                      <a:r>
                        <a:rPr lang="en-US" sz="1200">
                          <a:effectLst/>
                        </a:rPr>
                        <a:t>ESTIMATED DURATION</a:t>
                      </a:r>
                      <a:endParaRPr lang="en-US">
                        <a:effectLst/>
                      </a:endParaRPr>
                    </a:p>
                  </a:txBody>
                  <a:tcPr/>
                </a:tc>
                <a:tc>
                  <a:txBody>
                    <a:bodyPr/>
                    <a:lstStyle/>
                    <a:p>
                      <a:pPr algn="ctr" fontAlgn="t"/>
                      <a:r>
                        <a:rPr lang="en-US" sz="1200">
                          <a:effectLst/>
                        </a:rPr>
                        <a:t>ESTIMATED COMPLETION</a:t>
                      </a:r>
                      <a:endParaRPr lang="en-US">
                        <a:effectLst/>
                      </a:endParaRPr>
                    </a:p>
                  </a:txBody>
                  <a:tcPr/>
                </a:tc>
                <a:extLst>
                  <a:ext uri="{0D108BD9-81ED-4DB2-BD59-A6C34878D82A}">
                    <a16:rowId xmlns:a16="http://schemas.microsoft.com/office/drawing/2014/main" val="738558857"/>
                  </a:ext>
                </a:extLst>
              </a:tr>
              <a:tr h="504874">
                <a:tc>
                  <a:txBody>
                    <a:bodyPr/>
                    <a:lstStyle/>
                    <a:p>
                      <a:pPr fontAlgn="t"/>
                      <a:r>
                        <a:rPr lang="en-US" sz="1100">
                          <a:effectLst/>
                        </a:rPr>
                        <a:t>Develop Detailed Requirements (DR)</a:t>
                      </a:r>
                      <a:endParaRPr lang="en-US">
                        <a:effectLst/>
                      </a:endParaRPr>
                    </a:p>
                  </a:txBody>
                  <a:tcPr/>
                </a:tc>
                <a:tc>
                  <a:txBody>
                    <a:bodyPr/>
                    <a:lstStyle/>
                    <a:p>
                      <a:pPr algn="ctr" fontAlgn="t"/>
                      <a:r>
                        <a:rPr lang="en-US" sz="1100">
                          <a:effectLst/>
                        </a:rPr>
                        <a:t>12 weeks</a:t>
                      </a:r>
                      <a:endParaRPr lang="en-US">
                        <a:effectLst/>
                      </a:endParaRPr>
                    </a:p>
                  </a:txBody>
                  <a:tcPr/>
                </a:tc>
                <a:tc>
                  <a:txBody>
                    <a:bodyPr/>
                    <a:lstStyle/>
                    <a:p>
                      <a:pPr algn="ctr" fontAlgn="t"/>
                      <a:r>
                        <a:rPr lang="en-US" sz="1100">
                          <a:effectLst/>
                        </a:rPr>
                        <a:t>12 weeks</a:t>
                      </a:r>
                      <a:endParaRPr lang="en-US">
                        <a:effectLst/>
                      </a:endParaRPr>
                    </a:p>
                  </a:txBody>
                  <a:tcPr/>
                </a:tc>
                <a:extLst>
                  <a:ext uri="{0D108BD9-81ED-4DB2-BD59-A6C34878D82A}">
                    <a16:rowId xmlns:a16="http://schemas.microsoft.com/office/drawing/2014/main" val="2822645711"/>
                  </a:ext>
                </a:extLst>
              </a:tr>
              <a:tr h="332477">
                <a:tc>
                  <a:txBody>
                    <a:bodyPr/>
                    <a:lstStyle/>
                    <a:p>
                      <a:pPr fontAlgn="t"/>
                      <a:r>
                        <a:rPr lang="en-US" sz="1100">
                          <a:effectLst/>
                        </a:rPr>
                        <a:t>Design</a:t>
                      </a:r>
                      <a:endParaRPr lang="en-US">
                        <a:effectLst/>
                      </a:endParaRPr>
                    </a:p>
                  </a:txBody>
                  <a:tcPr/>
                </a:tc>
                <a:tc>
                  <a:txBody>
                    <a:bodyPr/>
                    <a:lstStyle/>
                    <a:p>
                      <a:pPr algn="ctr" fontAlgn="t"/>
                      <a:r>
                        <a:rPr lang="en-US" sz="1200">
                          <a:effectLst/>
                        </a:rPr>
                        <a:t>2 weeks</a:t>
                      </a:r>
                      <a:endParaRPr lang="en-US">
                        <a:effectLst/>
                      </a:endParaRPr>
                    </a:p>
                  </a:txBody>
                  <a:tcPr/>
                </a:tc>
                <a:tc>
                  <a:txBody>
                    <a:bodyPr/>
                    <a:lstStyle/>
                    <a:p>
                      <a:pPr algn="ctr" fontAlgn="t"/>
                      <a:r>
                        <a:rPr lang="en-US" sz="1200">
                          <a:effectLst/>
                        </a:rPr>
                        <a:t>14 weeks</a:t>
                      </a:r>
                      <a:endParaRPr lang="en-US">
                        <a:effectLst/>
                      </a:endParaRPr>
                    </a:p>
                  </a:txBody>
                  <a:tcPr/>
                </a:tc>
                <a:extLst>
                  <a:ext uri="{0D108BD9-81ED-4DB2-BD59-A6C34878D82A}">
                    <a16:rowId xmlns:a16="http://schemas.microsoft.com/office/drawing/2014/main" val="418243468"/>
                  </a:ext>
                </a:extLst>
              </a:tr>
              <a:tr h="332477">
                <a:tc>
                  <a:txBody>
                    <a:bodyPr/>
                    <a:lstStyle/>
                    <a:p>
                      <a:pPr fontAlgn="t"/>
                      <a:r>
                        <a:rPr lang="en-US" sz="1100">
                          <a:effectLst/>
                        </a:rPr>
                        <a:t>Development</a:t>
                      </a:r>
                      <a:endParaRPr lang="en-US">
                        <a:effectLst/>
                      </a:endParaRPr>
                    </a:p>
                  </a:txBody>
                  <a:tcPr/>
                </a:tc>
                <a:tc>
                  <a:txBody>
                    <a:bodyPr/>
                    <a:lstStyle/>
                    <a:p>
                      <a:pPr algn="ctr" fontAlgn="t"/>
                      <a:r>
                        <a:rPr lang="en-US" sz="1200">
                          <a:effectLst/>
                        </a:rPr>
                        <a:t>44 weeks</a:t>
                      </a:r>
                      <a:endParaRPr lang="en-US">
                        <a:effectLst/>
                      </a:endParaRPr>
                    </a:p>
                  </a:txBody>
                  <a:tcPr/>
                </a:tc>
                <a:tc>
                  <a:txBody>
                    <a:bodyPr/>
                    <a:lstStyle/>
                    <a:p>
                      <a:pPr algn="ctr" fontAlgn="t"/>
                      <a:r>
                        <a:rPr lang="en-US" sz="1200">
                          <a:effectLst/>
                        </a:rPr>
                        <a:t>58 weeks</a:t>
                      </a:r>
                      <a:endParaRPr lang="en-US">
                        <a:effectLst/>
                      </a:endParaRPr>
                    </a:p>
                  </a:txBody>
                  <a:tcPr/>
                </a:tc>
                <a:extLst>
                  <a:ext uri="{0D108BD9-81ED-4DB2-BD59-A6C34878D82A}">
                    <a16:rowId xmlns:a16="http://schemas.microsoft.com/office/drawing/2014/main" val="2130281736"/>
                  </a:ext>
                </a:extLst>
              </a:tr>
              <a:tr h="332477">
                <a:tc>
                  <a:txBody>
                    <a:bodyPr/>
                    <a:lstStyle/>
                    <a:p>
                      <a:pPr fontAlgn="t"/>
                      <a:r>
                        <a:rPr lang="en-US" sz="1100">
                          <a:effectLst/>
                        </a:rPr>
                        <a:t>Internal System Test</a:t>
                      </a:r>
                      <a:endParaRPr lang="en-US">
                        <a:effectLst/>
                      </a:endParaRPr>
                    </a:p>
                  </a:txBody>
                  <a:tcPr/>
                </a:tc>
                <a:tc>
                  <a:txBody>
                    <a:bodyPr/>
                    <a:lstStyle/>
                    <a:p>
                      <a:pPr algn="ctr" fontAlgn="t"/>
                      <a:r>
                        <a:rPr lang="en-US" sz="1200">
                          <a:effectLst/>
                        </a:rPr>
                        <a:t>16 weeks</a:t>
                      </a:r>
                      <a:endParaRPr lang="en-US">
                        <a:effectLst/>
                      </a:endParaRPr>
                    </a:p>
                  </a:txBody>
                  <a:tcPr/>
                </a:tc>
                <a:tc>
                  <a:txBody>
                    <a:bodyPr/>
                    <a:lstStyle/>
                    <a:p>
                      <a:pPr algn="ctr" fontAlgn="t"/>
                      <a:r>
                        <a:rPr lang="en-US" sz="1200">
                          <a:effectLst/>
                        </a:rPr>
                        <a:t>74 weeks</a:t>
                      </a:r>
                      <a:endParaRPr lang="en-US">
                        <a:effectLst/>
                      </a:endParaRPr>
                    </a:p>
                  </a:txBody>
                  <a:tcPr/>
                </a:tc>
                <a:extLst>
                  <a:ext uri="{0D108BD9-81ED-4DB2-BD59-A6C34878D82A}">
                    <a16:rowId xmlns:a16="http://schemas.microsoft.com/office/drawing/2014/main" val="3094973833"/>
                  </a:ext>
                </a:extLst>
              </a:tr>
              <a:tr h="332477">
                <a:tc>
                  <a:txBody>
                    <a:bodyPr/>
                    <a:lstStyle/>
                    <a:p>
                      <a:pPr fontAlgn="t"/>
                      <a:r>
                        <a:rPr lang="en-US" sz="1100">
                          <a:effectLst/>
                        </a:rPr>
                        <a:t>Integrated System Test</a:t>
                      </a:r>
                      <a:endParaRPr lang="en-US">
                        <a:effectLst/>
                      </a:endParaRPr>
                    </a:p>
                  </a:txBody>
                  <a:tcPr/>
                </a:tc>
                <a:tc>
                  <a:txBody>
                    <a:bodyPr/>
                    <a:lstStyle/>
                    <a:p>
                      <a:pPr algn="ctr" fontAlgn="t"/>
                      <a:r>
                        <a:rPr lang="en-US" sz="1200">
                          <a:effectLst/>
                        </a:rPr>
                        <a:t>12 weeks</a:t>
                      </a:r>
                      <a:endParaRPr lang="en-US">
                        <a:effectLst/>
                      </a:endParaRPr>
                    </a:p>
                  </a:txBody>
                  <a:tcPr/>
                </a:tc>
                <a:tc>
                  <a:txBody>
                    <a:bodyPr/>
                    <a:lstStyle/>
                    <a:p>
                      <a:pPr algn="ctr" fontAlgn="t"/>
                      <a:r>
                        <a:rPr lang="en-US" sz="1200">
                          <a:effectLst/>
                        </a:rPr>
                        <a:t>86 weeks</a:t>
                      </a:r>
                      <a:endParaRPr lang="en-US">
                        <a:effectLst/>
                      </a:endParaRPr>
                    </a:p>
                  </a:txBody>
                  <a:tcPr/>
                </a:tc>
                <a:extLst>
                  <a:ext uri="{0D108BD9-81ED-4DB2-BD59-A6C34878D82A}">
                    <a16:rowId xmlns:a16="http://schemas.microsoft.com/office/drawing/2014/main" val="1783274821"/>
                  </a:ext>
                </a:extLst>
              </a:tr>
              <a:tr h="332477">
                <a:tc>
                  <a:txBody>
                    <a:bodyPr/>
                    <a:lstStyle/>
                    <a:p>
                      <a:pPr fontAlgn="t"/>
                      <a:r>
                        <a:rPr lang="en-US" sz="1100">
                          <a:effectLst/>
                        </a:rPr>
                        <a:t>Product Delivery</a:t>
                      </a:r>
                      <a:endParaRPr lang="en-US">
                        <a:effectLst/>
                      </a:endParaRPr>
                    </a:p>
                  </a:txBody>
                  <a:tcPr/>
                </a:tc>
                <a:tc>
                  <a:txBody>
                    <a:bodyPr/>
                    <a:lstStyle/>
                    <a:p>
                      <a:pPr algn="ctr" fontAlgn="t"/>
                      <a:r>
                        <a:rPr lang="en-US" sz="1200">
                          <a:effectLst/>
                        </a:rPr>
                        <a:t>4 weeks</a:t>
                      </a:r>
                      <a:endParaRPr lang="en-US">
                        <a:effectLst/>
                      </a:endParaRPr>
                    </a:p>
                  </a:txBody>
                  <a:tcPr/>
                </a:tc>
                <a:tc>
                  <a:txBody>
                    <a:bodyPr/>
                    <a:lstStyle/>
                    <a:p>
                      <a:pPr algn="ctr" fontAlgn="t"/>
                      <a:r>
                        <a:rPr lang="en-US" sz="1200">
                          <a:effectLst/>
                        </a:rPr>
                        <a:t>90 weeks</a:t>
                      </a:r>
                      <a:endParaRPr lang="en-US">
                        <a:effectLst/>
                      </a:endParaRPr>
                    </a:p>
                  </a:txBody>
                  <a:tcPr/>
                </a:tc>
                <a:extLst>
                  <a:ext uri="{0D108BD9-81ED-4DB2-BD59-A6C34878D82A}">
                    <a16:rowId xmlns:a16="http://schemas.microsoft.com/office/drawing/2014/main" val="369855897"/>
                  </a:ext>
                </a:extLst>
              </a:tr>
              <a:tr h="985119">
                <a:tc>
                  <a:txBody>
                    <a:bodyPr/>
                    <a:lstStyle/>
                    <a:p>
                      <a:pPr fontAlgn="t"/>
                      <a:r>
                        <a:rPr lang="en-US" sz="1200">
                          <a:effectLst/>
                        </a:rPr>
                        <a:t>Release to Production - 2 days (Saturday/Sunday</a:t>
                      </a:r>
                      <a:br>
                        <a:rPr lang="en-US" sz="1200">
                          <a:effectLst/>
                        </a:rPr>
                      </a:br>
                      <a:r>
                        <a:rPr lang="en-US" sz="1200">
                          <a:effectLst/>
                        </a:rPr>
                        <a:t>weekend maintenance window)</a:t>
                      </a:r>
                      <a:endParaRPr lang="en-US">
                        <a:effectLst/>
                      </a:endParaRPr>
                    </a:p>
                  </a:txBody>
                  <a:tcPr/>
                </a:tc>
                <a:tc>
                  <a:txBody>
                    <a:bodyPr/>
                    <a:lstStyle/>
                    <a:p>
                      <a:pPr algn="ctr" fontAlgn="t"/>
                      <a:r>
                        <a:rPr lang="en-US" sz="1200">
                          <a:effectLst/>
                        </a:rPr>
                        <a:t>2 days</a:t>
                      </a:r>
                      <a:endParaRPr lang="en-US">
                        <a:effectLst/>
                      </a:endParaRPr>
                    </a:p>
                  </a:txBody>
                  <a:tcPr/>
                </a:tc>
                <a:tc>
                  <a:txBody>
                    <a:bodyPr/>
                    <a:lstStyle/>
                    <a:p>
                      <a:pPr algn="ctr" fontAlgn="t"/>
                      <a:r>
                        <a:rPr lang="en-US" sz="1200">
                          <a:effectLst/>
                        </a:rPr>
                        <a:t>90 weeks, 2 days</a:t>
                      </a:r>
                      <a:endParaRPr lang="en-US">
                        <a:effectLst/>
                      </a:endParaRPr>
                    </a:p>
                  </a:txBody>
                  <a:tcPr/>
                </a:tc>
                <a:extLst>
                  <a:ext uri="{0D108BD9-81ED-4DB2-BD59-A6C34878D82A}">
                    <a16:rowId xmlns:a16="http://schemas.microsoft.com/office/drawing/2014/main" val="1381020344"/>
                  </a:ext>
                </a:extLst>
              </a:tr>
            </a:tbl>
          </a:graphicData>
        </a:graphic>
      </p:graphicFrame>
      <p:sp>
        <p:nvSpPr>
          <p:cNvPr id="7" name="TextBox 6">
            <a:extLst>
              <a:ext uri="{FF2B5EF4-FFF2-40B4-BE49-F238E27FC236}">
                <a16:creationId xmlns:a16="http://schemas.microsoft.com/office/drawing/2014/main" id="{2C3304ED-E767-7C5B-37F6-007CE0D51996}"/>
              </a:ext>
            </a:extLst>
          </p:cNvPr>
          <p:cNvSpPr txBox="1"/>
          <p:nvPr/>
        </p:nvSpPr>
        <p:spPr>
          <a:xfrm>
            <a:off x="782152" y="1537854"/>
            <a:ext cx="76080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IMPLEMENTATION TARGET:  PQDR processing systems have not been updated due to missing business rules.  ADC 1007E implements the business rules required for system programming and restarts the phased implementation as follows:</a:t>
            </a:r>
          </a:p>
        </p:txBody>
      </p:sp>
    </p:spTree>
    <p:extLst>
      <p:ext uri="{BB962C8B-B14F-4D97-AF65-F5344CB8AC3E}">
        <p14:creationId xmlns:p14="http://schemas.microsoft.com/office/powerpoint/2010/main" val="423299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167699" y="148496"/>
            <a:ext cx="5029200" cy="822960"/>
          </a:xfrm>
        </p:spPr>
        <p:txBody>
          <a:bodyPr>
            <a:normAutofit/>
          </a:bodyPr>
          <a:lstStyle/>
          <a:p>
            <a:r>
              <a:rPr lang="en-US" sz="2400" b="1">
                <a:latin typeface="Arial"/>
                <a:cs typeface="Calibri Light"/>
              </a:rPr>
              <a:t>Status of PDC 1453</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8801" y="6508269"/>
            <a:ext cx="2057400" cy="365125"/>
          </a:xfrm>
        </p:spPr>
        <p:txBody>
          <a:bodyPr/>
          <a:lstStyle/>
          <a:p>
            <a:fld id="{0F70353F-5ECB-4B50-B3EA-C871EA4E3F32}" type="slidenum">
              <a:rPr lang="en-US" dirty="0" smtClean="0">
                <a:solidFill>
                  <a:schemeClr val="bg1"/>
                </a:solidFill>
                <a:latin typeface="Arial"/>
                <a:cs typeface="Arial"/>
              </a:rPr>
              <a:t>12</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632458" y="1524884"/>
            <a:ext cx="759645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dirty="0">
                <a:latin typeface="Calibri"/>
                <a:ea typeface="Arial"/>
                <a:cs typeface="Arial"/>
              </a:rPr>
              <a:t>PDC 1453, </a:t>
            </a:r>
            <a:r>
              <a:rPr lang="en-US" dirty="0">
                <a:ea typeface="+mn-lt"/>
                <a:cs typeface="Arial"/>
              </a:rPr>
              <a:t>"</a:t>
            </a:r>
            <a:r>
              <a:rPr lang="en-US" dirty="0">
                <a:ea typeface="+mn-lt"/>
                <a:cs typeface="+mn-lt"/>
              </a:rPr>
              <a:t>Missing Bare Item Material Markings"</a:t>
            </a:r>
            <a:r>
              <a:rPr lang="en-US" dirty="0">
                <a:latin typeface="Calibri"/>
                <a:ea typeface="+mn-lt"/>
                <a:cs typeface="Calibri"/>
              </a:rPr>
              <a:t> </a:t>
            </a:r>
          </a:p>
          <a:p>
            <a:pPr marL="742950" lvl="1" indent="-285750">
              <a:buFont typeface="Arial"/>
              <a:buChar char="•"/>
            </a:pPr>
            <a:endParaRPr lang="en-US">
              <a:cs typeface="Calibri"/>
            </a:endParaRPr>
          </a:p>
          <a:p>
            <a:pPr marL="742950" lvl="1" indent="-285750">
              <a:buFont typeface="Arial"/>
              <a:buChar char="•"/>
            </a:pPr>
            <a:r>
              <a:rPr lang="en-US" dirty="0">
                <a:ea typeface="+mn-lt"/>
                <a:cs typeface="+mn-lt"/>
              </a:rPr>
              <a:t>This change clarifies the proper reporting method as it relates to manufacturing deficiencies to the item itself, and more specifically, illegible or missing bare item markings required per the technical data package (TDP).</a:t>
            </a:r>
          </a:p>
          <a:p>
            <a:pPr marL="742950" lvl="1" indent="-285750">
              <a:buFont typeface="Arial"/>
              <a:buChar char="•"/>
            </a:pPr>
            <a:endParaRPr lang="en-US">
              <a:cs typeface="Calibri"/>
            </a:endParaRPr>
          </a:p>
          <a:p>
            <a:pPr marL="742950" lvl="1" indent="-285750">
              <a:buFont typeface="Arial"/>
              <a:buChar char="•"/>
            </a:pPr>
            <a:r>
              <a:rPr lang="en-US" dirty="0">
                <a:cs typeface="Calibri"/>
              </a:rPr>
              <a:t>Authored by NAVSUP and reviewed informally by all DoD PQDR Components in March 2023. </a:t>
            </a:r>
          </a:p>
          <a:p>
            <a:pPr marL="742950" lvl="1" indent="-285750">
              <a:buFont typeface="Arial"/>
              <a:buChar char="•"/>
            </a:pPr>
            <a:endParaRPr lang="en-US"/>
          </a:p>
          <a:p>
            <a:pPr marL="742950" lvl="1" indent="-285750">
              <a:buFont typeface="Arial"/>
              <a:buChar char="•"/>
            </a:pPr>
            <a:r>
              <a:rPr lang="en-US" dirty="0">
                <a:ea typeface="+mn-lt"/>
                <a:cs typeface="+mn-lt"/>
              </a:rPr>
              <a:t>NAVSUP has submitted their final draft on May 8th. The DEDSO PQDR and SDR Administrators will review the PDC and make necessary changes since this impacts both the PQDR/SDR communities. Once DEDSO internal review is complete, DEDSO will provide a final copy with changes to NAVSUP prior to sending to ODSAD(L) for signature.</a:t>
            </a:r>
            <a:r>
              <a:rPr lang="en-US" dirty="0">
                <a:cs typeface="Calibri"/>
              </a:rPr>
              <a:t> </a:t>
            </a:r>
          </a:p>
        </p:txBody>
      </p:sp>
    </p:spTree>
    <p:extLst>
      <p:ext uri="{BB962C8B-B14F-4D97-AF65-F5344CB8AC3E}">
        <p14:creationId xmlns:p14="http://schemas.microsoft.com/office/powerpoint/2010/main" val="9917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111021" y="176834"/>
            <a:ext cx="5029200" cy="822960"/>
          </a:xfrm>
        </p:spPr>
        <p:txBody>
          <a:bodyPr>
            <a:normAutofit/>
          </a:bodyPr>
          <a:lstStyle/>
          <a:p>
            <a:r>
              <a:rPr lang="en-US" sz="2400" b="1">
                <a:latin typeface="Arial"/>
                <a:cs typeface="Calibri Light"/>
              </a:rPr>
              <a:t>Status of PDC 1446</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5184" y="6493800"/>
            <a:ext cx="2057400" cy="365125"/>
          </a:xfrm>
        </p:spPr>
        <p:txBody>
          <a:bodyPr/>
          <a:lstStyle/>
          <a:p>
            <a:fld id="{0F70353F-5ECB-4B50-B3EA-C871EA4E3F32}" type="slidenum">
              <a:rPr lang="en-US" dirty="0" smtClean="0">
                <a:solidFill>
                  <a:schemeClr val="bg1"/>
                </a:solidFill>
                <a:latin typeface="Arial"/>
                <a:cs typeface="Arial"/>
              </a:rPr>
              <a:t>13</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66334" y="1458760"/>
            <a:ext cx="759645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a:latin typeface="Calibri"/>
                <a:ea typeface="Arial"/>
                <a:cs typeface="Arial"/>
              </a:rPr>
              <a:t>PDC 1446, </a:t>
            </a:r>
            <a:r>
              <a:rPr lang="en-US">
                <a:ea typeface="+mn-lt"/>
                <a:cs typeface="Arial"/>
              </a:rPr>
              <a:t>"</a:t>
            </a:r>
            <a:r>
              <a:rPr lang="en-US">
                <a:ea typeface="+mn-lt"/>
                <a:cs typeface="+mn-lt"/>
              </a:rPr>
              <a:t>Security Assistance (SA) Supply Discrepancy Reporting and Product Quality Deficiency Reporting (SDR/PQDR)"</a:t>
            </a:r>
          </a:p>
          <a:p>
            <a:pPr marL="742950" lvl="1" indent="-285750">
              <a:buFont typeface="Arial"/>
              <a:buChar char="•"/>
            </a:pPr>
            <a:endParaRPr lang="en-US">
              <a:ea typeface="+mn-lt"/>
              <a:cs typeface="+mn-lt"/>
            </a:endParaRPr>
          </a:p>
          <a:p>
            <a:pPr marL="742950" lvl="1" indent="-285750">
              <a:buFont typeface="Arial"/>
              <a:buChar char="•"/>
            </a:pPr>
            <a:r>
              <a:rPr lang="en-US">
                <a:ea typeface="+mn-lt"/>
                <a:cs typeface="+mn-lt"/>
              </a:rPr>
              <a:t>This PDC is currently on HOLD awaiting approval of ADC 1007E. </a:t>
            </a:r>
          </a:p>
          <a:p>
            <a:pPr marL="742950" lvl="1" indent="-285750">
              <a:buFont typeface="Arial"/>
              <a:buChar char="•"/>
            </a:pPr>
            <a:endParaRPr lang="en-US">
              <a:ea typeface="+mn-lt"/>
              <a:cs typeface="+mn-lt"/>
            </a:endParaRPr>
          </a:p>
          <a:p>
            <a:pPr marL="742950" lvl="1" indent="-285750">
              <a:buFont typeface="Arial"/>
              <a:buChar char="•"/>
            </a:pPr>
            <a:r>
              <a:rPr lang="en-US">
                <a:ea typeface="+mn-lt"/>
                <a:cs typeface="+mn-lt"/>
              </a:rPr>
              <a:t>This change will standardize and document the PQDR logistics process across the DoD. Standardization will improve communication between International Logistics Control Office (ILCO) and Action Activities, further referred to as Action Points; increase investigative data sharing; and improve the accuracy of supplier risk performance reporting to the Supplier Performance Risk System (SPRS).</a:t>
            </a:r>
          </a:p>
          <a:p>
            <a:pPr marL="742950" lvl="1" indent="-285750">
              <a:buFont typeface="Arial"/>
              <a:buChar char="•"/>
            </a:pPr>
            <a:endParaRPr lang="en-US">
              <a:ea typeface="+mn-lt"/>
              <a:cs typeface="+mn-lt"/>
            </a:endParaRPr>
          </a:p>
          <a:p>
            <a:pPr marL="742950" lvl="1" indent="-285750">
              <a:buFont typeface="Arial"/>
              <a:buChar char="•"/>
            </a:pPr>
            <a:r>
              <a:rPr lang="en-US">
                <a:ea typeface="+mn-lt"/>
                <a:cs typeface="+mn-lt"/>
              </a:rPr>
              <a:t> Once ADC 1007E is fielded, this PDC 1446 requires the ILCO to take quality related deficiencies reported by Security Assistance (SA) customers on SDRs and submit them through a DLMS-compliant PQDR application using the DLMS 842P Implementation Convention (IC).  </a:t>
            </a:r>
            <a:endParaRPr lang="en-US">
              <a:cs typeface="Calibri"/>
            </a:endParaRPr>
          </a:p>
        </p:txBody>
      </p:sp>
    </p:spTree>
    <p:extLst>
      <p:ext uri="{BB962C8B-B14F-4D97-AF65-F5344CB8AC3E}">
        <p14:creationId xmlns:p14="http://schemas.microsoft.com/office/powerpoint/2010/main" val="390753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F9C3-1EA2-64EE-7E93-FE694F97F4E6}"/>
              </a:ext>
            </a:extLst>
          </p:cNvPr>
          <p:cNvSpPr>
            <a:spLocks noGrp="1"/>
          </p:cNvSpPr>
          <p:nvPr>
            <p:ph type="title"/>
          </p:nvPr>
        </p:nvSpPr>
        <p:spPr>
          <a:xfrm>
            <a:off x="4517212" y="72925"/>
            <a:ext cx="5029200" cy="822960"/>
          </a:xfrm>
        </p:spPr>
        <p:txBody>
          <a:bodyPr/>
          <a:lstStyle/>
          <a:p>
            <a:r>
              <a:rPr lang="en-US">
                <a:cs typeface="Calibri Light"/>
              </a:rPr>
              <a:t>    </a:t>
            </a:r>
            <a:r>
              <a:rPr lang="en-US" sz="2400" b="1">
                <a:latin typeface="Arial"/>
                <a:cs typeface="Calibri Light"/>
              </a:rPr>
              <a:t>Summary </a:t>
            </a:r>
            <a:endParaRPr lang="en-US" sz="2400" b="1">
              <a:latin typeface="Arial"/>
              <a:cs typeface="Arial"/>
            </a:endParaRPr>
          </a:p>
        </p:txBody>
      </p:sp>
      <p:sp>
        <p:nvSpPr>
          <p:cNvPr id="3" name="Slide Number Placeholder 2">
            <a:extLst>
              <a:ext uri="{FF2B5EF4-FFF2-40B4-BE49-F238E27FC236}">
                <a16:creationId xmlns:a16="http://schemas.microsoft.com/office/drawing/2014/main" id="{EE8B75AD-75C6-A965-73D7-1B0D7C630D1E}"/>
              </a:ext>
            </a:extLst>
          </p:cNvPr>
          <p:cNvSpPr>
            <a:spLocks noGrp="1"/>
          </p:cNvSpPr>
          <p:nvPr>
            <p:ph type="sldNum" sz="quarter" idx="12"/>
          </p:nvPr>
        </p:nvSpPr>
        <p:spPr>
          <a:xfrm>
            <a:off x="6486887" y="6493800"/>
            <a:ext cx="2057400" cy="365125"/>
          </a:xfrm>
        </p:spPr>
        <p:txBody>
          <a:bodyPr/>
          <a:lstStyle/>
          <a:p>
            <a:fld id="{0F70353F-5ECB-4B50-B3EA-C871EA4E3F32}" type="slidenum">
              <a:rPr lang="en-US" dirty="0" smtClean="0">
                <a:solidFill>
                  <a:schemeClr val="bg1"/>
                </a:solidFill>
                <a:latin typeface="Arial"/>
                <a:cs typeface="Arial"/>
              </a:rPr>
              <a:t>14</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170098D5-AF61-FF5B-E194-FDA67EB61F84}"/>
              </a:ext>
            </a:extLst>
          </p:cNvPr>
          <p:cNvSpPr txBox="1"/>
          <p:nvPr/>
        </p:nvSpPr>
        <p:spPr>
          <a:xfrm>
            <a:off x="633614" y="2231080"/>
            <a:ext cx="820314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000">
                <a:cs typeface="Arial"/>
              </a:rPr>
              <a:t>Continue to build collaboration with bi-weekly Committee meetings via Teams and have a July </a:t>
            </a:r>
            <a:r>
              <a:rPr lang="en-US" sz="2000">
                <a:ea typeface="+mn-lt"/>
                <a:cs typeface="+mn-lt"/>
              </a:rPr>
              <a:t>face to face meeting at Ft Belvoir.</a:t>
            </a:r>
            <a:endParaRPr lang="en-US" sz="2000">
              <a:ea typeface="+mn-lt"/>
              <a:cs typeface="Arial"/>
            </a:endParaRPr>
          </a:p>
          <a:p>
            <a:pPr marL="342900" indent="-342900">
              <a:buFont typeface="Arial"/>
              <a:buChar char="•"/>
            </a:pPr>
            <a:endParaRPr lang="en-US" sz="2000">
              <a:ea typeface="+mn-lt"/>
              <a:cs typeface="Arial"/>
            </a:endParaRPr>
          </a:p>
          <a:p>
            <a:pPr marL="342900" indent="-342900">
              <a:buFont typeface="Arial"/>
              <a:buChar char="•"/>
            </a:pPr>
            <a:r>
              <a:rPr lang="en-US" sz="2000">
                <a:ea typeface="+mn-lt"/>
                <a:cs typeface="Arial"/>
              </a:rPr>
              <a:t>Conduct 2 PRCs with ODASD(L) to enhance transparency.</a:t>
            </a:r>
            <a:endParaRPr lang="en-US" sz="2000">
              <a:ea typeface="+mn-lt"/>
              <a:cs typeface="+mn-lt"/>
            </a:endParaRPr>
          </a:p>
          <a:p>
            <a:pPr marL="342900" indent="-342900">
              <a:buFont typeface="Arial"/>
              <a:buChar char="•"/>
            </a:pPr>
            <a:endParaRPr lang="en-US" sz="2000">
              <a:ea typeface="+mn-lt"/>
              <a:cs typeface="Arial"/>
            </a:endParaRPr>
          </a:p>
          <a:p>
            <a:pPr marL="342900" indent="-342900">
              <a:buFont typeface="Arial"/>
              <a:buChar char="•"/>
            </a:pPr>
            <a:r>
              <a:rPr lang="en-US" sz="2000">
                <a:ea typeface="+mn-lt"/>
                <a:cs typeface="Arial"/>
              </a:rPr>
              <a:t>Migrate DoD PQDR policy to DLM 4000.25, Vol 2, Chap 24 in accordance with ADC 1443.</a:t>
            </a:r>
            <a:endParaRPr lang="en-US"/>
          </a:p>
          <a:p>
            <a:pPr marL="342900" indent="-342900">
              <a:buFont typeface="Arial"/>
              <a:buChar char="•"/>
            </a:pPr>
            <a:endParaRPr lang="en-US" sz="2000">
              <a:ea typeface="+mn-lt"/>
              <a:cs typeface="Arial"/>
            </a:endParaRPr>
          </a:p>
          <a:p>
            <a:pPr marL="342900" indent="-342900">
              <a:buFont typeface="Arial"/>
              <a:buChar char="•"/>
            </a:pPr>
            <a:r>
              <a:rPr lang="en-US" sz="2000">
                <a:ea typeface="+mn-lt"/>
                <a:cs typeface="Arial"/>
              </a:rPr>
              <a:t>Promulgate ADC 1007E to the DoD Components to begin the implementation plan for the 1007 series ADCs.</a:t>
            </a:r>
            <a:endParaRPr lang="en-US"/>
          </a:p>
          <a:p>
            <a:pPr marL="342900" indent="-342900">
              <a:buFont typeface="Arial"/>
              <a:buChar char="•"/>
            </a:pPr>
            <a:endParaRPr lang="en-US" sz="2000">
              <a:cs typeface="Arial"/>
            </a:endParaRPr>
          </a:p>
          <a:p>
            <a:pPr marL="342900" indent="-342900">
              <a:buFont typeface="Arial"/>
              <a:buChar char="•"/>
            </a:pPr>
            <a:r>
              <a:rPr lang="en-US" sz="2000">
                <a:cs typeface="Arial"/>
              </a:rPr>
              <a:t>Submit and receive approval for PDC 1453 (Material Markings) and PDC 1446 (SA/FMS).</a:t>
            </a:r>
            <a:endParaRPr lang="en-US" sz="2000">
              <a:cs typeface="Calibri"/>
            </a:endParaRPr>
          </a:p>
          <a:p>
            <a:pPr>
              <a:buChar char="•"/>
            </a:pPr>
            <a:endParaRPr lang="en-US" sz="2000" u="sng">
              <a:cs typeface="Arial"/>
            </a:endParaRPr>
          </a:p>
        </p:txBody>
      </p:sp>
      <p:sp>
        <p:nvSpPr>
          <p:cNvPr id="7" name="Rectangle: Rounded Corners 6">
            <a:extLst>
              <a:ext uri="{FF2B5EF4-FFF2-40B4-BE49-F238E27FC236}">
                <a16:creationId xmlns:a16="http://schemas.microsoft.com/office/drawing/2014/main" id="{97051DED-A100-2134-FEBE-2CE71FF55D81}"/>
              </a:ext>
            </a:extLst>
          </p:cNvPr>
          <p:cNvSpPr/>
          <p:nvPr/>
        </p:nvSpPr>
        <p:spPr>
          <a:xfrm>
            <a:off x="2470202" y="1343733"/>
            <a:ext cx="3929652" cy="81238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latin typeface="Calibri"/>
                <a:ea typeface="Arial"/>
                <a:cs typeface="Arial"/>
              </a:rPr>
              <a:t>Key PQDR focus areas for 2023</a:t>
            </a:r>
            <a:r>
              <a:rPr lang="en-US">
                <a:solidFill>
                  <a:schemeClr val="tx1"/>
                </a:solidFill>
                <a:latin typeface="Calibri"/>
                <a:ea typeface="Arial"/>
                <a:cs typeface="Arial"/>
              </a:rPr>
              <a:t>​</a:t>
            </a:r>
            <a:endParaRPr lang="en-US">
              <a:solidFill>
                <a:schemeClr val="tx1"/>
              </a:solidFill>
              <a:cs typeface="Calibri"/>
            </a:endParaRPr>
          </a:p>
        </p:txBody>
      </p:sp>
    </p:spTree>
    <p:extLst>
      <p:ext uri="{BB962C8B-B14F-4D97-AF65-F5344CB8AC3E}">
        <p14:creationId xmlns:p14="http://schemas.microsoft.com/office/powerpoint/2010/main" val="211337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dirty="0" smtClean="0"/>
              <a:t>15</a:t>
            </a:fld>
            <a:endParaRPr lang="en-US"/>
          </a:p>
        </p:txBody>
      </p:sp>
    </p:spTree>
    <p:extLst>
      <p:ext uri="{BB962C8B-B14F-4D97-AF65-F5344CB8AC3E}">
        <p14:creationId xmlns:p14="http://schemas.microsoft.com/office/powerpoint/2010/main" val="164427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DE05-C7E6-4E47-80A0-9EB008ECDFF7}"/>
              </a:ext>
            </a:extLst>
          </p:cNvPr>
          <p:cNvSpPr>
            <a:spLocks noGrp="1"/>
          </p:cNvSpPr>
          <p:nvPr>
            <p:ph type="title"/>
          </p:nvPr>
        </p:nvSpPr>
        <p:spPr>
          <a:xfrm>
            <a:off x="3062485" y="205173"/>
            <a:ext cx="5945489" cy="822960"/>
          </a:xfrm>
        </p:spPr>
        <p:txBody>
          <a:bodyPr>
            <a:normAutofit fontScale="90000"/>
          </a:bodyPr>
          <a:lstStyle/>
          <a:p>
            <a:pPr algn="ctr"/>
            <a:br>
              <a:rPr lang="en-US" sz="2000" dirty="0">
                <a:cs typeface="Calibri Light"/>
              </a:rPr>
            </a:br>
            <a:r>
              <a:rPr lang="en-US" sz="2700" b="1" dirty="0">
                <a:latin typeface="Arial"/>
                <a:cs typeface="Calibri Light"/>
              </a:rPr>
              <a:t>Agenda</a:t>
            </a:r>
            <a:br>
              <a:rPr lang="en-US" sz="2700" b="1" dirty="0">
                <a:latin typeface="Arial"/>
                <a:cs typeface="Calibri Light"/>
              </a:rPr>
            </a:br>
            <a:r>
              <a:rPr lang="en-US" sz="2700" b="1" dirty="0">
                <a:latin typeface="Arial"/>
                <a:cs typeface="Calibri Light"/>
              </a:rPr>
              <a:t> </a:t>
            </a:r>
            <a:endParaRPr lang="en-US" sz="2700" b="1">
              <a:latin typeface="Arial"/>
              <a:cs typeface="Calibri Light"/>
            </a:endParaRPr>
          </a:p>
        </p:txBody>
      </p:sp>
      <p:sp>
        <p:nvSpPr>
          <p:cNvPr id="3" name="Slide Number Placeholder 2">
            <a:extLst>
              <a:ext uri="{FF2B5EF4-FFF2-40B4-BE49-F238E27FC236}">
                <a16:creationId xmlns:a16="http://schemas.microsoft.com/office/drawing/2014/main" id="{232B0004-5887-A913-DCB4-7E20D3280D31}"/>
              </a:ext>
            </a:extLst>
          </p:cNvPr>
          <p:cNvSpPr>
            <a:spLocks noGrp="1"/>
          </p:cNvSpPr>
          <p:nvPr>
            <p:ph type="sldNum" sz="quarter" idx="12"/>
          </p:nvPr>
        </p:nvSpPr>
        <p:spPr>
          <a:xfrm>
            <a:off x="6629400" y="6525396"/>
            <a:ext cx="2057400" cy="365125"/>
          </a:xfrm>
        </p:spPr>
        <p:txBody>
          <a:bodyPr/>
          <a:lstStyle/>
          <a:p>
            <a:fld id="{0F70353F-5ECB-4B50-B3EA-C871EA4E3F32}" type="slidenum">
              <a:rPr lang="en-US" dirty="0" smtClean="0">
                <a:solidFill>
                  <a:schemeClr val="bg1"/>
                </a:solidFill>
                <a:latin typeface="Arial"/>
                <a:cs typeface="Arial"/>
              </a:rPr>
              <a:t>2</a:t>
            </a:fld>
            <a:endParaRPr lang="en-US">
              <a:solidFill>
                <a:schemeClr val="bg1"/>
              </a:solidFill>
              <a:latin typeface="Arial"/>
              <a:cs typeface="Arial"/>
            </a:endParaRPr>
          </a:p>
        </p:txBody>
      </p:sp>
      <p:sp>
        <p:nvSpPr>
          <p:cNvPr id="4" name="Text Placeholder 3">
            <a:extLst>
              <a:ext uri="{FF2B5EF4-FFF2-40B4-BE49-F238E27FC236}">
                <a16:creationId xmlns:a16="http://schemas.microsoft.com/office/drawing/2014/main" id="{F7BB3871-303B-08ED-EE57-C7FF8E09D318}"/>
              </a:ext>
            </a:extLst>
          </p:cNvPr>
          <p:cNvSpPr>
            <a:spLocks noGrp="1"/>
          </p:cNvSpPr>
          <p:nvPr>
            <p:ph type="body" sz="quarter" idx="13"/>
          </p:nvPr>
        </p:nvSpPr>
        <p:spPr/>
        <p:txBody>
          <a:bodyPr/>
          <a:lstStyle/>
          <a:p>
            <a:r>
              <a:rPr lang="en-US" b="1" dirty="0">
                <a:latin typeface="Arial Narrow"/>
              </a:rPr>
              <a:t>Mark Rockwell, DEDSO</a:t>
            </a:r>
          </a:p>
          <a:p>
            <a:r>
              <a:rPr lang="en-US" dirty="0">
                <a:latin typeface="Arial Narrow"/>
              </a:rPr>
              <a:t>DEDSO.PQDR@dla.mil</a:t>
            </a:r>
            <a:endParaRPr lang="en-US" dirty="0"/>
          </a:p>
        </p:txBody>
      </p:sp>
      <p:graphicFrame>
        <p:nvGraphicFramePr>
          <p:cNvPr id="5" name="Table 5">
            <a:extLst>
              <a:ext uri="{FF2B5EF4-FFF2-40B4-BE49-F238E27FC236}">
                <a16:creationId xmlns:a16="http://schemas.microsoft.com/office/drawing/2014/main" id="{8FF0C158-0646-8880-459A-93CB53BCF8E6}"/>
              </a:ext>
            </a:extLst>
          </p:cNvPr>
          <p:cNvGraphicFramePr>
            <a:graphicFrameLocks/>
          </p:cNvGraphicFramePr>
          <p:nvPr>
            <p:extLst>
              <p:ext uri="{D42A27DB-BD31-4B8C-83A1-F6EECF244321}">
                <p14:modId xmlns:p14="http://schemas.microsoft.com/office/powerpoint/2010/main" val="2820706429"/>
              </p:ext>
            </p:extLst>
          </p:nvPr>
        </p:nvGraphicFramePr>
        <p:xfrm>
          <a:off x="158921" y="1345302"/>
          <a:ext cx="8826157" cy="4441662"/>
        </p:xfrm>
        <a:graphic>
          <a:graphicData uri="http://schemas.openxmlformats.org/drawingml/2006/table">
            <a:tbl>
              <a:tblPr firstRow="1" bandRow="1"/>
              <a:tblGrid>
                <a:gridCol w="1759369">
                  <a:extLst>
                    <a:ext uri="{9D8B030D-6E8A-4147-A177-3AD203B41FA5}">
                      <a16:colId xmlns:a16="http://schemas.microsoft.com/office/drawing/2014/main" val="969188809"/>
                    </a:ext>
                  </a:extLst>
                </a:gridCol>
                <a:gridCol w="7066788">
                  <a:extLst>
                    <a:ext uri="{9D8B030D-6E8A-4147-A177-3AD203B41FA5}">
                      <a16:colId xmlns:a16="http://schemas.microsoft.com/office/drawing/2014/main" val="1731775263"/>
                    </a:ext>
                  </a:extLst>
                </a:gridCol>
              </a:tblGrid>
              <a:tr h="1269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a:t>1330-1345 (15 min)</a:t>
                      </a:r>
                    </a:p>
                  </a:txBody>
                  <a:tcPr marB="91440">
                    <a:lnL>
                      <a:noFill/>
                    </a:lnL>
                    <a:lnR w="12700" cap="flat" cmpd="sng" algn="ctr">
                      <a:solidFill>
                        <a:sysClr val="window" lastClr="FFFFFF">
                          <a:lumMod val="85000"/>
                        </a:sysClr>
                      </a:solidFill>
                      <a:prstDash val="solid"/>
                      <a:round/>
                      <a:headEnd type="none" w="med" len="med"/>
                      <a:tailEnd type="none" w="med" len="med"/>
                    </a:lnR>
                    <a:lnT>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buFont typeface="Arial" panose="020B0604020202020204" pitchFamily="34" charset="0"/>
                        <a:buNone/>
                      </a:pPr>
                      <a:r>
                        <a:rPr lang="en-US" sz="1400" b="1"/>
                        <a:t>Welcome, Admin, &amp; Introductions</a:t>
                      </a:r>
                    </a:p>
                    <a:p>
                      <a:pPr marL="457200" lvl="1" indent="0">
                        <a:buNone/>
                      </a:pPr>
                      <a:r>
                        <a:rPr lang="en-US" sz="1400" b="0" i="0" u="none" strike="noStrike" noProof="0">
                          <a:latin typeface="Arial"/>
                        </a:rPr>
                        <a:t>Mr. Mark Rockwell, DoD PQDR Administrator, DEDSO, J6DS</a:t>
                      </a:r>
                      <a:endParaRPr lang="en-US" sz="1400"/>
                    </a:p>
                    <a:p>
                      <a:pPr marL="457200" lvl="1" indent="0">
                        <a:buFont typeface="Arial" panose="020B0604020202020204" pitchFamily="34" charset="0"/>
                        <a:buNone/>
                      </a:pPr>
                      <a:r>
                        <a:rPr lang="en-US" sz="1400"/>
                        <a:t>Mr. Rafael Gonzalez , Acting Division Chief, DEDSO, J6DS</a:t>
                      </a:r>
                    </a:p>
                    <a:p>
                      <a:pPr marL="457200" lvl="1" indent="0">
                        <a:buFont typeface="Arial" panose="020B0604020202020204" pitchFamily="34" charset="0"/>
                        <a:buNone/>
                      </a:pPr>
                      <a:r>
                        <a:rPr lang="en-US" sz="1400"/>
                        <a:t>Dr. Linsey Saul, Director, Office of the Chief Data and Analytics Officer, J6D</a:t>
                      </a:r>
                    </a:p>
                    <a:p>
                      <a:pPr marL="0" lvl="0" indent="0" algn="l">
                        <a:lnSpc>
                          <a:spcPct val="100000"/>
                        </a:lnSpc>
                        <a:spcBef>
                          <a:spcPts val="0"/>
                        </a:spcBef>
                        <a:spcAft>
                          <a:spcPts val="0"/>
                        </a:spcAft>
                        <a:buFont typeface="Arial" panose="020B0604020202020204" pitchFamily="34" charset="0"/>
                        <a:buNone/>
                      </a:pPr>
                      <a:r>
                        <a:rPr lang="en-US" sz="1400"/>
                        <a:t>         Ms. Jan Mulligan, </a:t>
                      </a:r>
                      <a:r>
                        <a:rPr lang="en-US" sz="1400" b="0" i="0" u="none" strike="noStrike" noProof="0">
                          <a:latin typeface="Arial"/>
                        </a:rPr>
                        <a:t>Director of ODASD (Logistics)</a:t>
                      </a:r>
                    </a:p>
                    <a:p>
                      <a:pPr marL="0" lvl="0" indent="0" algn="l">
                        <a:lnSpc>
                          <a:spcPct val="100000"/>
                        </a:lnSpc>
                        <a:spcBef>
                          <a:spcPts val="0"/>
                        </a:spcBef>
                        <a:spcAft>
                          <a:spcPts val="0"/>
                        </a:spcAft>
                        <a:buFont typeface="Arial" panose="020B0604020202020204" pitchFamily="34" charset="0"/>
                        <a:buNone/>
                      </a:pPr>
                      <a:r>
                        <a:rPr lang="en-US" sz="1400" b="0" i="0" u="none" strike="noStrike" noProof="0">
                          <a:latin typeface="Arial"/>
                        </a:rPr>
                        <a:t>         Representation by OSD Comptroller or Defense Pricing Contracting</a:t>
                      </a:r>
                    </a:p>
                    <a:p>
                      <a:pPr marL="0" lvl="0" indent="0" algn="l">
                        <a:lnSpc>
                          <a:spcPct val="100000"/>
                        </a:lnSpc>
                        <a:spcBef>
                          <a:spcPts val="0"/>
                        </a:spcBef>
                        <a:spcAft>
                          <a:spcPts val="0"/>
                        </a:spcAft>
                        <a:buFont typeface="Arial" panose="020B0604020202020204" pitchFamily="34" charset="0"/>
                        <a:buNone/>
                      </a:pPr>
                      <a:endParaRPr lang="en-US" sz="1400" b="0" i="0" u="none" strike="noStrike" noProof="0">
                        <a:latin typeface="Arial"/>
                      </a:endParaRPr>
                    </a:p>
                  </a:txBody>
                  <a:tcPr marB="91440">
                    <a:lnL w="12700" cap="flat" cmpd="sng" algn="ctr">
                      <a:solidFill>
                        <a:sysClr val="window" lastClr="FFFFFF">
                          <a:lumMod val="85000"/>
                        </a:sysClr>
                      </a:solidFill>
                      <a:prstDash val="solid"/>
                      <a:round/>
                      <a:headEnd type="none" w="med" len="med"/>
                      <a:tailEnd type="none" w="med" len="med"/>
                    </a:lnL>
                    <a:lnR>
                      <a:noFill/>
                    </a:lnR>
                    <a:lnT>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407212"/>
                  </a:ext>
                </a:extLst>
              </a:tr>
              <a:tr h="54369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kern="1200" baseline="0" noProof="0">
                          <a:solidFill>
                            <a:srgbClr val="000000"/>
                          </a:solidFill>
                          <a:latin typeface="Arial"/>
                        </a:rPr>
                        <a:t>1345-1415</a:t>
                      </a:r>
                      <a:endParaRPr lang="en-US" sz="1400"/>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noProof="0">
                          <a:solidFill>
                            <a:srgbClr val="000000"/>
                          </a:solidFill>
                          <a:latin typeface="Arial"/>
                        </a:rPr>
                        <a:t>PQDR Committee Team</a:t>
                      </a:r>
                      <a:endParaRPr lang="en-US" sz="1400"/>
                    </a:p>
                    <a:p>
                      <a:pPr lvl="0">
                        <a:buNone/>
                      </a:pPr>
                      <a:r>
                        <a:rPr lang="en-US" sz="1400" b="0" i="0" u="none" strike="noStrike" noProof="0"/>
                        <a:t>Policy Migration Authority to DEDSO (ADC 1443)</a:t>
                      </a:r>
                      <a:endParaRPr lang="en-US"/>
                    </a:p>
                    <a:p>
                      <a:pPr lvl="0">
                        <a:buNone/>
                      </a:pPr>
                      <a:r>
                        <a:rPr lang="en-US" sz="1400" b="0" i="0" u="sng" strike="noStrike" noProof="0"/>
                        <a:t>Purpose</a:t>
                      </a:r>
                      <a:r>
                        <a:rPr lang="en-US" sz="1400" b="0" i="0" u="none" strike="noStrike" noProof="0"/>
                        <a:t> of PQDRs</a:t>
                      </a:r>
                    </a:p>
                    <a:p>
                      <a:pPr lvl="0">
                        <a:buNone/>
                      </a:pPr>
                      <a:r>
                        <a:rPr lang="en-US" sz="1400" b="0" i="0" u="none" strike="noStrike" noProof="0"/>
                        <a:t>PQDR IT Systems</a:t>
                      </a:r>
                    </a:p>
                    <a:p>
                      <a:pPr lvl="0">
                        <a:buNone/>
                      </a:pPr>
                      <a:r>
                        <a:rPr lang="en-US" sz="1400" b="0" i="0" u="none" strike="noStrike" noProof="0"/>
                        <a:t>Future State PQDR </a:t>
                      </a:r>
                      <a:r>
                        <a:rPr lang="en-US" sz="1400" b="0" i="0" u="sng" strike="noStrike" noProof="0"/>
                        <a:t>Process</a:t>
                      </a:r>
                      <a:r>
                        <a:rPr lang="en-US" sz="1400" b="0" i="0" u="none" strike="noStrike" noProof="0"/>
                        <a:t> Overview</a:t>
                      </a:r>
                    </a:p>
                    <a:p>
                      <a:pPr lvl="0">
                        <a:buNone/>
                      </a:pPr>
                      <a:r>
                        <a:rPr lang="en-US" sz="1400" b="0" i="0" u="none" strike="noStrike" noProof="0"/>
                        <a:t>Closer Look at PQDR Data Exchanges </a:t>
                      </a:r>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85652"/>
                  </a:ext>
                </a:extLst>
              </a:tr>
              <a:tr h="66726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kern="1200" baseline="0" noProof="0">
                          <a:solidFill>
                            <a:srgbClr val="000000"/>
                          </a:solidFill>
                          <a:latin typeface="Arial"/>
                        </a:rPr>
                        <a:t>1415-1515</a:t>
                      </a:r>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noProof="0">
                          <a:solidFill>
                            <a:srgbClr val="000000"/>
                          </a:solidFill>
                          <a:latin typeface="Arial"/>
                        </a:rPr>
                        <a:t>ADCs Not Implemented</a:t>
                      </a:r>
                      <a:endParaRPr lang="en-US" sz="1400" b="0" i="0" u="none" strike="noStrike" noProof="0"/>
                    </a:p>
                    <a:p>
                      <a:pPr lvl="0">
                        <a:buNone/>
                      </a:pPr>
                      <a:r>
                        <a:rPr lang="en-US" sz="1400" b="0" i="0" u="none" strike="noStrike" noProof="0">
                          <a:solidFill>
                            <a:srgbClr val="000000"/>
                          </a:solidFill>
                          <a:latin typeface="Arial"/>
                        </a:rPr>
                        <a:t>Status of ADC 1007E (842P Data Elements)</a:t>
                      </a:r>
                    </a:p>
                    <a:p>
                      <a:pPr lvl="0">
                        <a:buNone/>
                      </a:pPr>
                      <a:r>
                        <a:rPr lang="en-US" sz="1400" b="0" i="0" u="none" strike="noStrike" noProof="0">
                          <a:solidFill>
                            <a:srgbClr val="000000"/>
                          </a:solidFill>
                          <a:latin typeface="Arial"/>
                        </a:rPr>
                        <a:t>Development of PDC 1453 (Material Marking) and PDC 1446 (SA/FMS)</a:t>
                      </a:r>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673012"/>
                  </a:ext>
                </a:extLst>
              </a:tr>
              <a:tr h="61642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400" kern="1200">
                        <a:solidFill>
                          <a:schemeClr val="tx1"/>
                        </a:solidFill>
                        <a:latin typeface="+mn-lt"/>
                        <a:ea typeface="+mn-ea"/>
                        <a:cs typeface="+mn-cs"/>
                      </a:endParaRPr>
                    </a:p>
                    <a:p>
                      <a:pPr lvl="0">
                        <a:buNone/>
                      </a:pPr>
                      <a:r>
                        <a:rPr lang="en-US" sz="1400" kern="1200">
                          <a:solidFill>
                            <a:schemeClr val="tx1"/>
                          </a:solidFill>
                          <a:latin typeface="+mn-lt"/>
                          <a:ea typeface="+mn-ea"/>
                          <a:cs typeface="+mn-cs"/>
                        </a:rPr>
                        <a:t>1515-1530 (15 min)</a:t>
                      </a:r>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indent="0" algn="l">
                        <a:lnSpc>
                          <a:spcPct val="100000"/>
                        </a:lnSpc>
                        <a:spcBef>
                          <a:spcPts val="0"/>
                        </a:spcBef>
                        <a:spcAft>
                          <a:spcPts val="0"/>
                        </a:spcAft>
                        <a:buFont typeface="Arial" panose="020B0604020202020204" pitchFamily="34" charset="0"/>
                        <a:buNone/>
                      </a:pPr>
                      <a:endParaRPr lang="en-US" sz="1400" b="1" kern="120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US" sz="1400" b="1" kern="1200">
                          <a:solidFill>
                            <a:schemeClr val="tx1"/>
                          </a:solidFill>
                          <a:latin typeface="+mn-lt"/>
                          <a:ea typeface="+mn-ea"/>
                          <a:cs typeface="+mn-cs"/>
                        </a:rPr>
                        <a:t>Wrap Up </a:t>
                      </a:r>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08293"/>
                  </a:ext>
                </a:extLst>
              </a:tr>
            </a:tbl>
          </a:graphicData>
        </a:graphic>
      </p:graphicFrame>
      <p:sp>
        <p:nvSpPr>
          <p:cNvPr id="6" name="TextBox 5">
            <a:extLst>
              <a:ext uri="{FF2B5EF4-FFF2-40B4-BE49-F238E27FC236}">
                <a16:creationId xmlns:a16="http://schemas.microsoft.com/office/drawing/2014/main" id="{9691C2A1-6859-8179-DB39-BB7D11FA66CC}"/>
              </a:ext>
            </a:extLst>
          </p:cNvPr>
          <p:cNvSpPr txBox="1"/>
          <p:nvPr/>
        </p:nvSpPr>
        <p:spPr>
          <a:xfrm>
            <a:off x="861708" y="6055206"/>
            <a:ext cx="7307226" cy="307777"/>
          </a:xfrm>
          <a:prstGeom prst="rect">
            <a:avLst/>
          </a:prstGeom>
          <a:noFill/>
        </p:spPr>
        <p:txBody>
          <a:bodyPr wrap="square" lIns="91440" tIns="45720" rIns="91440" bIns="45720" anchor="t">
            <a:spAutoFit/>
          </a:bodyPr>
          <a:lstStyle/>
          <a:p>
            <a:pPr algn="ctr"/>
            <a:r>
              <a:rPr lang="en-US" sz="1400">
                <a:solidFill>
                  <a:prstClr val="black"/>
                </a:solidFill>
                <a:latin typeface="Arial" panose="020B0604020202020204"/>
                <a:ea typeface="+mn-lt"/>
                <a:cs typeface="Arial" panose="020B0604020202020204"/>
                <a:hlinkClick r:id="rId2"/>
              </a:rPr>
              <a:t>Product Quality Discrepancy Reporting (dla.mil)</a:t>
            </a:r>
            <a:endParaRPr lang="en-US">
              <a:solidFill>
                <a:prstClr val="black"/>
              </a:solidFill>
              <a:latin typeface="Arial" panose="020B0604020202020204"/>
            </a:endParaRPr>
          </a:p>
        </p:txBody>
      </p:sp>
      <p:sp>
        <p:nvSpPr>
          <p:cNvPr id="7" name="TextBox 6">
            <a:extLst>
              <a:ext uri="{FF2B5EF4-FFF2-40B4-BE49-F238E27FC236}">
                <a16:creationId xmlns:a16="http://schemas.microsoft.com/office/drawing/2014/main" id="{D583A257-A1BB-DA97-D35E-F48663721DB7}"/>
              </a:ext>
            </a:extLst>
          </p:cNvPr>
          <p:cNvSpPr txBox="1"/>
          <p:nvPr/>
        </p:nvSpPr>
        <p:spPr>
          <a:xfrm>
            <a:off x="3263693" y="665918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Arial Narrow"/>
              </a:rPr>
              <a:t>https://www.dla.mil/Defense-Data-Standards/</a:t>
            </a:r>
          </a:p>
        </p:txBody>
      </p:sp>
    </p:spTree>
    <p:extLst>
      <p:ext uri="{BB962C8B-B14F-4D97-AF65-F5344CB8AC3E}">
        <p14:creationId xmlns:p14="http://schemas.microsoft.com/office/powerpoint/2010/main" val="403941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233823" y="205173"/>
            <a:ext cx="5029200" cy="822960"/>
          </a:xfrm>
        </p:spPr>
        <p:txBody>
          <a:bodyPr>
            <a:normAutofit/>
          </a:bodyPr>
          <a:lstStyle/>
          <a:p>
            <a:r>
              <a:rPr lang="en-US" sz="2400" b="1">
                <a:latin typeface="Arial"/>
                <a:cs typeface="Calibri Light"/>
              </a:rPr>
              <a:t>PQDR Committee Team</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8801" y="6511886"/>
            <a:ext cx="2057400" cy="365125"/>
          </a:xfrm>
        </p:spPr>
        <p:txBody>
          <a:bodyPr/>
          <a:lstStyle/>
          <a:p>
            <a:fld id="{0F70353F-5ECB-4B50-B3EA-C871EA4E3F32}" type="slidenum">
              <a:rPr lang="en-US" dirty="0" smtClean="0">
                <a:solidFill>
                  <a:schemeClr val="bg1"/>
                </a:solidFill>
                <a:latin typeface="Arial"/>
                <a:cs typeface="Arial"/>
              </a:rPr>
              <a:t>3</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824072" y="1590159"/>
            <a:ext cx="707418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DEDSO – Administrator and contractor support</a:t>
            </a:r>
            <a:endParaRPr lang="en-US" sz="2400">
              <a:cs typeface="Calibri"/>
            </a:endParaRPr>
          </a:p>
          <a:p>
            <a:pPr marL="285750" indent="-285750">
              <a:buFont typeface="Arial"/>
              <a:buChar char="•"/>
            </a:pPr>
            <a:endParaRPr lang="en-US" sz="2400">
              <a:cs typeface="Calibri"/>
            </a:endParaRPr>
          </a:p>
          <a:p>
            <a:pPr marL="285750" indent="-285750">
              <a:buFont typeface="Arial"/>
              <a:buChar char="•"/>
            </a:pPr>
            <a:r>
              <a:rPr lang="en-US" sz="2400"/>
              <a:t>DLA</a:t>
            </a:r>
            <a:endParaRPr lang="en-US" sz="2400">
              <a:cs typeface="Calibri"/>
            </a:endParaRPr>
          </a:p>
          <a:p>
            <a:pPr marL="285750" indent="-285750">
              <a:buFont typeface="Arial"/>
              <a:buChar char="•"/>
            </a:pPr>
            <a:r>
              <a:rPr lang="en-US" sz="2400"/>
              <a:t>DCMA</a:t>
            </a:r>
            <a:endParaRPr lang="en-US" sz="2400">
              <a:cs typeface="Calibri"/>
            </a:endParaRPr>
          </a:p>
          <a:p>
            <a:pPr marL="285750" indent="-285750" algn="l">
              <a:buFont typeface="Arial"/>
              <a:buChar char="•"/>
            </a:pPr>
            <a:r>
              <a:rPr lang="en-US" sz="2400">
                <a:cs typeface="Calibri"/>
              </a:rPr>
              <a:t>Navy</a:t>
            </a:r>
          </a:p>
          <a:p>
            <a:pPr marL="285750" indent="-285750">
              <a:buFont typeface="Arial"/>
              <a:buChar char="•"/>
            </a:pPr>
            <a:r>
              <a:rPr lang="en-US" sz="2400">
                <a:cs typeface="Calibri"/>
              </a:rPr>
              <a:t>Army</a:t>
            </a:r>
          </a:p>
          <a:p>
            <a:pPr marL="285750" indent="-285750">
              <a:buFont typeface="Arial"/>
              <a:buChar char="•"/>
            </a:pPr>
            <a:r>
              <a:rPr lang="en-US" sz="2400">
                <a:ea typeface="+mn-lt"/>
                <a:cs typeface="+mn-lt"/>
              </a:rPr>
              <a:t>USASAC</a:t>
            </a:r>
            <a:endParaRPr lang="en-US" sz="2400">
              <a:cs typeface="Calibri"/>
            </a:endParaRPr>
          </a:p>
          <a:p>
            <a:pPr marL="285750" indent="-285750">
              <a:buFont typeface="Arial"/>
              <a:buChar char="•"/>
            </a:pPr>
            <a:r>
              <a:rPr lang="en-US" sz="2400">
                <a:cs typeface="Calibri"/>
              </a:rPr>
              <a:t>USMC</a:t>
            </a:r>
          </a:p>
          <a:p>
            <a:pPr marL="285750" indent="-285750">
              <a:buFont typeface="Arial"/>
              <a:buChar char="•"/>
            </a:pPr>
            <a:r>
              <a:rPr lang="en-US" sz="2400">
                <a:cs typeface="Calibri"/>
              </a:rPr>
              <a:t>USAF</a:t>
            </a:r>
          </a:p>
          <a:p>
            <a:pPr marL="285750" indent="-285750">
              <a:buFont typeface="Arial"/>
              <a:buChar char="•"/>
            </a:pPr>
            <a:endParaRPr lang="en-US" sz="2400">
              <a:cs typeface="Calibri"/>
            </a:endParaRPr>
          </a:p>
          <a:p>
            <a:pPr marL="285750" indent="-285750">
              <a:buFont typeface="Arial"/>
              <a:buChar char="•"/>
            </a:pPr>
            <a:r>
              <a:rPr lang="en-US" sz="2400">
                <a:cs typeface="Calibri"/>
              </a:rPr>
              <a:t>ODASD(L) rep also attends.</a:t>
            </a:r>
          </a:p>
          <a:p>
            <a:pPr marL="285750" indent="-285750">
              <a:buFont typeface="Arial"/>
              <a:buChar char="•"/>
            </a:pPr>
            <a:endParaRPr lang="en-US" sz="2400">
              <a:cs typeface="Calibri"/>
            </a:endParaRPr>
          </a:p>
          <a:p>
            <a:pPr marL="285750" indent="-285750">
              <a:buFont typeface="Arial"/>
              <a:buChar char="•"/>
            </a:pPr>
            <a:endParaRPr lang="en-US" sz="2400">
              <a:cs typeface="Calibri"/>
            </a:endParaRPr>
          </a:p>
        </p:txBody>
      </p:sp>
      <p:sp>
        <p:nvSpPr>
          <p:cNvPr id="6" name="Rectangle: Rounded Corners 5">
            <a:extLst>
              <a:ext uri="{FF2B5EF4-FFF2-40B4-BE49-F238E27FC236}">
                <a16:creationId xmlns:a16="http://schemas.microsoft.com/office/drawing/2014/main" id="{FC249E6A-2D7E-6209-F7DC-6F97BF0C2D22}"/>
              </a:ext>
            </a:extLst>
          </p:cNvPr>
          <p:cNvSpPr/>
          <p:nvPr/>
        </p:nvSpPr>
        <p:spPr>
          <a:xfrm>
            <a:off x="3771427" y="2486733"/>
            <a:ext cx="4005222" cy="21254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The DoD Components have identified Primary and Alternate Committee members in writing. Other interested parties acting as Subject Matter Experts (SMEs) also attend and support the Committee meetings. ODASD(L) representative also attends.</a:t>
            </a:r>
            <a:endParaRPr lang="en-US">
              <a:solidFill>
                <a:schemeClr val="tx1"/>
              </a:solidFill>
            </a:endParaRPr>
          </a:p>
        </p:txBody>
      </p:sp>
    </p:spTree>
    <p:extLst>
      <p:ext uri="{BB962C8B-B14F-4D97-AF65-F5344CB8AC3E}">
        <p14:creationId xmlns:p14="http://schemas.microsoft.com/office/powerpoint/2010/main" val="394127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3656504" y="169440"/>
            <a:ext cx="5325358" cy="822960"/>
          </a:xfrm>
        </p:spPr>
        <p:txBody>
          <a:bodyPr>
            <a:normAutofit/>
          </a:bodyPr>
          <a:lstStyle/>
          <a:p>
            <a:pPr algn="ctr"/>
            <a:r>
              <a:rPr lang="en-US" sz="2400" b="1">
                <a:latin typeface="Arial"/>
                <a:cs typeface="Calibri Light"/>
              </a:rPr>
              <a:t>PQDR Policy Migration to DEDSO</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79653" y="6508269"/>
            <a:ext cx="2057400" cy="365125"/>
          </a:xfrm>
        </p:spPr>
        <p:txBody>
          <a:bodyPr/>
          <a:lstStyle/>
          <a:p>
            <a:fld id="{0F70353F-5ECB-4B50-B3EA-C871EA4E3F32}" type="slidenum">
              <a:rPr lang="en-US" dirty="0" smtClean="0">
                <a:solidFill>
                  <a:schemeClr val="bg1"/>
                </a:solidFill>
                <a:latin typeface="Arial"/>
                <a:cs typeface="Arial"/>
              </a:rPr>
              <a:t>4</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69024" y="1646836"/>
            <a:ext cx="8264414"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mn-lt"/>
                <a:cs typeface="+mn-lt"/>
              </a:rPr>
              <a:t>ADC 1443 was approved by ODASD(L) on JAN 27, 2023. </a:t>
            </a:r>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This ADC shifted PQDR Policy Administration from DLA to DEDSO. </a:t>
            </a:r>
            <a:endParaRPr lang="en-US" sz="2000">
              <a:cs typeface="Calibri"/>
            </a:endParaRPr>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The ADC serves to inform the DoD Components that the DLM 4000.25, Volume 2, Chapter 24, is replacing Joint Service Regulation DLAR 4155.24/AR 702- 7/SECNAVINST 4855.21/AFI 21-115/DCMA INST 1102 as the DoD’s authoritative source for PQDR related guidance.  </a:t>
            </a:r>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Consolidating PQDR guidance into a single publication will streamline the way the DoD makes changes to policy requirements, transactional processing, and electronic data interchange (EDI) programming. It will allow these types of changes to be made simultaneously utilizing the Defense Logistics Management Standards (DLMS) change management process. </a:t>
            </a:r>
          </a:p>
          <a:p>
            <a:pPr marL="285750" indent="-285750">
              <a:buFont typeface="Arial"/>
              <a:buChar char="•"/>
            </a:pPr>
            <a:endParaRPr lang="en-US">
              <a:ea typeface="+mn-lt"/>
              <a:cs typeface="+mn-lt"/>
            </a:endParaRPr>
          </a:p>
          <a:p>
            <a:r>
              <a:rPr lang="en-US">
                <a:ea typeface="+mn-lt"/>
                <a:cs typeface="+mn-lt"/>
              </a:rPr>
              <a:t>      </a:t>
            </a:r>
            <a:endParaRPr lang="en-US">
              <a:cs typeface="Calibri" panose="020F0502020204030204"/>
            </a:endParaRPr>
          </a:p>
        </p:txBody>
      </p:sp>
    </p:spTree>
    <p:extLst>
      <p:ext uri="{BB962C8B-B14F-4D97-AF65-F5344CB8AC3E}">
        <p14:creationId xmlns:p14="http://schemas.microsoft.com/office/powerpoint/2010/main" val="94868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299947" y="186281"/>
            <a:ext cx="5029200" cy="822960"/>
          </a:xfrm>
        </p:spPr>
        <p:txBody>
          <a:bodyPr>
            <a:normAutofit/>
          </a:bodyPr>
          <a:lstStyle/>
          <a:p>
            <a:r>
              <a:rPr lang="en-US" sz="2400" b="1">
                <a:latin typeface="Arial"/>
                <a:cs typeface="Calibri Light"/>
              </a:rPr>
              <a:t>Purpose of PQDRs</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39865" y="6511886"/>
            <a:ext cx="2057400" cy="365125"/>
          </a:xfrm>
        </p:spPr>
        <p:txBody>
          <a:bodyPr/>
          <a:lstStyle/>
          <a:p>
            <a:fld id="{0F70353F-5ECB-4B50-B3EA-C871EA4E3F32}" type="slidenum">
              <a:rPr lang="en-US" dirty="0" smtClean="0">
                <a:solidFill>
                  <a:schemeClr val="bg1"/>
                </a:solidFill>
                <a:latin typeface="Arial"/>
                <a:cs typeface="Arial"/>
              </a:rPr>
              <a:t>5</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75780" y="1515438"/>
            <a:ext cx="759645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rtl="0">
              <a:buFont typeface="Arial"/>
              <a:buChar char="•"/>
            </a:pPr>
            <a:r>
              <a:rPr lang="en-US" u="sng">
                <a:latin typeface="Calibri"/>
                <a:ea typeface="Arial"/>
                <a:cs typeface="Arial"/>
              </a:rPr>
              <a:t>Providing feedback to activities</a:t>
            </a:r>
            <a:r>
              <a:rPr lang="en-US">
                <a:latin typeface="Calibri"/>
                <a:ea typeface="Arial"/>
                <a:cs typeface="Arial"/>
              </a:rPr>
              <a:t> responsible for design, development, purchasing, production, supply, maintenance, contract administration, and other functions </a:t>
            </a:r>
            <a:r>
              <a:rPr lang="en-US" u="sng">
                <a:latin typeface="Calibri"/>
                <a:ea typeface="Arial"/>
                <a:cs typeface="Arial"/>
              </a:rPr>
              <a:t>for them to act</a:t>
            </a:r>
            <a:r>
              <a:rPr lang="en-US">
                <a:latin typeface="Calibri"/>
                <a:ea typeface="Arial"/>
                <a:cs typeface="Arial"/>
              </a:rPr>
              <a:t> on finding the cause, taking corrective action, and preventing recurrence. ​</a:t>
            </a:r>
            <a:endParaRPr lang="en-US">
              <a:cs typeface="Calibri" panose="020F0502020204030204"/>
            </a:endParaRPr>
          </a:p>
          <a:p>
            <a:pPr marL="742950" lvl="1" indent="-285750">
              <a:buFont typeface="Arial"/>
              <a:buChar char="•"/>
            </a:pPr>
            <a:endParaRPr lang="en-US">
              <a:latin typeface="Calibri"/>
              <a:ea typeface="Arial"/>
              <a:cs typeface="Arial"/>
            </a:endParaRPr>
          </a:p>
          <a:p>
            <a:pPr marL="742950" lvl="1" indent="-285750" rtl="0">
              <a:buFont typeface="Arial"/>
              <a:buChar char="•"/>
            </a:pPr>
            <a:r>
              <a:rPr lang="en-US">
                <a:latin typeface="Calibri"/>
                <a:ea typeface="Arial"/>
                <a:cs typeface="Arial"/>
              </a:rPr>
              <a:t>Integrating deficiency analysis and resolution processes to </a:t>
            </a:r>
            <a:r>
              <a:rPr lang="en-US" u="sng">
                <a:latin typeface="Calibri"/>
                <a:ea typeface="Arial"/>
                <a:cs typeface="Arial"/>
              </a:rPr>
              <a:t>identify cause and prevent or mitigate recurrence</a:t>
            </a:r>
            <a:r>
              <a:rPr lang="en-US">
                <a:latin typeface="Calibri"/>
                <a:ea typeface="Arial"/>
                <a:cs typeface="Arial"/>
              </a:rPr>
              <a:t> within acquisition, quality, systems engineering, and overall life cycle management plans. ​</a:t>
            </a:r>
          </a:p>
          <a:p>
            <a:pPr marL="742950" lvl="1" indent="-285750">
              <a:buFont typeface="Arial"/>
              <a:buChar char="•"/>
            </a:pPr>
            <a:endParaRPr lang="en-US">
              <a:latin typeface="Calibri"/>
              <a:ea typeface="Arial"/>
              <a:cs typeface="Arial"/>
            </a:endParaRPr>
          </a:p>
          <a:p>
            <a:pPr marL="742950" lvl="1" indent="-285750" rtl="0">
              <a:buFont typeface="Arial"/>
              <a:buChar char="•"/>
            </a:pPr>
            <a:r>
              <a:rPr lang="en-US" u="sng">
                <a:latin typeface="Calibri"/>
                <a:ea typeface="Arial"/>
                <a:cs typeface="Arial"/>
              </a:rPr>
              <a:t>Obtaining cost, credit, replacement, and/or contractual remedy</a:t>
            </a:r>
            <a:r>
              <a:rPr lang="en-US">
                <a:latin typeface="Calibri"/>
                <a:ea typeface="Arial"/>
                <a:cs typeface="Arial"/>
              </a:rPr>
              <a:t> for procurement related quality deficiencies resulting from poor workmanship, nonconformance to applicable specifications, drawings, standards, processes or other technical requirements. ​</a:t>
            </a:r>
          </a:p>
          <a:p>
            <a:pPr marL="742950" lvl="1" indent="-285750">
              <a:buFont typeface="Arial"/>
              <a:buChar char="•"/>
            </a:pPr>
            <a:endParaRPr lang="en-US">
              <a:latin typeface="Calibri"/>
              <a:ea typeface="Arial"/>
              <a:cs typeface="Arial"/>
            </a:endParaRPr>
          </a:p>
          <a:p>
            <a:pPr marL="742950" lvl="1" indent="-285750" rtl="0">
              <a:buFont typeface="Arial"/>
              <a:buChar char="•"/>
            </a:pPr>
            <a:r>
              <a:rPr lang="en-US" u="sng">
                <a:latin typeface="Calibri"/>
                <a:ea typeface="Arial"/>
                <a:cs typeface="Arial"/>
              </a:rPr>
              <a:t>Providing historical collection of deficiency data for future analysis.​</a:t>
            </a:r>
            <a:endParaRPr lang="en-US" u="sng">
              <a:cs typeface="Calibri"/>
            </a:endParaRPr>
          </a:p>
        </p:txBody>
      </p:sp>
      <p:sp>
        <p:nvSpPr>
          <p:cNvPr id="7" name="TextBox 6">
            <a:extLst>
              <a:ext uri="{FF2B5EF4-FFF2-40B4-BE49-F238E27FC236}">
                <a16:creationId xmlns:a16="http://schemas.microsoft.com/office/drawing/2014/main" id="{0DA5B072-1C53-D2E5-685D-52E725133996}"/>
              </a:ext>
            </a:extLst>
          </p:cNvPr>
          <p:cNvSpPr txBox="1"/>
          <p:nvPr/>
        </p:nvSpPr>
        <p:spPr>
          <a:xfrm>
            <a:off x="767511" y="6137721"/>
            <a:ext cx="7495623" cy="30777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Source: </a:t>
            </a:r>
            <a:r>
              <a:rPr lang="en-US" sz="1400">
                <a:ea typeface="+mn-lt"/>
                <a:cs typeface="+mn-lt"/>
              </a:rPr>
              <a:t>DLAR 4155.24/AR 702- 7/SECNAVINST 4855.21/ AFI 21-115/DCMA INST 1102, August 1, 2022</a:t>
            </a:r>
            <a:endParaRPr lang="en-US" sz="1400">
              <a:cs typeface="Calibri"/>
            </a:endParaRPr>
          </a:p>
        </p:txBody>
      </p:sp>
    </p:spTree>
    <p:extLst>
      <p:ext uri="{BB962C8B-B14F-4D97-AF65-F5344CB8AC3E}">
        <p14:creationId xmlns:p14="http://schemas.microsoft.com/office/powerpoint/2010/main" val="8864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111021" y="167388"/>
            <a:ext cx="5029200" cy="822960"/>
          </a:xfrm>
        </p:spPr>
        <p:txBody>
          <a:bodyPr>
            <a:normAutofit/>
          </a:bodyPr>
          <a:lstStyle/>
          <a:p>
            <a:r>
              <a:rPr lang="en-US" sz="2400" b="1">
                <a:latin typeface="Arial"/>
                <a:cs typeface="Calibri Light"/>
              </a:rPr>
              <a:t>Initial PQDR IT Systems</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57950" y="6493800"/>
            <a:ext cx="2057400" cy="365125"/>
          </a:xfrm>
        </p:spPr>
        <p:txBody>
          <a:bodyPr/>
          <a:lstStyle/>
          <a:p>
            <a:fld id="{0F70353F-5ECB-4B50-B3EA-C871EA4E3F32}" type="slidenum">
              <a:rPr lang="en-US" dirty="0" smtClean="0">
                <a:solidFill>
                  <a:schemeClr val="bg1"/>
                </a:solidFill>
                <a:latin typeface="Arial"/>
                <a:cs typeface="Arial"/>
              </a:rPr>
              <a:t>6</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774628" y="1334751"/>
            <a:ext cx="7231064"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t>PDREP</a:t>
            </a:r>
            <a:r>
              <a:rPr lang="en-US"/>
              <a:t>: The</a:t>
            </a:r>
            <a:r>
              <a:rPr lang="en-US">
                <a:ea typeface="+mn-lt"/>
                <a:cs typeface="+mn-lt"/>
              </a:rPr>
              <a:t> </a:t>
            </a:r>
            <a:r>
              <a:rPr lang="en-US" u="sng">
                <a:ea typeface="+mn-lt"/>
                <a:cs typeface="+mn-lt"/>
              </a:rPr>
              <a:t>Product Data Reporting and Evaluation Program</a:t>
            </a:r>
            <a:r>
              <a:rPr lang="en-US">
                <a:ea typeface="+mn-lt"/>
                <a:cs typeface="+mn-lt"/>
              </a:rPr>
              <a:t> (PDREP) supports the DoD and Navy’s oversight and management of the supply chain. </a:t>
            </a:r>
            <a:endParaRPr lang="en-US">
              <a:cs typeface="Calibri" panose="020F0502020204030204"/>
            </a:endParaRPr>
          </a:p>
          <a:p>
            <a:pPr marL="742950" lvl="1" indent="-285750">
              <a:buFont typeface="Arial"/>
              <a:buChar char="•"/>
            </a:pPr>
            <a:r>
              <a:rPr lang="en-US" sz="1600">
                <a:ea typeface="+mn-lt"/>
                <a:cs typeface="+mn-lt"/>
              </a:rPr>
              <a:t>It promotes continuous process improvement aimed at increasing material readiness by reducing material defects entering the supply chain. </a:t>
            </a:r>
          </a:p>
          <a:p>
            <a:pPr marL="742950" lvl="1" indent="-285750">
              <a:buFont typeface="Arial"/>
              <a:buChar char="•"/>
            </a:pPr>
            <a:r>
              <a:rPr lang="en-US" sz="1600">
                <a:ea typeface="+mn-lt"/>
                <a:cs typeface="+mn-lt"/>
              </a:rPr>
              <a:t>The Naval Sea Systems Command (SEA 05R3, formerly 06P) is the program’s Functional Manager. </a:t>
            </a:r>
            <a:endParaRPr lang="en-US" sz="1600">
              <a:cs typeface="Calibri" panose="020F0502020204030204"/>
            </a:endParaRPr>
          </a:p>
          <a:p>
            <a:pPr lvl="1"/>
            <a:endParaRPr lang="en-US">
              <a:cs typeface="Calibri" panose="020F0502020204030204"/>
            </a:endParaRPr>
          </a:p>
          <a:p>
            <a:pPr marL="285750" indent="-285750">
              <a:buFont typeface="Arial"/>
              <a:buChar char="•"/>
            </a:pPr>
            <a:r>
              <a:rPr lang="en-US" b="1">
                <a:cs typeface="Calibri" panose="020F0502020204030204"/>
              </a:rPr>
              <a:t>DLA EBS</a:t>
            </a:r>
            <a:r>
              <a:rPr lang="en-US">
                <a:cs typeface="Calibri" panose="020F0502020204030204"/>
              </a:rPr>
              <a:t>:</a:t>
            </a:r>
            <a:r>
              <a:rPr lang="en-US">
                <a:ea typeface="+mn-lt"/>
                <a:cs typeface="+mn-lt"/>
              </a:rPr>
              <a:t> </a:t>
            </a:r>
            <a:r>
              <a:rPr lang="en-US" u="sng">
                <a:ea typeface="+mn-lt"/>
                <a:cs typeface="+mn-lt"/>
              </a:rPr>
              <a:t>Enterprise Business System (EBS)</a:t>
            </a:r>
            <a:r>
              <a:rPr lang="en-US">
                <a:ea typeface="+mn-lt"/>
                <a:cs typeface="+mn-lt"/>
              </a:rPr>
              <a:t> is:</a:t>
            </a:r>
          </a:p>
          <a:p>
            <a:pPr marL="742950" lvl="1" indent="-285750">
              <a:buFont typeface="Arial"/>
              <a:buChar char="•"/>
            </a:pPr>
            <a:r>
              <a:rPr lang="en-US">
                <a:ea typeface="+mn-lt"/>
                <a:cs typeface="+mn-lt"/>
              </a:rPr>
              <a:t> DLA’s Enterprise Resource Planning (ERP) platform</a:t>
            </a:r>
            <a:endParaRPr lang="en-US">
              <a:cs typeface="Calibri" panose="020F0502020204030204"/>
            </a:endParaRPr>
          </a:p>
          <a:p>
            <a:endParaRPr lang="en-US">
              <a:ea typeface="+mn-lt"/>
              <a:cs typeface="+mn-lt"/>
            </a:endParaRPr>
          </a:p>
          <a:p>
            <a:pPr marL="285750" indent="-285750">
              <a:buFont typeface="Arial"/>
              <a:buChar char="•"/>
            </a:pPr>
            <a:r>
              <a:rPr lang="en-US" b="1">
                <a:ea typeface="+mn-lt"/>
                <a:cs typeface="+mn-lt"/>
              </a:rPr>
              <a:t>JDRS</a:t>
            </a:r>
            <a:r>
              <a:rPr lang="en-US">
                <a:ea typeface="+mn-lt"/>
                <a:cs typeface="+mn-lt"/>
              </a:rPr>
              <a:t>: The </a:t>
            </a:r>
            <a:r>
              <a:rPr lang="en-US" u="sng">
                <a:ea typeface="+mn-lt"/>
                <a:cs typeface="+mn-lt"/>
              </a:rPr>
              <a:t>Joint Deficiency Reporting System</a:t>
            </a:r>
            <a:r>
              <a:rPr lang="en-US">
                <a:cs typeface="Calibri" panose="020F0502020204030204"/>
              </a:rPr>
              <a:t> managed by NAVAIR provides:</a:t>
            </a:r>
            <a:endParaRPr lang="en-US">
              <a:ea typeface="+mn-lt"/>
              <a:cs typeface="+mn-lt"/>
            </a:endParaRPr>
          </a:p>
          <a:p>
            <a:pPr marL="742950" lvl="1" indent="-285750">
              <a:buFont typeface="Arial"/>
              <a:buChar char="•"/>
            </a:pPr>
            <a:r>
              <a:rPr lang="en-US" sz="1600">
                <a:cs typeface="Calibri" panose="020F0502020204030204"/>
              </a:rPr>
              <a:t>A common, seamless solution for deficiency reporting and resolution management across the Aeronautical Enterprise (including Navy, Air Force, Coast Guard, etc.).</a:t>
            </a:r>
            <a:endParaRPr lang="en-US" sz="1600">
              <a:ea typeface="+mn-lt"/>
              <a:cs typeface="+mn-lt"/>
            </a:endParaRPr>
          </a:p>
          <a:p>
            <a:pPr marL="742950" lvl="1" indent="-285750">
              <a:buFont typeface="Arial"/>
              <a:buChar char="•"/>
            </a:pPr>
            <a:r>
              <a:rPr lang="en-US" sz="1600">
                <a:cs typeface="Calibri" panose="020F0502020204030204"/>
              </a:rPr>
              <a:t>Is a cross-service web enabled automated tracking system designed to initiate, process and track deficiency reports from the Warfighter through the investigation process.</a:t>
            </a:r>
            <a:endParaRPr lang="en-US" sz="1600">
              <a:ea typeface="+mn-lt"/>
              <a:cs typeface="+mn-lt"/>
            </a:endParaRPr>
          </a:p>
          <a:p>
            <a:pPr marL="742950" lvl="1" indent="-285750">
              <a:buFont typeface="Arial"/>
              <a:buChar char="•"/>
            </a:pPr>
            <a:endParaRPr lang="en-US" sz="1600">
              <a:ea typeface="+mn-lt"/>
              <a:cs typeface="+mn-lt"/>
            </a:endParaRPr>
          </a:p>
          <a:p>
            <a:pPr marL="742950" indent="-285750">
              <a:buFont typeface="Arial"/>
              <a:buChar char="•"/>
            </a:pPr>
            <a:endParaRPr lang="en-US" sz="1600">
              <a:ea typeface="+mn-lt"/>
              <a:cs typeface="+mn-lt"/>
            </a:endParaRPr>
          </a:p>
          <a:p>
            <a:endParaRPr lang="en-US" sz="1600">
              <a:cs typeface="Calibri" panose="020F0502020204030204"/>
            </a:endParaRPr>
          </a:p>
          <a:p>
            <a:endParaRPr lang="en-US">
              <a:cs typeface="Calibri" panose="020F0502020204030204"/>
            </a:endParaRPr>
          </a:p>
          <a:p>
            <a:pPr marL="285750" indent="-285750">
              <a:buFont typeface="Arial"/>
              <a:buChar char="•"/>
            </a:pPr>
            <a:endParaRPr lang="en-US">
              <a:cs typeface="Calibri" panose="020F0502020204030204"/>
            </a:endParaRPr>
          </a:p>
        </p:txBody>
      </p:sp>
    </p:spTree>
    <p:extLst>
      <p:ext uri="{BB962C8B-B14F-4D97-AF65-F5344CB8AC3E}">
        <p14:creationId xmlns:p14="http://schemas.microsoft.com/office/powerpoint/2010/main" val="200397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3873768" y="178886"/>
            <a:ext cx="6014936" cy="822960"/>
          </a:xfrm>
        </p:spPr>
        <p:txBody>
          <a:bodyPr>
            <a:normAutofit/>
          </a:bodyPr>
          <a:lstStyle/>
          <a:p>
            <a:r>
              <a:rPr lang="en-US" sz="2400" b="1">
                <a:latin typeface="Arial"/>
                <a:cs typeface="Calibri Light"/>
              </a:rPr>
              <a:t>Future State PQDR Process </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57950" y="6446778"/>
            <a:ext cx="2057400" cy="365125"/>
          </a:xfrm>
        </p:spPr>
        <p:txBody>
          <a:bodyPr/>
          <a:lstStyle/>
          <a:p>
            <a:fld id="{0F70353F-5ECB-4B50-B3EA-C871EA4E3F32}" type="slidenum">
              <a:rPr lang="en-US" dirty="0" smtClean="0">
                <a:solidFill>
                  <a:schemeClr val="bg1"/>
                </a:solidFill>
                <a:latin typeface="Arial"/>
                <a:cs typeface="Arial"/>
              </a:rPr>
              <a:t>7</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635147" y="1476803"/>
            <a:ext cx="773542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Initial implementation includes the DLA Enterprise Business Systems (EBS), SECNAV Product Data Reporting and Evaluation Program (PDREP), and NAVAIRSYSCOM Joint Deficiency Reporting System (JDRS).  </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Initially, all transactions will route through the Defense Automatic Addressing System (DAAS) and then pass through the PQDR Inter-service Interface (PQDR II).  Components developing new PQDR processing systems will comply with this DLMS standard to exchange data with other DoD PQDR systems. </a:t>
            </a:r>
          </a:p>
          <a:p>
            <a:pPr marL="285750" indent="-285750">
              <a:buFont typeface="Arial"/>
              <a:buChar char="•"/>
            </a:pPr>
            <a:endParaRPr lang="en-US"/>
          </a:p>
          <a:p>
            <a:pPr marL="285750" indent="-285750">
              <a:buFont typeface="Arial"/>
              <a:buChar char="•"/>
            </a:pPr>
            <a:r>
              <a:rPr lang="en-US">
                <a:ea typeface="+mn-lt"/>
                <a:cs typeface="+mn-lt"/>
              </a:rPr>
              <a:t>The DLMS 842P data element transactions will provide the DoD Components with a standard electronic transmission method for reporting PQDRs across systems. This PQDR transaction set will be used to move the PQDR (SF-368) data between points (originator/originating point, screening point, action point, and support point), will facilitate PQDR exhibit movements, and exchange general information (interim responses, general correspondence, etc.).</a:t>
            </a:r>
          </a:p>
          <a:p>
            <a:pPr marL="285750" indent="-285750">
              <a:buFont typeface="Arial"/>
              <a:buChar char="•"/>
            </a:pPr>
            <a:endParaRPr lang="en-US">
              <a:ea typeface="+mn-lt"/>
              <a:cs typeface="+mn-lt"/>
            </a:endParaRPr>
          </a:p>
          <a:p>
            <a:pPr marL="285750" indent="-285750">
              <a:buFont typeface="Arial"/>
              <a:buChar char="•"/>
            </a:pPr>
            <a:endParaRPr lang="en-US">
              <a:ea typeface="+mn-lt"/>
              <a:cs typeface="+mn-lt"/>
            </a:endParaRPr>
          </a:p>
          <a:p>
            <a:pPr marL="285750" indent="-285750">
              <a:buFont typeface="Arial"/>
              <a:buChar char="•"/>
            </a:pPr>
            <a:endParaRPr lang="en-US">
              <a:ea typeface="+mn-lt"/>
              <a:cs typeface="+mn-lt"/>
            </a:endParaRPr>
          </a:p>
          <a:p>
            <a:pPr marL="285750" indent="-285750">
              <a:buFont typeface="Arial"/>
              <a:buChar char="•"/>
            </a:pPr>
            <a:endParaRPr lang="en-US">
              <a:ea typeface="+mn-lt"/>
              <a:cs typeface="+mn-lt"/>
            </a:endParaRPr>
          </a:p>
          <a:p>
            <a:r>
              <a:rPr lang="en-US">
                <a:ea typeface="+mn-lt"/>
                <a:cs typeface="+mn-lt"/>
              </a:rPr>
              <a:t>      </a:t>
            </a:r>
            <a:endParaRPr lang="en-US">
              <a:cs typeface="Calibri" panose="020F0502020204030204"/>
            </a:endParaRPr>
          </a:p>
        </p:txBody>
      </p:sp>
      <p:sp>
        <p:nvSpPr>
          <p:cNvPr id="6" name="TextBox 5">
            <a:extLst>
              <a:ext uri="{FF2B5EF4-FFF2-40B4-BE49-F238E27FC236}">
                <a16:creationId xmlns:a16="http://schemas.microsoft.com/office/drawing/2014/main" id="{147AB127-70FB-FE76-4E2D-70C3604F1BDB}"/>
              </a:ext>
            </a:extLst>
          </p:cNvPr>
          <p:cNvSpPr txBox="1"/>
          <p:nvPr/>
        </p:nvSpPr>
        <p:spPr>
          <a:xfrm>
            <a:off x="2751230" y="6147168"/>
            <a:ext cx="3395938" cy="338554"/>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Source: DLM 4000.25,</a:t>
            </a:r>
            <a:r>
              <a:rPr lang="en-US" sz="1600">
                <a:ea typeface="+mn-lt"/>
                <a:cs typeface="+mn-lt"/>
              </a:rPr>
              <a:t> Vol 2, Chap 24</a:t>
            </a:r>
            <a:endParaRPr lang="en-US" sz="1600">
              <a:cs typeface="Calibri"/>
            </a:endParaRPr>
          </a:p>
        </p:txBody>
      </p:sp>
    </p:spTree>
    <p:extLst>
      <p:ext uri="{BB962C8B-B14F-4D97-AF65-F5344CB8AC3E}">
        <p14:creationId xmlns:p14="http://schemas.microsoft.com/office/powerpoint/2010/main" val="9613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166603" y="254457"/>
            <a:ext cx="4664119" cy="822960"/>
          </a:xfrm>
        </p:spPr>
        <p:txBody>
          <a:bodyPr>
            <a:normAutofit/>
          </a:bodyPr>
          <a:lstStyle/>
          <a:p>
            <a:r>
              <a:rPr lang="en-US" sz="2400" b="1">
                <a:latin typeface="Arial"/>
                <a:cs typeface="Calibri Light"/>
              </a:rPr>
              <a:t>PQDR Close-Up View</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47099" y="6493800"/>
            <a:ext cx="2057400" cy="365125"/>
          </a:xfrm>
        </p:spPr>
        <p:txBody>
          <a:bodyPr/>
          <a:lstStyle/>
          <a:p>
            <a:fld id="{0F70353F-5ECB-4B50-B3EA-C871EA4E3F32}" type="slidenum">
              <a:rPr lang="en-US" dirty="0" smtClean="0">
                <a:solidFill>
                  <a:schemeClr val="bg1"/>
                </a:solidFill>
                <a:latin typeface="Arial"/>
                <a:cs typeface="Arial"/>
              </a:rPr>
              <a:t>8</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635147" y="1476803"/>
            <a:ext cx="764096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The originator/originating point discovers a deficiency and submits the PQDR to the appropriate screening point.  </a:t>
            </a:r>
            <a:endParaRPr lang="en-US">
              <a:cs typeface="Calibri"/>
            </a:endParaRPr>
          </a:p>
          <a:p>
            <a:pPr marL="285750" indent="-285750">
              <a:buFont typeface="Arial"/>
              <a:buChar char="•"/>
            </a:pPr>
            <a:r>
              <a:rPr lang="en-US">
                <a:ea typeface="+mn-lt"/>
                <a:cs typeface="+mn-lt"/>
              </a:rPr>
              <a:t>The screening point determines the appropriate action point (normally the item manager) and forwards the report for investigation.  </a:t>
            </a:r>
          </a:p>
          <a:p>
            <a:pPr marL="285750" indent="-285750">
              <a:buFont typeface="Arial"/>
              <a:buChar char="•"/>
            </a:pPr>
            <a:r>
              <a:rPr lang="en-US">
                <a:ea typeface="+mn-lt"/>
                <a:cs typeface="+mn-lt"/>
              </a:rPr>
              <a:t>The action point will either investigate the report or assign the report to a support point (normally the Defense Contract Management Agency (DCMA)) for investigation.  </a:t>
            </a:r>
          </a:p>
          <a:p>
            <a:pPr marL="285750" indent="-285750">
              <a:buFont typeface="Arial"/>
              <a:buChar char="•"/>
            </a:pPr>
            <a:r>
              <a:rPr lang="en-US">
                <a:ea typeface="+mn-lt"/>
                <a:cs typeface="+mn-lt"/>
              </a:rPr>
              <a:t>When required, the PQDR exhibits are moved between the exhibit holder and the investigating point.  </a:t>
            </a:r>
          </a:p>
          <a:p>
            <a:pPr marL="285750" indent="-285750">
              <a:buFont typeface="Arial"/>
              <a:buChar char="•"/>
            </a:pPr>
            <a:r>
              <a:rPr lang="en-US">
                <a:ea typeface="+mn-lt"/>
                <a:cs typeface="+mn-lt"/>
              </a:rPr>
              <a:t>Throughout the investigation process, each point sends interim responses and other routine correspondence transactions to keep each interested activity updated with the current investigation status.  </a:t>
            </a:r>
          </a:p>
          <a:p>
            <a:pPr marL="285750" indent="-285750">
              <a:buFont typeface="Arial"/>
              <a:buChar char="•"/>
            </a:pPr>
            <a:r>
              <a:rPr lang="en-US">
                <a:ea typeface="+mn-lt"/>
                <a:cs typeface="+mn-lt"/>
              </a:rPr>
              <a:t>(Future) Under DLMS, PQDR data is exchanged between information technology (IT) systems using the 842P PQDR Data Exchange transaction.  </a:t>
            </a:r>
          </a:p>
          <a:p>
            <a:pPr marL="285750" indent="-285750">
              <a:buFont typeface="Arial"/>
              <a:buChar char="•"/>
            </a:pPr>
            <a:r>
              <a:rPr lang="en-US">
                <a:ea typeface="+mn-lt"/>
                <a:cs typeface="+mn-lt"/>
              </a:rPr>
              <a:t>(Future) Once data is shared between systems, all subsequent transactions must be sent to each shared system. </a:t>
            </a:r>
            <a:endParaRPr lang="en-US">
              <a:cs typeface="Calibri"/>
            </a:endParaRPr>
          </a:p>
          <a:p>
            <a:pPr marL="285750" indent="-285750">
              <a:buFont typeface="Arial"/>
              <a:buChar char="•"/>
            </a:pPr>
            <a:endParaRPr lang="en-US">
              <a:ea typeface="+mn-lt"/>
              <a:cs typeface="+mn-lt"/>
            </a:endParaRPr>
          </a:p>
          <a:p>
            <a:pPr marL="285750" indent="-285750">
              <a:buFont typeface="Arial"/>
              <a:buChar char="•"/>
            </a:pPr>
            <a:endParaRPr lang="en-US">
              <a:ea typeface="+mn-lt"/>
              <a:cs typeface="+mn-lt"/>
            </a:endParaRPr>
          </a:p>
          <a:p>
            <a:r>
              <a:rPr lang="en-US">
                <a:ea typeface="+mn-lt"/>
                <a:cs typeface="+mn-lt"/>
              </a:rPr>
              <a:t>      </a:t>
            </a:r>
            <a:endParaRPr lang="en-US">
              <a:cs typeface="Calibri" panose="020F0502020204030204"/>
            </a:endParaRPr>
          </a:p>
        </p:txBody>
      </p:sp>
      <p:sp>
        <p:nvSpPr>
          <p:cNvPr id="6" name="TextBox 5">
            <a:extLst>
              <a:ext uri="{FF2B5EF4-FFF2-40B4-BE49-F238E27FC236}">
                <a16:creationId xmlns:a16="http://schemas.microsoft.com/office/drawing/2014/main" id="{D6D27987-4B0E-032B-5BC0-EA7FC3D6C2E5}"/>
              </a:ext>
            </a:extLst>
          </p:cNvPr>
          <p:cNvSpPr txBox="1"/>
          <p:nvPr/>
        </p:nvSpPr>
        <p:spPr>
          <a:xfrm>
            <a:off x="2751230" y="6147168"/>
            <a:ext cx="3395938" cy="338554"/>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Source: DLM 4000.25,</a:t>
            </a:r>
            <a:r>
              <a:rPr lang="en-US" sz="1600">
                <a:ea typeface="+mn-lt"/>
                <a:cs typeface="+mn-lt"/>
              </a:rPr>
              <a:t> Vol 2, Chap 24</a:t>
            </a:r>
            <a:endParaRPr lang="en-US" sz="1600">
              <a:cs typeface="Calibri"/>
            </a:endParaRPr>
          </a:p>
        </p:txBody>
      </p:sp>
    </p:spTree>
    <p:extLst>
      <p:ext uri="{BB962C8B-B14F-4D97-AF65-F5344CB8AC3E}">
        <p14:creationId xmlns:p14="http://schemas.microsoft.com/office/powerpoint/2010/main" val="197237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607B-DEB8-4CCC-8236-A51968AE7217}"/>
              </a:ext>
            </a:extLst>
          </p:cNvPr>
          <p:cNvSpPr>
            <a:spLocks noGrp="1"/>
          </p:cNvSpPr>
          <p:nvPr>
            <p:ph type="title"/>
          </p:nvPr>
        </p:nvSpPr>
        <p:spPr>
          <a:xfrm>
            <a:off x="4004364" y="205173"/>
            <a:ext cx="5894773" cy="822960"/>
          </a:xfrm>
        </p:spPr>
        <p:txBody>
          <a:bodyPr>
            <a:normAutofit/>
          </a:bodyPr>
          <a:lstStyle/>
          <a:p>
            <a:r>
              <a:rPr lang="en-US" sz="2400" b="1">
                <a:latin typeface="Arial"/>
                <a:cs typeface="Arial"/>
              </a:rPr>
              <a:t>ADCs Not Implemented</a:t>
            </a:r>
          </a:p>
        </p:txBody>
      </p:sp>
      <p:sp>
        <p:nvSpPr>
          <p:cNvPr id="4" name="Slide Number Placeholder 3">
            <a:extLst>
              <a:ext uri="{FF2B5EF4-FFF2-40B4-BE49-F238E27FC236}">
                <a16:creationId xmlns:a16="http://schemas.microsoft.com/office/drawing/2014/main" id="{F01CEED3-EB29-4503-8B25-B8C8889E8958}"/>
              </a:ext>
            </a:extLst>
          </p:cNvPr>
          <p:cNvSpPr>
            <a:spLocks noGrp="1"/>
          </p:cNvSpPr>
          <p:nvPr>
            <p:ph type="sldNum" sz="quarter" idx="12"/>
          </p:nvPr>
        </p:nvSpPr>
        <p:spPr>
          <a:xfrm>
            <a:off x="8155088" y="6493295"/>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dirty="0" smtClean="0">
                <a:ln>
                  <a:noFill/>
                </a:ln>
                <a:solidFill>
                  <a:schemeClr val="bg1"/>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chemeClr val="bg1"/>
              </a:solidFill>
              <a:effectLst/>
              <a:uLnTx/>
              <a:uFillTx/>
              <a:latin typeface="Arial"/>
              <a:cs typeface="Arial"/>
            </a:endParaRPr>
          </a:p>
        </p:txBody>
      </p:sp>
      <p:sp>
        <p:nvSpPr>
          <p:cNvPr id="22" name="Content Placeholder 2">
            <a:extLst>
              <a:ext uri="{FF2B5EF4-FFF2-40B4-BE49-F238E27FC236}">
                <a16:creationId xmlns:a16="http://schemas.microsoft.com/office/drawing/2014/main" id="{853C8A74-F99B-4C53-9F72-BAA70EE6C968}"/>
              </a:ext>
            </a:extLst>
          </p:cNvPr>
          <p:cNvSpPr txBox="1">
            <a:spLocks/>
          </p:cNvSpPr>
          <p:nvPr/>
        </p:nvSpPr>
        <p:spPr>
          <a:xfrm>
            <a:off x="6719500" y="4229039"/>
            <a:ext cx="2029741" cy="1759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4287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360045" algn="l"/>
                <a:tab pos="360680" algn="l"/>
              </a:tabLst>
              <a:defRPr/>
            </a:pPr>
            <a:endParaRPr kumimoji="0" lang="en-US" sz="2000" b="0" i="0" u="none" strike="noStrike" kern="1200" cap="none" spc="-5" normalizeH="0" baseline="0" noProof="0">
              <a:ln>
                <a:noFill/>
              </a:ln>
              <a:solidFill>
                <a:prstClr val="black"/>
              </a:solidFill>
              <a:effectLst/>
              <a:uLnTx/>
              <a:uFillTx/>
              <a:latin typeface="Calibri Light" panose="020F0302020204030204"/>
              <a:ea typeface="+mn-ea"/>
              <a:cs typeface="Arial"/>
            </a:endParaRPr>
          </a:p>
        </p:txBody>
      </p:sp>
      <p:sp>
        <p:nvSpPr>
          <p:cNvPr id="3" name="TextBox 2">
            <a:extLst>
              <a:ext uri="{FF2B5EF4-FFF2-40B4-BE49-F238E27FC236}">
                <a16:creationId xmlns:a16="http://schemas.microsoft.com/office/drawing/2014/main" id="{BCBCC235-9CB2-7226-1C13-F1B6F7008D5D}"/>
              </a:ext>
            </a:extLst>
          </p:cNvPr>
          <p:cNvSpPr txBox="1"/>
          <p:nvPr/>
        </p:nvSpPr>
        <p:spPr>
          <a:xfrm>
            <a:off x="372862" y="1589103"/>
            <a:ext cx="8034291"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D1270264-F657-A71A-F1E5-530F6E3A1824}"/>
              </a:ext>
            </a:extLst>
          </p:cNvPr>
          <p:cNvSpPr txBox="1"/>
          <p:nvPr/>
        </p:nvSpPr>
        <p:spPr>
          <a:xfrm>
            <a:off x="499614" y="1713583"/>
            <a:ext cx="833787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The following are ADCs that affect the PQDR process that have not been implemented by the Services and reasons why.  </a:t>
            </a:r>
            <a:endParaRPr lang="en-US" sz="2000">
              <a:cs typeface="Calibri"/>
            </a:endParaRPr>
          </a:p>
          <a:p>
            <a:endParaRPr lang="en-US" sz="2000">
              <a:cs typeface="Calibri"/>
            </a:endParaRPr>
          </a:p>
          <a:p>
            <a:pPr marL="285750" indent="-285750">
              <a:buFont typeface="Arial"/>
              <a:buChar char="•"/>
            </a:pPr>
            <a:r>
              <a:rPr lang="en-US" sz="2000"/>
              <a:t>ADC 1443, approved 1/27/2023, “PQDR Policy Shift to DEDSO.” This ADC was just approved and does not require IT implementations from the Services.  </a:t>
            </a:r>
            <a:endParaRPr lang="en-US" sz="2000">
              <a:cs typeface="Calibri"/>
            </a:endParaRPr>
          </a:p>
          <a:p>
            <a:pPr marL="285750" indent="-285750">
              <a:buFont typeface="Arial"/>
              <a:buChar char="•"/>
            </a:pPr>
            <a:endParaRPr lang="en-US" sz="2000">
              <a:cs typeface="Calibri"/>
            </a:endParaRPr>
          </a:p>
          <a:p>
            <a:pPr marL="285750" indent="-285750">
              <a:buFont typeface="Arial"/>
              <a:buChar char="•"/>
            </a:pPr>
            <a:r>
              <a:rPr lang="en-US" sz="2000"/>
              <a:t>ADCs 1007, 1007A, 1007B, 1007C, and 1007D have been building upon each other and are not yet implemented by the Services. The addition of business rules and procedures in ADC 1007E will start the implementations.   </a:t>
            </a:r>
            <a:endParaRPr lang="en-US" sz="2000">
              <a:cs typeface="Calibri"/>
            </a:endParaRPr>
          </a:p>
          <a:p>
            <a:pPr marL="800100" lvl="1" indent="-342900">
              <a:buFont typeface="Arial,Sans-Serif"/>
              <a:buChar char="•"/>
            </a:pPr>
            <a:r>
              <a:rPr lang="en-US" sz="2000">
                <a:ea typeface="+mn-lt"/>
                <a:cs typeface="+mn-lt"/>
              </a:rPr>
              <a:t>ADC 1007E was submitted to ODASD(L) for final approval on May 2, 2023.</a:t>
            </a:r>
          </a:p>
          <a:p>
            <a:pPr marL="285750" indent="-285750">
              <a:buFont typeface="Arial"/>
              <a:buChar char="•"/>
            </a:pPr>
            <a:endParaRPr lang="en-US" sz="2000">
              <a:cs typeface="Calibri"/>
            </a:endParaRPr>
          </a:p>
        </p:txBody>
      </p:sp>
    </p:spTree>
    <p:extLst>
      <p:ext uri="{BB962C8B-B14F-4D97-AF65-F5344CB8AC3E}">
        <p14:creationId xmlns:p14="http://schemas.microsoft.com/office/powerpoint/2010/main" val="3159819816"/>
      </p:ext>
    </p:extLst>
  </p:cSld>
  <p:clrMapOvr>
    <a:masterClrMapping/>
  </p:clrMapOvr>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4" ma:contentTypeDescription="Create a new document." ma:contentTypeScope="" ma:versionID="c6beb092f9d8663ab409031bd23f1e45">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da58545a258167763c6e52aa6a9c1eb7"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901619-C8F2-4BFE-B838-130663EF14E9}">
  <ds:schemaRefs>
    <ds:schemaRef ds:uri="http://schemas.microsoft.com/sharepoint/v3/contenttype/forms"/>
  </ds:schemaRefs>
</ds:datastoreItem>
</file>

<file path=customXml/itemProps2.xml><?xml version="1.0" encoding="utf-8"?>
<ds:datastoreItem xmlns:ds="http://schemas.openxmlformats.org/officeDocument/2006/customXml" ds:itemID="{9F4F9120-C1C9-40E7-9D9B-F95FF806B9C5}">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1611CA-949D-4ED8-9CF7-6A1622CB0DDD}">
  <ds:schemaRefs>
    <ds:schemaRef ds:uri="88cba950-1f7c-4773-b120-bd4bde171aa8"/>
    <ds:schemaRef ds:uri="e000d046-420e-499b-8730-8eefeee0e4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1759</Words>
  <Application>Microsoft Office PowerPoint</Application>
  <PresentationFormat>On-screen Show (4:3)</PresentationFormat>
  <Paragraphs>195</Paragraphs>
  <Slides>15</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15</vt:i4>
      </vt:variant>
    </vt:vector>
  </HeadingPairs>
  <TitlesOfParts>
    <vt:vector size="30" baseType="lpstr">
      <vt:lpstr>Arial</vt:lpstr>
      <vt:lpstr>Arial Narrow</vt:lpstr>
      <vt:lpstr>Arial,Sans-Serif</vt:lpstr>
      <vt:lpstr>Baskerville Old Face</vt:lpstr>
      <vt:lpstr>Bodoni MT</vt:lpstr>
      <vt:lpstr>Calibri</vt:lpstr>
      <vt:lpstr>Calibri Light</vt:lpstr>
      <vt:lpstr>Title Slide</vt:lpstr>
      <vt:lpstr>DLA Template 2020</vt:lpstr>
      <vt:lpstr>1_DLA Template 2020</vt:lpstr>
      <vt:lpstr>1_Title Slide</vt:lpstr>
      <vt:lpstr>2_DLA Template 2020</vt:lpstr>
      <vt:lpstr>2_Title Slide</vt:lpstr>
      <vt:lpstr>Office Theme</vt:lpstr>
      <vt:lpstr>DLA Template 2020</vt:lpstr>
      <vt:lpstr>DoD Product Quality Deficiency Report (PQDR) Process Review Committee (PRC) Meeting 23-1</vt:lpstr>
      <vt:lpstr> Agenda  </vt:lpstr>
      <vt:lpstr>PQDR Committee Team</vt:lpstr>
      <vt:lpstr>PQDR Policy Migration to DEDSO</vt:lpstr>
      <vt:lpstr>Purpose of PQDRs</vt:lpstr>
      <vt:lpstr>Initial PQDR IT Systems</vt:lpstr>
      <vt:lpstr>Future State PQDR Process </vt:lpstr>
      <vt:lpstr>PQDR Close-Up View</vt:lpstr>
      <vt:lpstr>ADCs Not Implemented</vt:lpstr>
      <vt:lpstr>Status of ADC 1007E</vt:lpstr>
      <vt:lpstr>   ADC 1007E Plan</vt:lpstr>
      <vt:lpstr>Status of PDC 1453</vt:lpstr>
      <vt:lpstr>Status of PDC 1446</vt:lpstr>
      <vt:lpstr>    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Website with no Dial In information</dc:title>
  <dc:creator>Edmiston, Emma J CIV DLA FINANCE (USA)</dc:creator>
  <cp:lastModifiedBy>Gill, Preston L CTR DLA (USA)</cp:lastModifiedBy>
  <cp:revision>34</cp:revision>
  <dcterms:created xsi:type="dcterms:W3CDTF">2020-08-25T20:47:09Z</dcterms:created>
  <dcterms:modified xsi:type="dcterms:W3CDTF">2023-05-09T18:11:23Z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