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  <p:sldMasterId id="2147483697" r:id="rId6"/>
  </p:sldMasterIdLst>
  <p:notesMasterIdLst>
    <p:notesMasterId r:id="rId35"/>
  </p:notesMasterIdLst>
  <p:handoutMasterIdLst>
    <p:handoutMasterId r:id="rId36"/>
  </p:handoutMasterIdLst>
  <p:sldIdLst>
    <p:sldId id="262" r:id="rId7"/>
    <p:sldId id="267" r:id="rId8"/>
    <p:sldId id="286" r:id="rId9"/>
    <p:sldId id="281" r:id="rId10"/>
    <p:sldId id="283" r:id="rId11"/>
    <p:sldId id="287" r:id="rId12"/>
    <p:sldId id="285" r:id="rId13"/>
    <p:sldId id="289" r:id="rId14"/>
    <p:sldId id="290" r:id="rId15"/>
    <p:sldId id="288" r:id="rId16"/>
    <p:sldId id="265" r:id="rId17"/>
    <p:sldId id="264" r:id="rId18"/>
    <p:sldId id="266" r:id="rId19"/>
    <p:sldId id="260" r:id="rId20"/>
    <p:sldId id="275" r:id="rId21"/>
    <p:sldId id="276" r:id="rId22"/>
    <p:sldId id="269" r:id="rId23"/>
    <p:sldId id="277" r:id="rId24"/>
    <p:sldId id="278" r:id="rId25"/>
    <p:sldId id="279" r:id="rId26"/>
    <p:sldId id="291" r:id="rId27"/>
    <p:sldId id="298" r:id="rId28"/>
    <p:sldId id="299" r:id="rId29"/>
    <p:sldId id="300" r:id="rId30"/>
    <p:sldId id="301" r:id="rId31"/>
    <p:sldId id="302" r:id="rId32"/>
    <p:sldId id="303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der, Martin G CIV DLA OFFICE OF DIRECTOR (US)" initials="BMGCDOOD(" lastIdx="8" clrIdx="0">
    <p:extLst>
      <p:ext uri="{19B8F6BF-5375-455C-9EA6-DF929625EA0E}">
        <p15:presenceInfo xmlns:p15="http://schemas.microsoft.com/office/powerpoint/2012/main" userId="S::martin.binder@dla.mil::2b3a7270-961d-440a-a828-380e9af95a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6A3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4863" autoAdjust="0"/>
  </p:normalViewPr>
  <p:slideViewPr>
    <p:cSldViewPr snapToGrid="0">
      <p:cViewPr varScale="1">
        <p:scale>
          <a:sx n="59" d="100"/>
          <a:sy n="59" d="100"/>
        </p:scale>
        <p:origin x="13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79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en, Benjamin S CIV DLA INFO OPERATIONS (USA)" userId="47f7b2a5-c09d-4044-87a0-da19ab18e059" providerId="ADAL" clId="{AE7B6C28-5AD1-444C-B860-B2BA6AFCAE40}"/>
    <pc:docChg chg="undo custSel addSld delSld modSld">
      <pc:chgData name="Breen, Benjamin S CIV DLA INFO OPERATIONS (USA)" userId="47f7b2a5-c09d-4044-87a0-da19ab18e059" providerId="ADAL" clId="{AE7B6C28-5AD1-444C-B860-B2BA6AFCAE40}" dt="2023-11-20T15:36:37.229" v="7" actId="478"/>
      <pc:docMkLst>
        <pc:docMk/>
      </pc:docMkLst>
      <pc:sldChg chg="addSp delSp mod">
        <pc:chgData name="Breen, Benjamin S CIV DLA INFO OPERATIONS (USA)" userId="47f7b2a5-c09d-4044-87a0-da19ab18e059" providerId="ADAL" clId="{AE7B6C28-5AD1-444C-B860-B2BA6AFCAE40}" dt="2023-11-20T15:34:24.622" v="1" actId="22"/>
        <pc:sldMkLst>
          <pc:docMk/>
          <pc:sldMk cId="414887572" sldId="279"/>
        </pc:sldMkLst>
        <pc:spChg chg="add del">
          <ac:chgData name="Breen, Benjamin S CIV DLA INFO OPERATIONS (USA)" userId="47f7b2a5-c09d-4044-87a0-da19ab18e059" providerId="ADAL" clId="{AE7B6C28-5AD1-444C-B860-B2BA6AFCAE40}" dt="2023-11-20T15:34:24.622" v="1" actId="22"/>
          <ac:spMkLst>
            <pc:docMk/>
            <pc:sldMk cId="414887572" sldId="279"/>
            <ac:spMk id="4" creationId="{6EC55A3C-9E2B-DB47-1674-F55344FF9125}"/>
          </ac:spMkLst>
        </pc:spChg>
      </pc:sldChg>
      <pc:sldChg chg="add del">
        <pc:chgData name="Breen, Benjamin S CIV DLA INFO OPERATIONS (USA)" userId="47f7b2a5-c09d-4044-87a0-da19ab18e059" providerId="ADAL" clId="{AE7B6C28-5AD1-444C-B860-B2BA6AFCAE40}" dt="2023-11-20T15:35:13.716" v="3"/>
        <pc:sldMkLst>
          <pc:docMk/>
          <pc:sldMk cId="775303939" sldId="291"/>
        </pc:sldMkLst>
      </pc:sldChg>
      <pc:sldChg chg="add del">
        <pc:chgData name="Breen, Benjamin S CIV DLA INFO OPERATIONS (USA)" userId="47f7b2a5-c09d-4044-87a0-da19ab18e059" providerId="ADAL" clId="{AE7B6C28-5AD1-444C-B860-B2BA6AFCAE40}" dt="2023-11-20T15:35:13.716" v="3"/>
        <pc:sldMkLst>
          <pc:docMk/>
          <pc:sldMk cId="194337086" sldId="292"/>
        </pc:sldMkLst>
      </pc:sldChg>
      <pc:sldChg chg="add del">
        <pc:chgData name="Breen, Benjamin S CIV DLA INFO OPERATIONS (USA)" userId="47f7b2a5-c09d-4044-87a0-da19ab18e059" providerId="ADAL" clId="{AE7B6C28-5AD1-444C-B860-B2BA6AFCAE40}" dt="2023-11-20T15:35:13.716" v="3"/>
        <pc:sldMkLst>
          <pc:docMk/>
          <pc:sldMk cId="1738964784" sldId="293"/>
        </pc:sldMkLst>
      </pc:sldChg>
      <pc:sldChg chg="add del">
        <pc:chgData name="Breen, Benjamin S CIV DLA INFO OPERATIONS (USA)" userId="47f7b2a5-c09d-4044-87a0-da19ab18e059" providerId="ADAL" clId="{AE7B6C28-5AD1-444C-B860-B2BA6AFCAE40}" dt="2023-11-20T15:35:13.716" v="3"/>
        <pc:sldMkLst>
          <pc:docMk/>
          <pc:sldMk cId="1332283324" sldId="294"/>
        </pc:sldMkLst>
      </pc:sldChg>
      <pc:sldChg chg="add del">
        <pc:chgData name="Breen, Benjamin S CIV DLA INFO OPERATIONS (USA)" userId="47f7b2a5-c09d-4044-87a0-da19ab18e059" providerId="ADAL" clId="{AE7B6C28-5AD1-444C-B860-B2BA6AFCAE40}" dt="2023-11-20T15:35:13.716" v="3"/>
        <pc:sldMkLst>
          <pc:docMk/>
          <pc:sldMk cId="1741187296" sldId="295"/>
        </pc:sldMkLst>
      </pc:sldChg>
      <pc:sldChg chg="add del">
        <pc:chgData name="Breen, Benjamin S CIV DLA INFO OPERATIONS (USA)" userId="47f7b2a5-c09d-4044-87a0-da19ab18e059" providerId="ADAL" clId="{AE7B6C28-5AD1-444C-B860-B2BA6AFCAE40}" dt="2023-11-20T15:35:13.716" v="3"/>
        <pc:sldMkLst>
          <pc:docMk/>
          <pc:sldMk cId="3179765289" sldId="296"/>
        </pc:sldMkLst>
      </pc:sldChg>
      <pc:sldChg chg="add del">
        <pc:chgData name="Breen, Benjamin S CIV DLA INFO OPERATIONS (USA)" userId="47f7b2a5-c09d-4044-87a0-da19ab18e059" providerId="ADAL" clId="{AE7B6C28-5AD1-444C-B860-B2BA6AFCAE40}" dt="2023-11-20T15:35:13.716" v="3"/>
        <pc:sldMkLst>
          <pc:docMk/>
          <pc:sldMk cId="2167343581" sldId="297"/>
        </pc:sldMkLst>
      </pc:sldChg>
      <pc:sldChg chg="delSp mod">
        <pc:chgData name="Breen, Benjamin S CIV DLA INFO OPERATIONS (USA)" userId="47f7b2a5-c09d-4044-87a0-da19ab18e059" providerId="ADAL" clId="{AE7B6C28-5AD1-444C-B860-B2BA6AFCAE40}" dt="2023-11-20T15:36:22.611" v="4" actId="478"/>
        <pc:sldMkLst>
          <pc:docMk/>
          <pc:sldMk cId="2120318501" sldId="298"/>
        </pc:sldMkLst>
        <pc:spChg chg="del">
          <ac:chgData name="Breen, Benjamin S CIV DLA INFO OPERATIONS (USA)" userId="47f7b2a5-c09d-4044-87a0-da19ab18e059" providerId="ADAL" clId="{AE7B6C28-5AD1-444C-B860-B2BA6AFCAE40}" dt="2023-11-20T15:36:22.611" v="4" actId="478"/>
          <ac:spMkLst>
            <pc:docMk/>
            <pc:sldMk cId="2120318501" sldId="298"/>
            <ac:spMk id="5" creationId="{00000000-0000-0000-0000-000000000000}"/>
          </ac:spMkLst>
        </pc:spChg>
      </pc:sldChg>
      <pc:sldChg chg="delSp mod">
        <pc:chgData name="Breen, Benjamin S CIV DLA INFO OPERATIONS (USA)" userId="47f7b2a5-c09d-4044-87a0-da19ab18e059" providerId="ADAL" clId="{AE7B6C28-5AD1-444C-B860-B2BA6AFCAE40}" dt="2023-11-20T15:36:27.103" v="5" actId="478"/>
        <pc:sldMkLst>
          <pc:docMk/>
          <pc:sldMk cId="1295602193" sldId="299"/>
        </pc:sldMkLst>
        <pc:spChg chg="del">
          <ac:chgData name="Breen, Benjamin S CIV DLA INFO OPERATIONS (USA)" userId="47f7b2a5-c09d-4044-87a0-da19ab18e059" providerId="ADAL" clId="{AE7B6C28-5AD1-444C-B860-B2BA6AFCAE40}" dt="2023-11-20T15:36:27.103" v="5" actId="478"/>
          <ac:spMkLst>
            <pc:docMk/>
            <pc:sldMk cId="1295602193" sldId="299"/>
            <ac:spMk id="5" creationId="{00000000-0000-0000-0000-000000000000}"/>
          </ac:spMkLst>
        </pc:spChg>
      </pc:sldChg>
      <pc:sldChg chg="delSp mod">
        <pc:chgData name="Breen, Benjamin S CIV DLA INFO OPERATIONS (USA)" userId="47f7b2a5-c09d-4044-87a0-da19ab18e059" providerId="ADAL" clId="{AE7B6C28-5AD1-444C-B860-B2BA6AFCAE40}" dt="2023-11-20T15:36:31.685" v="6" actId="478"/>
        <pc:sldMkLst>
          <pc:docMk/>
          <pc:sldMk cId="2259565907" sldId="300"/>
        </pc:sldMkLst>
        <pc:spChg chg="del">
          <ac:chgData name="Breen, Benjamin S CIV DLA INFO OPERATIONS (USA)" userId="47f7b2a5-c09d-4044-87a0-da19ab18e059" providerId="ADAL" clId="{AE7B6C28-5AD1-444C-B860-B2BA6AFCAE40}" dt="2023-11-20T15:36:31.685" v="6" actId="478"/>
          <ac:spMkLst>
            <pc:docMk/>
            <pc:sldMk cId="2259565907" sldId="300"/>
            <ac:spMk id="5" creationId="{00000000-0000-0000-0000-000000000000}"/>
          </ac:spMkLst>
        </pc:spChg>
      </pc:sldChg>
      <pc:sldChg chg="delSp mod">
        <pc:chgData name="Breen, Benjamin S CIV DLA INFO OPERATIONS (USA)" userId="47f7b2a5-c09d-4044-87a0-da19ab18e059" providerId="ADAL" clId="{AE7B6C28-5AD1-444C-B860-B2BA6AFCAE40}" dt="2023-11-20T15:36:37.229" v="7" actId="478"/>
        <pc:sldMkLst>
          <pc:docMk/>
          <pc:sldMk cId="3399519839" sldId="301"/>
        </pc:sldMkLst>
        <pc:spChg chg="del">
          <ac:chgData name="Breen, Benjamin S CIV DLA INFO OPERATIONS (USA)" userId="47f7b2a5-c09d-4044-87a0-da19ab18e059" providerId="ADAL" clId="{AE7B6C28-5AD1-444C-B860-B2BA6AFCAE40}" dt="2023-11-20T15:36:37.229" v="7" actId="478"/>
          <ac:spMkLst>
            <pc:docMk/>
            <pc:sldMk cId="3399519839" sldId="301"/>
            <ac:spMk id="5" creationId="{00000000-0000-0000-0000-000000000000}"/>
          </ac:spMkLst>
        </pc:spChg>
      </pc:sldChg>
    </pc:docChg>
  </pc:docChgLst>
  <pc:docChgLst>
    <pc:chgData name="Humenansky, Sean M CTR DLA INFO OPERATIONS (USA)" userId="7d500663-bf43-4ab0-9fa5-e187ddb1c9c4" providerId="ADAL" clId="{55EFD5C9-2635-46A7-9EC5-A9ED0FE399A2}"/>
    <pc:docChg chg="undo custSel addSld modSld">
      <pc:chgData name="Humenansky, Sean M CTR DLA INFO OPERATIONS (USA)" userId="7d500663-bf43-4ab0-9fa5-e187ddb1c9c4" providerId="ADAL" clId="{55EFD5C9-2635-46A7-9EC5-A9ED0FE399A2}" dt="2023-11-01T13:52:40.134" v="1613" actId="20577"/>
      <pc:docMkLst>
        <pc:docMk/>
      </pc:docMkLst>
      <pc:sldChg chg="modSp mod">
        <pc:chgData name="Humenansky, Sean M CTR DLA INFO OPERATIONS (USA)" userId="7d500663-bf43-4ab0-9fa5-e187ddb1c9c4" providerId="ADAL" clId="{55EFD5C9-2635-46A7-9EC5-A9ED0FE399A2}" dt="2023-11-01T13:51:44.055" v="1568" actId="20577"/>
        <pc:sldMkLst>
          <pc:docMk/>
          <pc:sldMk cId="786492019" sldId="264"/>
        </pc:sldMkLst>
        <pc:spChg chg="mod">
          <ac:chgData name="Humenansky, Sean M CTR DLA INFO OPERATIONS (USA)" userId="7d500663-bf43-4ab0-9fa5-e187ddb1c9c4" providerId="ADAL" clId="{55EFD5C9-2635-46A7-9EC5-A9ED0FE399A2}" dt="2023-11-01T13:40:25.713" v="22" actId="20577"/>
          <ac:spMkLst>
            <pc:docMk/>
            <pc:sldMk cId="786492019" sldId="264"/>
            <ac:spMk id="6" creationId="{00000000-0000-0000-0000-000000000000}"/>
          </ac:spMkLst>
        </pc:spChg>
        <pc:spChg chg="mod">
          <ac:chgData name="Humenansky, Sean M CTR DLA INFO OPERATIONS (USA)" userId="7d500663-bf43-4ab0-9fa5-e187ddb1c9c4" providerId="ADAL" clId="{55EFD5C9-2635-46A7-9EC5-A9ED0FE399A2}" dt="2023-11-01T13:51:44.055" v="1568" actId="20577"/>
          <ac:spMkLst>
            <pc:docMk/>
            <pc:sldMk cId="786492019" sldId="264"/>
            <ac:spMk id="7" creationId="{00000000-0000-0000-0000-000000000000}"/>
          </ac:spMkLst>
        </pc:spChg>
      </pc:sldChg>
      <pc:sldChg chg="modSp mod">
        <pc:chgData name="Humenansky, Sean M CTR DLA INFO OPERATIONS (USA)" userId="7d500663-bf43-4ab0-9fa5-e187ddb1c9c4" providerId="ADAL" clId="{55EFD5C9-2635-46A7-9EC5-A9ED0FE399A2}" dt="2023-11-01T13:52:40.134" v="1613" actId="20577"/>
        <pc:sldMkLst>
          <pc:docMk/>
          <pc:sldMk cId="1627431111" sldId="265"/>
        </pc:sldMkLst>
        <pc:spChg chg="mod">
          <ac:chgData name="Humenansky, Sean M CTR DLA INFO OPERATIONS (USA)" userId="7d500663-bf43-4ab0-9fa5-e187ddb1c9c4" providerId="ADAL" clId="{55EFD5C9-2635-46A7-9EC5-A9ED0FE399A2}" dt="2023-11-01T13:52:26.391" v="1603" actId="20577"/>
          <ac:spMkLst>
            <pc:docMk/>
            <pc:sldMk cId="1627431111" sldId="265"/>
            <ac:spMk id="5" creationId="{00000000-0000-0000-0000-000000000000}"/>
          </ac:spMkLst>
        </pc:spChg>
        <pc:spChg chg="mod">
          <ac:chgData name="Humenansky, Sean M CTR DLA INFO OPERATIONS (USA)" userId="7d500663-bf43-4ab0-9fa5-e187ddb1c9c4" providerId="ADAL" clId="{55EFD5C9-2635-46A7-9EC5-A9ED0FE399A2}" dt="2023-11-01T13:52:40.134" v="1613" actId="20577"/>
          <ac:spMkLst>
            <pc:docMk/>
            <pc:sldMk cId="1627431111" sldId="265"/>
            <ac:spMk id="6" creationId="{00000000-0000-0000-0000-000000000000}"/>
          </ac:spMkLst>
        </pc:spChg>
      </pc:sldChg>
      <pc:sldChg chg="modSp add mod">
        <pc:chgData name="Humenansky, Sean M CTR DLA INFO OPERATIONS (USA)" userId="7d500663-bf43-4ab0-9fa5-e187ddb1c9c4" providerId="ADAL" clId="{55EFD5C9-2635-46A7-9EC5-A9ED0FE399A2}" dt="2023-11-01T13:52:00.766" v="1574" actId="20577"/>
        <pc:sldMkLst>
          <pc:docMk/>
          <pc:sldMk cId="2042828071" sldId="266"/>
        </pc:sldMkLst>
        <pc:spChg chg="mod">
          <ac:chgData name="Humenansky, Sean M CTR DLA INFO OPERATIONS (USA)" userId="7d500663-bf43-4ab0-9fa5-e187ddb1c9c4" providerId="ADAL" clId="{55EFD5C9-2635-46A7-9EC5-A9ED0FE399A2}" dt="2023-11-01T13:52:00.766" v="1574" actId="20577"/>
          <ac:spMkLst>
            <pc:docMk/>
            <pc:sldMk cId="2042828071" sldId="266"/>
            <ac:spMk id="7" creationId="{00000000-0000-0000-0000-000000000000}"/>
          </ac:spMkLst>
        </pc:spChg>
      </pc:sldChg>
    </pc:docChg>
  </pc:docChgLst>
  <pc:docChgLst>
    <pc:chgData name="Breen, Benjamin S CIV DLA INFO OPERATIONS (USA)" userId="47f7b2a5-c09d-4044-87a0-da19ab18e059" providerId="ADAL" clId="{476A7287-B177-4CD3-95D2-324BCE43943B}"/>
    <pc:docChg chg="undo custSel addSld delSld modSld sldOrd">
      <pc:chgData name="Breen, Benjamin S CIV DLA INFO OPERATIONS (USA)" userId="47f7b2a5-c09d-4044-87a0-da19ab18e059" providerId="ADAL" clId="{476A7287-B177-4CD3-95D2-324BCE43943B}" dt="2023-11-17T15:02:42.325" v="1011" actId="6549"/>
      <pc:docMkLst>
        <pc:docMk/>
      </pc:docMkLst>
      <pc:sldChg chg="ord">
        <pc:chgData name="Breen, Benjamin S CIV DLA INFO OPERATIONS (USA)" userId="47f7b2a5-c09d-4044-87a0-da19ab18e059" providerId="ADAL" clId="{476A7287-B177-4CD3-95D2-324BCE43943B}" dt="2023-11-17T13:53:37.138" v="142"/>
        <pc:sldMkLst>
          <pc:docMk/>
          <pc:sldMk cId="1542517312" sldId="260"/>
        </pc:sldMkLst>
      </pc:sldChg>
      <pc:sldChg chg="modSp add mod">
        <pc:chgData name="Breen, Benjamin S CIV DLA INFO OPERATIONS (USA)" userId="47f7b2a5-c09d-4044-87a0-da19ab18e059" providerId="ADAL" clId="{476A7287-B177-4CD3-95D2-324BCE43943B}" dt="2023-11-17T14:49:02.870" v="1003" actId="20577"/>
        <pc:sldMkLst>
          <pc:docMk/>
          <pc:sldMk cId="2327456765" sldId="262"/>
        </pc:sldMkLst>
        <pc:spChg chg="mod">
          <ac:chgData name="Breen, Benjamin S CIV DLA INFO OPERATIONS (USA)" userId="47f7b2a5-c09d-4044-87a0-da19ab18e059" providerId="ADAL" clId="{476A7287-B177-4CD3-95D2-324BCE43943B}" dt="2023-11-17T14:49:02.870" v="1003" actId="20577"/>
          <ac:spMkLst>
            <pc:docMk/>
            <pc:sldMk cId="2327456765" sldId="262"/>
            <ac:spMk id="5" creationId="{D7BF173C-8F13-47C2-9F84-D7DB6987F226}"/>
          </ac:spMkLst>
        </pc:spChg>
      </pc:sldChg>
      <pc:sldChg chg="delSp mod">
        <pc:chgData name="Breen, Benjamin S CIV DLA INFO OPERATIONS (USA)" userId="47f7b2a5-c09d-4044-87a0-da19ab18e059" providerId="ADAL" clId="{476A7287-B177-4CD3-95D2-324BCE43943B}" dt="2023-11-17T13:50:25.327" v="125" actId="478"/>
        <pc:sldMkLst>
          <pc:docMk/>
          <pc:sldMk cId="786492019" sldId="264"/>
        </pc:sldMkLst>
        <pc:spChg chg="del">
          <ac:chgData name="Breen, Benjamin S CIV DLA INFO OPERATIONS (USA)" userId="47f7b2a5-c09d-4044-87a0-da19ab18e059" providerId="ADAL" clId="{476A7287-B177-4CD3-95D2-324BCE43943B}" dt="2023-11-17T13:50:25.327" v="125" actId="478"/>
          <ac:spMkLst>
            <pc:docMk/>
            <pc:sldMk cId="786492019" sldId="264"/>
            <ac:spMk id="5" creationId="{00000000-0000-0000-0000-000000000000}"/>
          </ac:spMkLst>
        </pc:spChg>
      </pc:sldChg>
      <pc:sldChg chg="modSp mod ord">
        <pc:chgData name="Breen, Benjamin S CIV DLA INFO OPERATIONS (USA)" userId="47f7b2a5-c09d-4044-87a0-da19ab18e059" providerId="ADAL" clId="{476A7287-B177-4CD3-95D2-324BCE43943B}" dt="2023-11-17T13:49:32.610" v="120"/>
        <pc:sldMkLst>
          <pc:docMk/>
          <pc:sldMk cId="1627431111" sldId="265"/>
        </pc:sldMkLst>
        <pc:spChg chg="mod">
          <ac:chgData name="Breen, Benjamin S CIV DLA INFO OPERATIONS (USA)" userId="47f7b2a5-c09d-4044-87a0-da19ab18e059" providerId="ADAL" clId="{476A7287-B177-4CD3-95D2-324BCE43943B}" dt="2023-11-17T13:49:21.323" v="118" actId="255"/>
          <ac:spMkLst>
            <pc:docMk/>
            <pc:sldMk cId="1627431111" sldId="265"/>
            <ac:spMk id="6" creationId="{00000000-0000-0000-0000-000000000000}"/>
          </ac:spMkLst>
        </pc:spChg>
      </pc:sldChg>
      <pc:sldChg chg="delSp mod">
        <pc:chgData name="Breen, Benjamin S CIV DLA INFO OPERATIONS (USA)" userId="47f7b2a5-c09d-4044-87a0-da19ab18e059" providerId="ADAL" clId="{476A7287-B177-4CD3-95D2-324BCE43943B}" dt="2023-11-17T13:50:20.028" v="124" actId="478"/>
        <pc:sldMkLst>
          <pc:docMk/>
          <pc:sldMk cId="2042828071" sldId="266"/>
        </pc:sldMkLst>
        <pc:spChg chg="del">
          <ac:chgData name="Breen, Benjamin S CIV DLA INFO OPERATIONS (USA)" userId="47f7b2a5-c09d-4044-87a0-da19ab18e059" providerId="ADAL" clId="{476A7287-B177-4CD3-95D2-324BCE43943B}" dt="2023-11-17T13:50:20.028" v="124" actId="478"/>
          <ac:spMkLst>
            <pc:docMk/>
            <pc:sldMk cId="2042828071" sldId="266"/>
            <ac:spMk id="5" creationId="{00000000-0000-0000-0000-000000000000}"/>
          </ac:spMkLst>
        </pc:spChg>
      </pc:sldChg>
      <pc:sldChg chg="modSp mod">
        <pc:chgData name="Breen, Benjamin S CIV DLA INFO OPERATIONS (USA)" userId="47f7b2a5-c09d-4044-87a0-da19ab18e059" providerId="ADAL" clId="{476A7287-B177-4CD3-95D2-324BCE43943B}" dt="2023-11-17T14:49:11.071" v="1006" actId="6549"/>
        <pc:sldMkLst>
          <pc:docMk/>
          <pc:sldMk cId="3517355947" sldId="267"/>
        </pc:sldMkLst>
        <pc:graphicFrameChg chg="mod modGraphic">
          <ac:chgData name="Breen, Benjamin S CIV DLA INFO OPERATIONS (USA)" userId="47f7b2a5-c09d-4044-87a0-da19ab18e059" providerId="ADAL" clId="{476A7287-B177-4CD3-95D2-324BCE43943B}" dt="2023-11-17T14:49:11.071" v="1006" actId="6549"/>
          <ac:graphicFrameMkLst>
            <pc:docMk/>
            <pc:sldMk cId="3517355947" sldId="267"/>
            <ac:graphicFrameMk id="6" creationId="{97B28572-A26B-60FD-3D24-79DBBEEF50CD}"/>
          </ac:graphicFrameMkLst>
        </pc:graphicFrameChg>
      </pc:sldChg>
      <pc:sldChg chg="delSp mod">
        <pc:chgData name="Breen, Benjamin S CIV DLA INFO OPERATIONS (USA)" userId="47f7b2a5-c09d-4044-87a0-da19ab18e059" providerId="ADAL" clId="{476A7287-B177-4CD3-95D2-324BCE43943B}" dt="2023-11-17T13:50:13.009" v="123" actId="478"/>
        <pc:sldMkLst>
          <pc:docMk/>
          <pc:sldMk cId="528451337" sldId="268"/>
        </pc:sldMkLst>
        <pc:spChg chg="del">
          <ac:chgData name="Breen, Benjamin S CIV DLA INFO OPERATIONS (USA)" userId="47f7b2a5-c09d-4044-87a0-da19ab18e059" providerId="ADAL" clId="{476A7287-B177-4CD3-95D2-324BCE43943B}" dt="2023-11-17T13:50:13.009" v="123" actId="478"/>
          <ac:spMkLst>
            <pc:docMk/>
            <pc:sldMk cId="528451337" sldId="268"/>
            <ac:spMk id="5" creationId="{00000000-0000-0000-0000-000000000000}"/>
          </ac:spMkLst>
        </pc:spChg>
      </pc:sldChg>
      <pc:sldChg chg="add del">
        <pc:chgData name="Breen, Benjamin S CIV DLA INFO OPERATIONS (USA)" userId="47f7b2a5-c09d-4044-87a0-da19ab18e059" providerId="ADAL" clId="{476A7287-B177-4CD3-95D2-324BCE43943B}" dt="2023-11-17T13:54:11.265" v="144"/>
        <pc:sldMkLst>
          <pc:docMk/>
          <pc:sldMk cId="1082570624" sldId="269"/>
        </pc:sldMkLst>
      </pc:sldChg>
      <pc:sldChg chg="del">
        <pc:chgData name="Breen, Benjamin S CIV DLA INFO OPERATIONS (USA)" userId="47f7b2a5-c09d-4044-87a0-da19ab18e059" providerId="ADAL" clId="{476A7287-B177-4CD3-95D2-324BCE43943B}" dt="2023-11-17T13:49:45.741" v="121" actId="47"/>
        <pc:sldMkLst>
          <pc:docMk/>
          <pc:sldMk cId="3261799272" sldId="270"/>
        </pc:sldMkLst>
      </pc:sldChg>
      <pc:sldChg chg="modSp del mod ord">
        <pc:chgData name="Breen, Benjamin S CIV DLA INFO OPERATIONS (USA)" userId="47f7b2a5-c09d-4044-87a0-da19ab18e059" providerId="ADAL" clId="{476A7287-B177-4CD3-95D2-324BCE43943B}" dt="2023-11-17T14:27:18.051" v="876" actId="47"/>
        <pc:sldMkLst>
          <pc:docMk/>
          <pc:sldMk cId="3112852025" sldId="271"/>
        </pc:sldMkLst>
        <pc:spChg chg="mod">
          <ac:chgData name="Breen, Benjamin S CIV DLA INFO OPERATIONS (USA)" userId="47f7b2a5-c09d-4044-87a0-da19ab18e059" providerId="ADAL" clId="{476A7287-B177-4CD3-95D2-324BCE43943B}" dt="2023-11-17T14:15:19.650" v="546" actId="20577"/>
          <ac:spMkLst>
            <pc:docMk/>
            <pc:sldMk cId="3112852025" sldId="271"/>
            <ac:spMk id="2" creationId="{AE807C24-3728-0049-CB61-4166BD285271}"/>
          </ac:spMkLst>
        </pc:spChg>
      </pc:sldChg>
      <pc:sldChg chg="del">
        <pc:chgData name="Breen, Benjamin S CIV DLA INFO OPERATIONS (USA)" userId="47f7b2a5-c09d-4044-87a0-da19ab18e059" providerId="ADAL" clId="{476A7287-B177-4CD3-95D2-324BCE43943B}" dt="2023-11-17T14:09:45.744" v="446" actId="47"/>
        <pc:sldMkLst>
          <pc:docMk/>
          <pc:sldMk cId="139711553" sldId="272"/>
        </pc:sldMkLst>
      </pc:sldChg>
      <pc:sldChg chg="del">
        <pc:chgData name="Breen, Benjamin S CIV DLA INFO OPERATIONS (USA)" userId="47f7b2a5-c09d-4044-87a0-da19ab18e059" providerId="ADAL" clId="{476A7287-B177-4CD3-95D2-324BCE43943B}" dt="2023-11-17T13:58:50.213" v="146" actId="47"/>
        <pc:sldMkLst>
          <pc:docMk/>
          <pc:sldMk cId="2502619083" sldId="273"/>
        </pc:sldMkLst>
      </pc:sldChg>
      <pc:sldChg chg="del">
        <pc:chgData name="Breen, Benjamin S CIV DLA INFO OPERATIONS (USA)" userId="47f7b2a5-c09d-4044-87a0-da19ab18e059" providerId="ADAL" clId="{476A7287-B177-4CD3-95D2-324BCE43943B}" dt="2023-11-17T13:58:43.150" v="145" actId="47"/>
        <pc:sldMkLst>
          <pc:docMk/>
          <pc:sldMk cId="351750682" sldId="274"/>
        </pc:sldMkLst>
      </pc:sldChg>
      <pc:sldChg chg="add del">
        <pc:chgData name="Breen, Benjamin S CIV DLA INFO OPERATIONS (USA)" userId="47f7b2a5-c09d-4044-87a0-da19ab18e059" providerId="ADAL" clId="{476A7287-B177-4CD3-95D2-324BCE43943B}" dt="2023-11-17T13:54:11.265" v="144"/>
        <pc:sldMkLst>
          <pc:docMk/>
          <pc:sldMk cId="3304959769" sldId="275"/>
        </pc:sldMkLst>
      </pc:sldChg>
      <pc:sldChg chg="del">
        <pc:chgData name="Breen, Benjamin S CIV DLA INFO OPERATIONS (USA)" userId="47f7b2a5-c09d-4044-87a0-da19ab18e059" providerId="ADAL" clId="{476A7287-B177-4CD3-95D2-324BCE43943B}" dt="2023-11-17T13:49:56.013" v="122" actId="47"/>
        <pc:sldMkLst>
          <pc:docMk/>
          <pc:sldMk cId="809544435" sldId="276"/>
        </pc:sldMkLst>
      </pc:sldChg>
      <pc:sldChg chg="add del">
        <pc:chgData name="Breen, Benjamin S CIV DLA INFO OPERATIONS (USA)" userId="47f7b2a5-c09d-4044-87a0-da19ab18e059" providerId="ADAL" clId="{476A7287-B177-4CD3-95D2-324BCE43943B}" dt="2023-11-17T13:54:11.265" v="144"/>
        <pc:sldMkLst>
          <pc:docMk/>
          <pc:sldMk cId="3883455901" sldId="276"/>
        </pc:sldMkLst>
      </pc:sldChg>
      <pc:sldChg chg="add del">
        <pc:chgData name="Breen, Benjamin S CIV DLA INFO OPERATIONS (USA)" userId="47f7b2a5-c09d-4044-87a0-da19ab18e059" providerId="ADAL" clId="{476A7287-B177-4CD3-95D2-324BCE43943B}" dt="2023-11-17T13:54:11.265" v="144"/>
        <pc:sldMkLst>
          <pc:docMk/>
          <pc:sldMk cId="4169149637" sldId="277"/>
        </pc:sldMkLst>
      </pc:sldChg>
      <pc:sldChg chg="add del">
        <pc:chgData name="Breen, Benjamin S CIV DLA INFO OPERATIONS (USA)" userId="47f7b2a5-c09d-4044-87a0-da19ab18e059" providerId="ADAL" clId="{476A7287-B177-4CD3-95D2-324BCE43943B}" dt="2023-11-17T13:54:11.265" v="144"/>
        <pc:sldMkLst>
          <pc:docMk/>
          <pc:sldMk cId="1439487688" sldId="278"/>
        </pc:sldMkLst>
      </pc:sldChg>
      <pc:sldChg chg="add del">
        <pc:chgData name="Breen, Benjamin S CIV DLA INFO OPERATIONS (USA)" userId="47f7b2a5-c09d-4044-87a0-da19ab18e059" providerId="ADAL" clId="{476A7287-B177-4CD3-95D2-324BCE43943B}" dt="2023-11-17T13:54:11.265" v="144"/>
        <pc:sldMkLst>
          <pc:docMk/>
          <pc:sldMk cId="2350337051" sldId="279"/>
        </pc:sldMkLst>
      </pc:sldChg>
      <pc:sldChg chg="add del">
        <pc:chgData name="Breen, Benjamin S CIV DLA INFO OPERATIONS (USA)" userId="47f7b2a5-c09d-4044-87a0-da19ab18e059" providerId="ADAL" clId="{476A7287-B177-4CD3-95D2-324BCE43943B}" dt="2023-11-17T14:28:15.223" v="945" actId="47"/>
        <pc:sldMkLst>
          <pc:docMk/>
          <pc:sldMk cId="2492500127" sldId="280"/>
        </pc:sldMkLst>
      </pc:sldChg>
      <pc:sldChg chg="modSp mod">
        <pc:chgData name="Breen, Benjamin S CIV DLA INFO OPERATIONS (USA)" userId="47f7b2a5-c09d-4044-87a0-da19ab18e059" providerId="ADAL" clId="{476A7287-B177-4CD3-95D2-324BCE43943B}" dt="2023-11-17T15:02:42.325" v="1011" actId="6549"/>
        <pc:sldMkLst>
          <pc:docMk/>
          <pc:sldMk cId="4153328965" sldId="281"/>
        </pc:sldMkLst>
        <pc:spChg chg="mod">
          <ac:chgData name="Breen, Benjamin S CIV DLA INFO OPERATIONS (USA)" userId="47f7b2a5-c09d-4044-87a0-da19ab18e059" providerId="ADAL" clId="{476A7287-B177-4CD3-95D2-324BCE43943B}" dt="2023-11-17T14:16:00.222" v="555" actId="20577"/>
          <ac:spMkLst>
            <pc:docMk/>
            <pc:sldMk cId="4153328965" sldId="281"/>
            <ac:spMk id="6" creationId="{00000000-0000-0000-0000-000000000000}"/>
          </ac:spMkLst>
        </pc:spChg>
        <pc:spChg chg="mod">
          <ac:chgData name="Breen, Benjamin S CIV DLA INFO OPERATIONS (USA)" userId="47f7b2a5-c09d-4044-87a0-da19ab18e059" providerId="ADAL" clId="{476A7287-B177-4CD3-95D2-324BCE43943B}" dt="2023-11-17T15:02:42.325" v="1011" actId="6549"/>
          <ac:spMkLst>
            <pc:docMk/>
            <pc:sldMk cId="4153328965" sldId="281"/>
            <ac:spMk id="7" creationId="{00000000-0000-0000-0000-000000000000}"/>
          </ac:spMkLst>
        </pc:spChg>
      </pc:sldChg>
      <pc:sldChg chg="modSp add del mod">
        <pc:chgData name="Breen, Benjamin S CIV DLA INFO OPERATIONS (USA)" userId="47f7b2a5-c09d-4044-87a0-da19ab18e059" providerId="ADAL" clId="{476A7287-B177-4CD3-95D2-324BCE43943B}" dt="2023-11-17T14:49:36.429" v="1010" actId="47"/>
        <pc:sldMkLst>
          <pc:docMk/>
          <pc:sldMk cId="3743558109" sldId="282"/>
        </pc:sldMkLst>
        <pc:spChg chg="mod">
          <ac:chgData name="Breen, Benjamin S CIV DLA INFO OPERATIONS (USA)" userId="47f7b2a5-c09d-4044-87a0-da19ab18e059" providerId="ADAL" clId="{476A7287-B177-4CD3-95D2-324BCE43943B}" dt="2023-11-17T14:25:34.201" v="840" actId="14100"/>
          <ac:spMkLst>
            <pc:docMk/>
            <pc:sldMk cId="3743558109" sldId="282"/>
            <ac:spMk id="6" creationId="{00000000-0000-0000-0000-000000000000}"/>
          </ac:spMkLst>
        </pc:spChg>
        <pc:spChg chg="mod">
          <ac:chgData name="Breen, Benjamin S CIV DLA INFO OPERATIONS (USA)" userId="47f7b2a5-c09d-4044-87a0-da19ab18e059" providerId="ADAL" clId="{476A7287-B177-4CD3-95D2-324BCE43943B}" dt="2023-11-17T14:20:27.995" v="749" actId="6549"/>
          <ac:spMkLst>
            <pc:docMk/>
            <pc:sldMk cId="3743558109" sldId="282"/>
            <ac:spMk id="7" creationId="{00000000-0000-0000-0000-000000000000}"/>
          </ac:spMkLst>
        </pc:spChg>
      </pc:sldChg>
      <pc:sldChg chg="add">
        <pc:chgData name="Breen, Benjamin S CIV DLA INFO OPERATIONS (USA)" userId="47f7b2a5-c09d-4044-87a0-da19ab18e059" providerId="ADAL" clId="{476A7287-B177-4CD3-95D2-324BCE43943B}" dt="2023-11-17T14:22:50.133" v="750"/>
        <pc:sldMkLst>
          <pc:docMk/>
          <pc:sldMk cId="1635530283" sldId="283"/>
        </pc:sldMkLst>
      </pc:sldChg>
      <pc:sldChg chg="modSp add del mod">
        <pc:chgData name="Breen, Benjamin S CIV DLA INFO OPERATIONS (USA)" userId="47f7b2a5-c09d-4044-87a0-da19ab18e059" providerId="ADAL" clId="{476A7287-B177-4CD3-95D2-324BCE43943B}" dt="2023-11-17T14:27:35.651" v="877" actId="47"/>
        <pc:sldMkLst>
          <pc:docMk/>
          <pc:sldMk cId="3460967938" sldId="284"/>
        </pc:sldMkLst>
        <pc:spChg chg="mod">
          <ac:chgData name="Breen, Benjamin S CIV DLA INFO OPERATIONS (USA)" userId="47f7b2a5-c09d-4044-87a0-da19ab18e059" providerId="ADAL" clId="{476A7287-B177-4CD3-95D2-324BCE43943B}" dt="2023-11-17T14:25:47.327" v="842" actId="6549"/>
          <ac:spMkLst>
            <pc:docMk/>
            <pc:sldMk cId="3460967938" sldId="284"/>
            <ac:spMk id="2" creationId="{AE807C24-3728-0049-CB61-4166BD285271}"/>
          </ac:spMkLst>
        </pc:spChg>
      </pc:sldChg>
      <pc:sldChg chg="addSp delSp modSp add mod">
        <pc:chgData name="Breen, Benjamin S CIV DLA INFO OPERATIONS (USA)" userId="47f7b2a5-c09d-4044-87a0-da19ab18e059" providerId="ADAL" clId="{476A7287-B177-4CD3-95D2-324BCE43943B}" dt="2023-11-17T14:33:27.109" v="964" actId="14100"/>
        <pc:sldMkLst>
          <pc:docMk/>
          <pc:sldMk cId="817447559" sldId="285"/>
        </pc:sldMkLst>
        <pc:spChg chg="add del mod">
          <ac:chgData name="Breen, Benjamin S CIV DLA INFO OPERATIONS (USA)" userId="47f7b2a5-c09d-4044-87a0-da19ab18e059" providerId="ADAL" clId="{476A7287-B177-4CD3-95D2-324BCE43943B}" dt="2023-11-17T14:33:21.730" v="963" actId="22"/>
          <ac:spMkLst>
            <pc:docMk/>
            <pc:sldMk cId="817447559" sldId="285"/>
            <ac:spMk id="3" creationId="{9D38DE5D-4D7C-3946-B04E-47BDE0771257}"/>
          </ac:spMkLst>
        </pc:spChg>
        <pc:spChg chg="del mod">
          <ac:chgData name="Breen, Benjamin S CIV DLA INFO OPERATIONS (USA)" userId="47f7b2a5-c09d-4044-87a0-da19ab18e059" providerId="ADAL" clId="{476A7287-B177-4CD3-95D2-324BCE43943B}" dt="2023-11-17T14:32:02.067" v="956" actId="478"/>
          <ac:spMkLst>
            <pc:docMk/>
            <pc:sldMk cId="817447559" sldId="285"/>
            <ac:spMk id="7" creationId="{00000000-0000-0000-0000-000000000000}"/>
          </ac:spMkLst>
        </pc:spChg>
        <pc:picChg chg="add mod ord">
          <ac:chgData name="Breen, Benjamin S CIV DLA INFO OPERATIONS (USA)" userId="47f7b2a5-c09d-4044-87a0-da19ab18e059" providerId="ADAL" clId="{476A7287-B177-4CD3-95D2-324BCE43943B}" dt="2023-11-17T14:33:27.109" v="964" actId="14100"/>
          <ac:picMkLst>
            <pc:docMk/>
            <pc:sldMk cId="817447559" sldId="285"/>
            <ac:picMk id="8" creationId="{7DCF3525-541F-E47A-080F-F37501B2E8F3}"/>
          </ac:picMkLst>
        </pc:picChg>
      </pc:sldChg>
      <pc:sldChg chg="add del">
        <pc:chgData name="Breen, Benjamin S CIV DLA INFO OPERATIONS (USA)" userId="47f7b2a5-c09d-4044-87a0-da19ab18e059" providerId="ADAL" clId="{476A7287-B177-4CD3-95D2-324BCE43943B}" dt="2023-11-17T14:26:31.161" v="844"/>
        <pc:sldMkLst>
          <pc:docMk/>
          <pc:sldMk cId="984572460" sldId="286"/>
        </pc:sldMkLst>
      </pc:sldChg>
      <pc:sldChg chg="modSp mod">
        <pc:chgData name="Breen, Benjamin S CIV DLA INFO OPERATIONS (USA)" userId="47f7b2a5-c09d-4044-87a0-da19ab18e059" providerId="ADAL" clId="{476A7287-B177-4CD3-95D2-324BCE43943B}" dt="2023-11-17T14:26:57.514" v="875" actId="20577"/>
        <pc:sldMkLst>
          <pc:docMk/>
          <pc:sldMk cId="3518009758" sldId="286"/>
        </pc:sldMkLst>
        <pc:spChg chg="mod">
          <ac:chgData name="Breen, Benjamin S CIV DLA INFO OPERATIONS (USA)" userId="47f7b2a5-c09d-4044-87a0-da19ab18e059" providerId="ADAL" clId="{476A7287-B177-4CD3-95D2-324BCE43943B}" dt="2023-11-17T14:26:57.514" v="875" actId="20577"/>
          <ac:spMkLst>
            <pc:docMk/>
            <pc:sldMk cId="3518009758" sldId="286"/>
            <ac:spMk id="4" creationId="{B7EF0AE2-33B2-44EB-B552-26AF69226B84}"/>
          </ac:spMkLst>
        </pc:spChg>
      </pc:sldChg>
      <pc:sldChg chg="modSp mod">
        <pc:chgData name="Breen, Benjamin S CIV DLA INFO OPERATIONS (USA)" userId="47f7b2a5-c09d-4044-87a0-da19ab18e059" providerId="ADAL" clId="{476A7287-B177-4CD3-95D2-324BCE43943B}" dt="2023-11-17T14:49:26.297" v="1009" actId="6549"/>
        <pc:sldMkLst>
          <pc:docMk/>
          <pc:sldMk cId="2933327677" sldId="287"/>
        </pc:sldMkLst>
        <pc:spChg chg="mod">
          <ac:chgData name="Breen, Benjamin S CIV DLA INFO OPERATIONS (USA)" userId="47f7b2a5-c09d-4044-87a0-da19ab18e059" providerId="ADAL" clId="{476A7287-B177-4CD3-95D2-324BCE43943B}" dt="2023-11-17T14:28:00.396" v="944" actId="6549"/>
          <ac:spMkLst>
            <pc:docMk/>
            <pc:sldMk cId="2933327677" sldId="287"/>
            <ac:spMk id="4" creationId="{B7EF0AE2-33B2-44EB-B552-26AF69226B84}"/>
          </ac:spMkLst>
        </pc:spChg>
        <pc:spChg chg="mod">
          <ac:chgData name="Breen, Benjamin S CIV DLA INFO OPERATIONS (USA)" userId="47f7b2a5-c09d-4044-87a0-da19ab18e059" providerId="ADAL" clId="{476A7287-B177-4CD3-95D2-324BCE43943B}" dt="2023-11-17T14:49:26.297" v="1009" actId="6549"/>
          <ac:spMkLst>
            <pc:docMk/>
            <pc:sldMk cId="2933327677" sldId="287"/>
            <ac:spMk id="5" creationId="{D7BF173C-8F13-47C2-9F84-D7DB6987F226}"/>
          </ac:spMkLst>
        </pc:spChg>
      </pc:sldChg>
      <pc:sldChg chg="add">
        <pc:chgData name="Breen, Benjamin S CIV DLA INFO OPERATIONS (USA)" userId="47f7b2a5-c09d-4044-87a0-da19ab18e059" providerId="ADAL" clId="{476A7287-B177-4CD3-95D2-324BCE43943B}" dt="2023-11-17T14:28:30.912" v="946"/>
        <pc:sldMkLst>
          <pc:docMk/>
          <pc:sldMk cId="5160843" sldId="288"/>
        </pc:sldMkLst>
      </pc:sldChg>
      <pc:sldChg chg="addSp delSp modSp add mod">
        <pc:chgData name="Breen, Benjamin S CIV DLA INFO OPERATIONS (USA)" userId="47f7b2a5-c09d-4044-87a0-da19ab18e059" providerId="ADAL" clId="{476A7287-B177-4CD3-95D2-324BCE43943B}" dt="2023-11-17T14:34:18.716" v="967" actId="22"/>
        <pc:sldMkLst>
          <pc:docMk/>
          <pc:sldMk cId="2968900006" sldId="289"/>
        </pc:sldMkLst>
        <pc:spChg chg="add del mod">
          <ac:chgData name="Breen, Benjamin S CIV DLA INFO OPERATIONS (USA)" userId="47f7b2a5-c09d-4044-87a0-da19ab18e059" providerId="ADAL" clId="{476A7287-B177-4CD3-95D2-324BCE43943B}" dt="2023-11-17T14:34:18.716" v="967" actId="22"/>
          <ac:spMkLst>
            <pc:docMk/>
            <pc:sldMk cId="2968900006" sldId="289"/>
            <ac:spMk id="3" creationId="{0CFE724E-A63D-0710-837E-7A5E8695F2EF}"/>
          </ac:spMkLst>
        </pc:spChg>
        <pc:picChg chg="add mod ord">
          <ac:chgData name="Breen, Benjamin S CIV DLA INFO OPERATIONS (USA)" userId="47f7b2a5-c09d-4044-87a0-da19ab18e059" providerId="ADAL" clId="{476A7287-B177-4CD3-95D2-324BCE43943B}" dt="2023-11-17T14:34:18.716" v="967" actId="22"/>
          <ac:picMkLst>
            <pc:docMk/>
            <pc:sldMk cId="2968900006" sldId="289"/>
            <ac:picMk id="7" creationId="{68945AFC-A05A-309F-646C-B4F431D5C8FE}"/>
          </ac:picMkLst>
        </pc:picChg>
        <pc:picChg chg="del">
          <ac:chgData name="Breen, Benjamin S CIV DLA INFO OPERATIONS (USA)" userId="47f7b2a5-c09d-4044-87a0-da19ab18e059" providerId="ADAL" clId="{476A7287-B177-4CD3-95D2-324BCE43943B}" dt="2023-11-17T14:33:58.676" v="966" actId="478"/>
          <ac:picMkLst>
            <pc:docMk/>
            <pc:sldMk cId="2968900006" sldId="289"/>
            <ac:picMk id="8" creationId="{7DCF3525-541F-E47A-080F-F37501B2E8F3}"/>
          </ac:picMkLst>
        </pc:picChg>
      </pc:sldChg>
      <pc:sldChg chg="addSp delSp modSp add mod">
        <pc:chgData name="Breen, Benjamin S CIV DLA INFO OPERATIONS (USA)" userId="47f7b2a5-c09d-4044-87a0-da19ab18e059" providerId="ADAL" clId="{476A7287-B177-4CD3-95D2-324BCE43943B}" dt="2023-11-17T14:34:57.493" v="1000" actId="1036"/>
        <pc:sldMkLst>
          <pc:docMk/>
          <pc:sldMk cId="2948934015" sldId="290"/>
        </pc:sldMkLst>
        <pc:spChg chg="add del mod">
          <ac:chgData name="Breen, Benjamin S CIV DLA INFO OPERATIONS (USA)" userId="47f7b2a5-c09d-4044-87a0-da19ab18e059" providerId="ADAL" clId="{476A7287-B177-4CD3-95D2-324BCE43943B}" dt="2023-11-17T14:34:47.744" v="970" actId="22"/>
          <ac:spMkLst>
            <pc:docMk/>
            <pc:sldMk cId="2948934015" sldId="290"/>
            <ac:spMk id="3" creationId="{7AEDBCED-D1B5-5FC7-BFCA-0A10E06A7442}"/>
          </ac:spMkLst>
        </pc:spChg>
        <pc:picChg chg="del">
          <ac:chgData name="Breen, Benjamin S CIV DLA INFO OPERATIONS (USA)" userId="47f7b2a5-c09d-4044-87a0-da19ab18e059" providerId="ADAL" clId="{476A7287-B177-4CD3-95D2-324BCE43943B}" dt="2023-11-17T14:34:30.282" v="969" actId="478"/>
          <ac:picMkLst>
            <pc:docMk/>
            <pc:sldMk cId="2948934015" sldId="290"/>
            <ac:picMk id="7" creationId="{68945AFC-A05A-309F-646C-B4F431D5C8FE}"/>
          </ac:picMkLst>
        </pc:picChg>
        <pc:picChg chg="add mod ord">
          <ac:chgData name="Breen, Benjamin S CIV DLA INFO OPERATIONS (USA)" userId="47f7b2a5-c09d-4044-87a0-da19ab18e059" providerId="ADAL" clId="{476A7287-B177-4CD3-95D2-324BCE43943B}" dt="2023-11-17T14:34:57.493" v="1000" actId="1036"/>
          <ac:picMkLst>
            <pc:docMk/>
            <pc:sldMk cId="2948934015" sldId="290"/>
            <ac:picMk id="8" creationId="{3E582D1C-5E95-C5A4-A39E-2201AD4493FF}"/>
          </ac:picMkLst>
        </pc:picChg>
      </pc:sldChg>
    </pc:docChg>
  </pc:docChgLst>
  <pc:docChgLst>
    <pc:chgData name="Breen, Benjamin S CIV DLA INFO OPERATIONS (USA)" userId="47f7b2a5-c09d-4044-87a0-da19ab18e059" providerId="ADAL" clId="{91198A12-D299-450A-B84B-80B174CE1804}"/>
    <pc:docChg chg="modSld">
      <pc:chgData name="Breen, Benjamin S CIV DLA INFO OPERATIONS (USA)" userId="47f7b2a5-c09d-4044-87a0-da19ab18e059" providerId="ADAL" clId="{91198A12-D299-450A-B84B-80B174CE1804}" dt="2023-11-27T14:14:00.330" v="5" actId="20577"/>
      <pc:docMkLst>
        <pc:docMk/>
      </pc:docMkLst>
      <pc:sldChg chg="modSp mod">
        <pc:chgData name="Breen, Benjamin S CIV DLA INFO OPERATIONS (USA)" userId="47f7b2a5-c09d-4044-87a0-da19ab18e059" providerId="ADAL" clId="{91198A12-D299-450A-B84B-80B174CE1804}" dt="2023-11-27T14:14:00.330" v="5" actId="20577"/>
        <pc:sldMkLst>
          <pc:docMk/>
          <pc:sldMk cId="528451337" sldId="268"/>
        </pc:sldMkLst>
        <pc:spChg chg="mod">
          <ac:chgData name="Breen, Benjamin S CIV DLA INFO OPERATIONS (USA)" userId="47f7b2a5-c09d-4044-87a0-da19ab18e059" providerId="ADAL" clId="{91198A12-D299-450A-B84B-80B174CE1804}" dt="2023-11-27T14:14:00.330" v="5" actId="20577"/>
          <ac:spMkLst>
            <pc:docMk/>
            <pc:sldMk cId="528451337" sldId="268"/>
            <ac:spMk id="7" creationId="{00000000-0000-0000-0000-000000000000}"/>
          </ac:spMkLst>
        </pc:spChg>
      </pc:sldChg>
    </pc:docChg>
  </pc:docChgLst>
  <pc:docChgLst>
    <pc:chgData name="Akter, Mehjebin CTR (USA)" userId="2e61cfb5-d865-44c8-8b9e-a183411be0a7" providerId="ADAL" clId="{A516AFB7-BDDF-4AE9-8B6D-E20EBD31574F}"/>
    <pc:docChg chg="undo custSel addSld delSld modSld sldOrd">
      <pc:chgData name="Akter, Mehjebin CTR (USA)" userId="2e61cfb5-d865-44c8-8b9e-a183411be0a7" providerId="ADAL" clId="{A516AFB7-BDDF-4AE9-8B6D-E20EBD31574F}" dt="2023-11-13T17:10:10.364" v="1228" actId="20577"/>
      <pc:docMkLst>
        <pc:docMk/>
      </pc:docMkLst>
      <pc:sldChg chg="modSp mod ord">
        <pc:chgData name="Akter, Mehjebin CTR (USA)" userId="2e61cfb5-d865-44c8-8b9e-a183411be0a7" providerId="ADAL" clId="{A516AFB7-BDDF-4AE9-8B6D-E20EBD31574F}" dt="2023-11-08T18:42:09.279" v="939"/>
        <pc:sldMkLst>
          <pc:docMk/>
          <pc:sldMk cId="786492019" sldId="264"/>
        </pc:sldMkLst>
        <pc:spChg chg="mod">
          <ac:chgData name="Akter, Mehjebin CTR (USA)" userId="2e61cfb5-d865-44c8-8b9e-a183411be0a7" providerId="ADAL" clId="{A516AFB7-BDDF-4AE9-8B6D-E20EBD31574F}" dt="2023-11-08T15:35:07.294" v="320" actId="20577"/>
          <ac:spMkLst>
            <pc:docMk/>
            <pc:sldMk cId="786492019" sldId="264"/>
            <ac:spMk id="7" creationId="{00000000-0000-0000-0000-000000000000}"/>
          </ac:spMkLst>
        </pc:spChg>
      </pc:sldChg>
      <pc:sldChg chg="modSp mod ord">
        <pc:chgData name="Akter, Mehjebin CTR (USA)" userId="2e61cfb5-d865-44c8-8b9e-a183411be0a7" providerId="ADAL" clId="{A516AFB7-BDDF-4AE9-8B6D-E20EBD31574F}" dt="2023-11-08T18:42:12.259" v="941"/>
        <pc:sldMkLst>
          <pc:docMk/>
          <pc:sldMk cId="2042828071" sldId="266"/>
        </pc:sldMkLst>
        <pc:spChg chg="mod">
          <ac:chgData name="Akter, Mehjebin CTR (USA)" userId="2e61cfb5-d865-44c8-8b9e-a183411be0a7" providerId="ADAL" clId="{A516AFB7-BDDF-4AE9-8B6D-E20EBD31574F}" dt="2023-11-08T15:34:37.102" v="310" actId="20577"/>
          <ac:spMkLst>
            <pc:docMk/>
            <pc:sldMk cId="2042828071" sldId="266"/>
            <ac:spMk id="7" creationId="{00000000-0000-0000-0000-000000000000}"/>
          </ac:spMkLst>
        </pc:spChg>
      </pc:sldChg>
      <pc:sldChg chg="new del">
        <pc:chgData name="Akter, Mehjebin CTR (USA)" userId="2e61cfb5-d865-44c8-8b9e-a183411be0a7" providerId="ADAL" clId="{A516AFB7-BDDF-4AE9-8B6D-E20EBD31574F}" dt="2023-11-08T14:52:32.231" v="1" actId="680"/>
        <pc:sldMkLst>
          <pc:docMk/>
          <pc:sldMk cId="2566064439" sldId="267"/>
        </pc:sldMkLst>
      </pc:sldChg>
      <pc:sldChg chg="addSp delSp modSp new mod ord">
        <pc:chgData name="Akter, Mehjebin CTR (USA)" userId="2e61cfb5-d865-44c8-8b9e-a183411be0a7" providerId="ADAL" clId="{A516AFB7-BDDF-4AE9-8B6D-E20EBD31574F}" dt="2023-11-13T17:10:10.364" v="1228" actId="20577"/>
        <pc:sldMkLst>
          <pc:docMk/>
          <pc:sldMk cId="3517355947" sldId="267"/>
        </pc:sldMkLst>
        <pc:spChg chg="mod">
          <ac:chgData name="Akter, Mehjebin CTR (USA)" userId="2e61cfb5-d865-44c8-8b9e-a183411be0a7" providerId="ADAL" clId="{A516AFB7-BDDF-4AE9-8B6D-E20EBD31574F}" dt="2023-11-13T16:54:53.734" v="1131" actId="20577"/>
          <ac:spMkLst>
            <pc:docMk/>
            <pc:sldMk cId="3517355947" sldId="267"/>
            <ac:spMk id="2" creationId="{85818B0E-EB95-DD38-B925-33AEF7DB2695}"/>
          </ac:spMkLst>
        </pc:spChg>
        <pc:spChg chg="del">
          <ac:chgData name="Akter, Mehjebin CTR (USA)" userId="2e61cfb5-d865-44c8-8b9e-a183411be0a7" providerId="ADAL" clId="{A516AFB7-BDDF-4AE9-8B6D-E20EBD31574F}" dt="2023-11-08T14:54:02.613" v="3" actId="3680"/>
          <ac:spMkLst>
            <pc:docMk/>
            <pc:sldMk cId="3517355947" sldId="267"/>
            <ac:spMk id="3" creationId="{26E1F61A-6259-1CDD-58B4-EEB4D8D69E89}"/>
          </ac:spMkLst>
        </pc:spChg>
        <pc:graphicFrameChg chg="add mod ord modGraphic">
          <ac:chgData name="Akter, Mehjebin CTR (USA)" userId="2e61cfb5-d865-44c8-8b9e-a183411be0a7" providerId="ADAL" clId="{A516AFB7-BDDF-4AE9-8B6D-E20EBD31574F}" dt="2023-11-13T17:10:10.364" v="1228" actId="20577"/>
          <ac:graphicFrameMkLst>
            <pc:docMk/>
            <pc:sldMk cId="3517355947" sldId="267"/>
            <ac:graphicFrameMk id="6" creationId="{97B28572-A26B-60FD-3D24-79DBBEEF50CD}"/>
          </ac:graphicFrameMkLst>
        </pc:graphicFrameChg>
        <pc:graphicFrameChg chg="add del mod">
          <ac:chgData name="Akter, Mehjebin CTR (USA)" userId="2e61cfb5-d865-44c8-8b9e-a183411be0a7" providerId="ADAL" clId="{A516AFB7-BDDF-4AE9-8B6D-E20EBD31574F}" dt="2023-11-08T16:54:50.567" v="343" actId="478"/>
          <ac:graphicFrameMkLst>
            <pc:docMk/>
            <pc:sldMk cId="3517355947" sldId="267"/>
            <ac:graphicFrameMk id="7" creationId="{AD37B90A-EF19-F0A3-48B4-0590BC2AD6EB}"/>
          </ac:graphicFrameMkLst>
        </pc:graphicFrameChg>
      </pc:sldChg>
      <pc:sldChg chg="modSp add mod ord">
        <pc:chgData name="Akter, Mehjebin CTR (USA)" userId="2e61cfb5-d865-44c8-8b9e-a183411be0a7" providerId="ADAL" clId="{A516AFB7-BDDF-4AE9-8B6D-E20EBD31574F}" dt="2023-11-08T18:46:32.442" v="989"/>
        <pc:sldMkLst>
          <pc:docMk/>
          <pc:sldMk cId="528451337" sldId="268"/>
        </pc:sldMkLst>
        <pc:spChg chg="mod">
          <ac:chgData name="Akter, Mehjebin CTR (USA)" userId="2e61cfb5-d865-44c8-8b9e-a183411be0a7" providerId="ADAL" clId="{A516AFB7-BDDF-4AE9-8B6D-E20EBD31574F}" dt="2023-11-08T15:32:18.788" v="181" actId="20577"/>
          <ac:spMkLst>
            <pc:docMk/>
            <pc:sldMk cId="528451337" sldId="268"/>
            <ac:spMk id="6" creationId="{00000000-0000-0000-0000-000000000000}"/>
          </ac:spMkLst>
        </pc:spChg>
        <pc:spChg chg="mod">
          <ac:chgData name="Akter, Mehjebin CTR (USA)" userId="2e61cfb5-d865-44c8-8b9e-a183411be0a7" providerId="ADAL" clId="{A516AFB7-BDDF-4AE9-8B6D-E20EBD31574F}" dt="2023-11-08T15:33:57.435" v="309" actId="20577"/>
          <ac:spMkLst>
            <pc:docMk/>
            <pc:sldMk cId="528451337" sldId="268"/>
            <ac:spMk id="7" creationId="{00000000-0000-0000-0000-000000000000}"/>
          </ac:spMkLst>
        </pc:spChg>
      </pc:sldChg>
      <pc:sldChg chg="delSp modSp new del mod ord">
        <pc:chgData name="Akter, Mehjebin CTR (USA)" userId="2e61cfb5-d865-44c8-8b9e-a183411be0a7" providerId="ADAL" clId="{A516AFB7-BDDF-4AE9-8B6D-E20EBD31574F}" dt="2023-11-08T18:52:11.849" v="1120" actId="47"/>
        <pc:sldMkLst>
          <pc:docMk/>
          <pc:sldMk cId="2852446755" sldId="269"/>
        </pc:sldMkLst>
        <pc:spChg chg="mod">
          <ac:chgData name="Akter, Mehjebin CTR (USA)" userId="2e61cfb5-d865-44c8-8b9e-a183411be0a7" providerId="ADAL" clId="{A516AFB7-BDDF-4AE9-8B6D-E20EBD31574F}" dt="2023-11-08T17:49:52.478" v="776" actId="114"/>
          <ac:spMkLst>
            <pc:docMk/>
            <pc:sldMk cId="2852446755" sldId="269"/>
            <ac:spMk id="2" creationId="{69BA55D7-EAAE-A231-6654-174B9EA2C1D7}"/>
          </ac:spMkLst>
        </pc:spChg>
        <pc:spChg chg="del">
          <ac:chgData name="Akter, Mehjebin CTR (USA)" userId="2e61cfb5-d865-44c8-8b9e-a183411be0a7" providerId="ADAL" clId="{A516AFB7-BDDF-4AE9-8B6D-E20EBD31574F}" dt="2023-11-08T17:49:14.480" v="773" actId="478"/>
          <ac:spMkLst>
            <pc:docMk/>
            <pc:sldMk cId="2852446755" sldId="269"/>
            <ac:spMk id="3" creationId="{1671777B-EAD2-69F7-CD9F-AF77D45C5521}"/>
          </ac:spMkLst>
        </pc:spChg>
      </pc:sldChg>
      <pc:sldChg chg="modSp add mod ord">
        <pc:chgData name="Akter, Mehjebin CTR (USA)" userId="2e61cfb5-d865-44c8-8b9e-a183411be0a7" providerId="ADAL" clId="{A516AFB7-BDDF-4AE9-8B6D-E20EBD31574F}" dt="2023-11-08T18:36:00.735" v="913"/>
        <pc:sldMkLst>
          <pc:docMk/>
          <pc:sldMk cId="3261799272" sldId="270"/>
        </pc:sldMkLst>
        <pc:spChg chg="mod">
          <ac:chgData name="Akter, Mehjebin CTR (USA)" userId="2e61cfb5-d865-44c8-8b9e-a183411be0a7" providerId="ADAL" clId="{A516AFB7-BDDF-4AE9-8B6D-E20EBD31574F}" dt="2023-11-08T17:50:42.678" v="786" actId="20577"/>
          <ac:spMkLst>
            <pc:docMk/>
            <pc:sldMk cId="3261799272" sldId="270"/>
            <ac:spMk id="2" creationId="{69BA55D7-EAAE-A231-6654-174B9EA2C1D7}"/>
          </ac:spMkLst>
        </pc:spChg>
      </pc:sldChg>
      <pc:sldChg chg="delSp modSp new mod">
        <pc:chgData name="Akter, Mehjebin CTR (USA)" userId="2e61cfb5-d865-44c8-8b9e-a183411be0a7" providerId="ADAL" clId="{A516AFB7-BDDF-4AE9-8B6D-E20EBD31574F}" dt="2023-11-08T18:07:29.910" v="799" actId="404"/>
        <pc:sldMkLst>
          <pc:docMk/>
          <pc:sldMk cId="3112852025" sldId="271"/>
        </pc:sldMkLst>
        <pc:spChg chg="mod">
          <ac:chgData name="Akter, Mehjebin CTR (USA)" userId="2e61cfb5-d865-44c8-8b9e-a183411be0a7" providerId="ADAL" clId="{A516AFB7-BDDF-4AE9-8B6D-E20EBD31574F}" dt="2023-11-08T18:07:29.910" v="799" actId="404"/>
          <ac:spMkLst>
            <pc:docMk/>
            <pc:sldMk cId="3112852025" sldId="271"/>
            <ac:spMk id="2" creationId="{AE807C24-3728-0049-CB61-4166BD285271}"/>
          </ac:spMkLst>
        </pc:spChg>
        <pc:spChg chg="del">
          <ac:chgData name="Akter, Mehjebin CTR (USA)" userId="2e61cfb5-d865-44c8-8b9e-a183411be0a7" providerId="ADAL" clId="{A516AFB7-BDDF-4AE9-8B6D-E20EBD31574F}" dt="2023-11-08T18:06:45.593" v="791" actId="478"/>
          <ac:spMkLst>
            <pc:docMk/>
            <pc:sldMk cId="3112852025" sldId="271"/>
            <ac:spMk id="3" creationId="{C5D7CF4A-F0F7-73D6-FD59-AA6857F961CB}"/>
          </ac:spMkLst>
        </pc:spChg>
      </pc:sldChg>
      <pc:sldChg chg="modSp add mod">
        <pc:chgData name="Akter, Mehjebin CTR (USA)" userId="2e61cfb5-d865-44c8-8b9e-a183411be0a7" providerId="ADAL" clId="{A516AFB7-BDDF-4AE9-8B6D-E20EBD31574F}" dt="2023-11-08T18:09:00.561" v="803"/>
        <pc:sldMkLst>
          <pc:docMk/>
          <pc:sldMk cId="139711553" sldId="272"/>
        </pc:sldMkLst>
        <pc:spChg chg="mod">
          <ac:chgData name="Akter, Mehjebin CTR (USA)" userId="2e61cfb5-d865-44c8-8b9e-a183411be0a7" providerId="ADAL" clId="{A516AFB7-BDDF-4AE9-8B6D-E20EBD31574F}" dt="2023-11-08T18:09:00.561" v="803"/>
          <ac:spMkLst>
            <pc:docMk/>
            <pc:sldMk cId="139711553" sldId="272"/>
            <ac:spMk id="2" creationId="{AE807C24-3728-0049-CB61-4166BD285271}"/>
          </ac:spMkLst>
        </pc:spChg>
      </pc:sldChg>
      <pc:sldChg chg="add del">
        <pc:chgData name="Akter, Mehjebin CTR (USA)" userId="2e61cfb5-d865-44c8-8b9e-a183411be0a7" providerId="ADAL" clId="{A516AFB7-BDDF-4AE9-8B6D-E20EBD31574F}" dt="2023-11-08T18:07:51.869" v="801" actId="47"/>
        <pc:sldMkLst>
          <pc:docMk/>
          <pc:sldMk cId="2209047730" sldId="272"/>
        </pc:sldMkLst>
      </pc:sldChg>
      <pc:sldChg chg="modSp new mod">
        <pc:chgData name="Akter, Mehjebin CTR (USA)" userId="2e61cfb5-d865-44c8-8b9e-a183411be0a7" providerId="ADAL" clId="{A516AFB7-BDDF-4AE9-8B6D-E20EBD31574F}" dt="2023-11-08T18:28:00.069" v="838" actId="20577"/>
        <pc:sldMkLst>
          <pc:docMk/>
          <pc:sldMk cId="2502619083" sldId="273"/>
        </pc:sldMkLst>
        <pc:spChg chg="mod">
          <ac:chgData name="Akter, Mehjebin CTR (USA)" userId="2e61cfb5-d865-44c8-8b9e-a183411be0a7" providerId="ADAL" clId="{A516AFB7-BDDF-4AE9-8B6D-E20EBD31574F}" dt="2023-11-08T18:28:00.069" v="838" actId="20577"/>
          <ac:spMkLst>
            <pc:docMk/>
            <pc:sldMk cId="2502619083" sldId="273"/>
            <ac:spMk id="2" creationId="{B9817F97-0107-AC8B-AA9D-398332667283}"/>
          </ac:spMkLst>
        </pc:spChg>
      </pc:sldChg>
      <pc:sldChg chg="modSp add mod">
        <pc:chgData name="Akter, Mehjebin CTR (USA)" userId="2e61cfb5-d865-44c8-8b9e-a183411be0a7" providerId="ADAL" clId="{A516AFB7-BDDF-4AE9-8B6D-E20EBD31574F}" dt="2023-11-08T18:41:57.877" v="937" actId="20577"/>
        <pc:sldMkLst>
          <pc:docMk/>
          <pc:sldMk cId="351750682" sldId="274"/>
        </pc:sldMkLst>
        <pc:spChg chg="mod">
          <ac:chgData name="Akter, Mehjebin CTR (USA)" userId="2e61cfb5-d865-44c8-8b9e-a183411be0a7" providerId="ADAL" clId="{A516AFB7-BDDF-4AE9-8B6D-E20EBD31574F}" dt="2023-11-08T18:41:57.877" v="937" actId="20577"/>
          <ac:spMkLst>
            <pc:docMk/>
            <pc:sldMk cId="351750682" sldId="274"/>
            <ac:spMk id="2" creationId="{B9817F97-0107-AC8B-AA9D-398332667283}"/>
          </ac:spMkLst>
        </pc:spChg>
      </pc:sldChg>
      <pc:sldChg chg="modSp new del mod">
        <pc:chgData name="Akter, Mehjebin CTR (USA)" userId="2e61cfb5-d865-44c8-8b9e-a183411be0a7" providerId="ADAL" clId="{A516AFB7-BDDF-4AE9-8B6D-E20EBD31574F}" dt="2023-11-08T18:48:01.228" v="1047" actId="2696"/>
        <pc:sldMkLst>
          <pc:docMk/>
          <pc:sldMk cId="983406962" sldId="275"/>
        </pc:sldMkLst>
        <pc:spChg chg="mod">
          <ac:chgData name="Akter, Mehjebin CTR (USA)" userId="2e61cfb5-d865-44c8-8b9e-a183411be0a7" providerId="ADAL" clId="{A516AFB7-BDDF-4AE9-8B6D-E20EBD31574F}" dt="2023-11-08T18:47:48.440" v="1046" actId="20577"/>
          <ac:spMkLst>
            <pc:docMk/>
            <pc:sldMk cId="983406962" sldId="275"/>
            <ac:spMk id="2" creationId="{8EC742C8-3AC4-96BB-B3FC-D1C48C85D6AE}"/>
          </ac:spMkLst>
        </pc:spChg>
      </pc:sldChg>
      <pc:sldChg chg="modSp new mod ord">
        <pc:chgData name="Akter, Mehjebin CTR (USA)" userId="2e61cfb5-d865-44c8-8b9e-a183411be0a7" providerId="ADAL" clId="{A516AFB7-BDDF-4AE9-8B6D-E20EBD31574F}" dt="2023-11-08T18:47:29.280" v="1016" actId="20577"/>
        <pc:sldMkLst>
          <pc:docMk/>
          <pc:sldMk cId="809544435" sldId="276"/>
        </pc:sldMkLst>
        <pc:spChg chg="mod">
          <ac:chgData name="Akter, Mehjebin CTR (USA)" userId="2e61cfb5-d865-44c8-8b9e-a183411be0a7" providerId="ADAL" clId="{A516AFB7-BDDF-4AE9-8B6D-E20EBD31574F}" dt="2023-11-08T18:47:29.280" v="1016" actId="20577"/>
          <ac:spMkLst>
            <pc:docMk/>
            <pc:sldMk cId="809544435" sldId="276"/>
            <ac:spMk id="2" creationId="{D7FDAE74-0947-2176-50C2-4721EB764058}"/>
          </ac:spMkLst>
        </pc:spChg>
      </pc:sldChg>
    </pc:docChg>
  </pc:docChgLst>
  <pc:docChgLst>
    <pc:chgData name="Breen, Benjamin S CIV DLA INFO OPERATIONS (USA)" userId="47f7b2a5-c09d-4044-87a0-da19ab18e059" providerId="ADAL" clId="{661D6D0A-E358-4A0F-A8DA-DFDF0BCF9F41}"/>
    <pc:docChg chg="custSel modSld">
      <pc:chgData name="Breen, Benjamin S CIV DLA INFO OPERATIONS (USA)" userId="47f7b2a5-c09d-4044-87a0-da19ab18e059" providerId="ADAL" clId="{661D6D0A-E358-4A0F-A8DA-DFDF0BCF9F41}" dt="2023-11-28T12:22:33.227" v="87" actId="6549"/>
      <pc:docMkLst>
        <pc:docMk/>
      </pc:docMkLst>
      <pc:sldChg chg="delSp modSp mod">
        <pc:chgData name="Breen, Benjamin S CIV DLA INFO OPERATIONS (USA)" userId="47f7b2a5-c09d-4044-87a0-da19ab18e059" providerId="ADAL" clId="{661D6D0A-E358-4A0F-A8DA-DFDF0BCF9F41}" dt="2023-11-28T12:13:29.141" v="1" actId="478"/>
        <pc:sldMkLst>
          <pc:docMk/>
          <pc:sldMk cId="3517355947" sldId="267"/>
        </pc:sldMkLst>
        <pc:spChg chg="del">
          <ac:chgData name="Breen, Benjamin S CIV DLA INFO OPERATIONS (USA)" userId="47f7b2a5-c09d-4044-87a0-da19ab18e059" providerId="ADAL" clId="{661D6D0A-E358-4A0F-A8DA-DFDF0BCF9F41}" dt="2023-11-28T12:13:29.141" v="1" actId="478"/>
          <ac:spMkLst>
            <pc:docMk/>
            <pc:sldMk cId="3517355947" sldId="267"/>
            <ac:spMk id="5" creationId="{A2042BEF-05CC-A4CC-D7F6-DEB8C0EB2C64}"/>
          </ac:spMkLst>
        </pc:spChg>
        <pc:graphicFrameChg chg="modGraphic">
          <ac:chgData name="Breen, Benjamin S CIV DLA INFO OPERATIONS (USA)" userId="47f7b2a5-c09d-4044-87a0-da19ab18e059" providerId="ADAL" clId="{661D6D0A-E358-4A0F-A8DA-DFDF0BCF9F41}" dt="2023-11-28T11:35:29.150" v="0" actId="6549"/>
          <ac:graphicFrameMkLst>
            <pc:docMk/>
            <pc:sldMk cId="3517355947" sldId="267"/>
            <ac:graphicFrameMk id="6" creationId="{97B28572-A26B-60FD-3D24-79DBBEEF50CD}"/>
          </ac:graphicFrameMkLst>
        </pc:graphicFrameChg>
      </pc:sldChg>
      <pc:sldChg chg="modSp mod">
        <pc:chgData name="Breen, Benjamin S CIV DLA INFO OPERATIONS (USA)" userId="47f7b2a5-c09d-4044-87a0-da19ab18e059" providerId="ADAL" clId="{661D6D0A-E358-4A0F-A8DA-DFDF0BCF9F41}" dt="2023-11-28T12:22:33.227" v="87" actId="6549"/>
        <pc:sldMkLst>
          <pc:docMk/>
          <pc:sldMk cId="528451337" sldId="268"/>
        </pc:sldMkLst>
        <pc:spChg chg="mod">
          <ac:chgData name="Breen, Benjamin S CIV DLA INFO OPERATIONS (USA)" userId="47f7b2a5-c09d-4044-87a0-da19ab18e059" providerId="ADAL" clId="{661D6D0A-E358-4A0F-A8DA-DFDF0BCF9F41}" dt="2023-11-28T12:22:33.227" v="87" actId="6549"/>
          <ac:spMkLst>
            <pc:docMk/>
            <pc:sldMk cId="528451337" sldId="268"/>
            <ac:spMk id="7" creationId="{00000000-0000-0000-0000-000000000000}"/>
          </ac:spMkLst>
        </pc:spChg>
      </pc:sldChg>
      <pc:sldChg chg="delSp mod">
        <pc:chgData name="Breen, Benjamin S CIV DLA INFO OPERATIONS (USA)" userId="47f7b2a5-c09d-4044-87a0-da19ab18e059" providerId="ADAL" clId="{661D6D0A-E358-4A0F-A8DA-DFDF0BCF9F41}" dt="2023-11-28T12:14:32.609" v="2" actId="478"/>
        <pc:sldMkLst>
          <pc:docMk/>
          <pc:sldMk cId="4169149637" sldId="277"/>
        </pc:sldMkLst>
        <pc:spChg chg="del">
          <ac:chgData name="Breen, Benjamin S CIV DLA INFO OPERATIONS (USA)" userId="47f7b2a5-c09d-4044-87a0-da19ab18e059" providerId="ADAL" clId="{661D6D0A-E358-4A0F-A8DA-DFDF0BCF9F41}" dt="2023-11-28T12:14:32.609" v="2" actId="478"/>
          <ac:spMkLst>
            <pc:docMk/>
            <pc:sldMk cId="4169149637" sldId="277"/>
            <ac:spMk id="5" creationId="{00000000-0000-0000-0000-000000000000}"/>
          </ac:spMkLst>
        </pc:spChg>
      </pc:sldChg>
      <pc:sldChg chg="delSp mod">
        <pc:chgData name="Breen, Benjamin S CIV DLA INFO OPERATIONS (USA)" userId="47f7b2a5-c09d-4044-87a0-da19ab18e059" providerId="ADAL" clId="{661D6D0A-E358-4A0F-A8DA-DFDF0BCF9F41}" dt="2023-11-28T12:14:39.792" v="3" actId="478"/>
        <pc:sldMkLst>
          <pc:docMk/>
          <pc:sldMk cId="1439487688" sldId="278"/>
        </pc:sldMkLst>
        <pc:spChg chg="del">
          <ac:chgData name="Breen, Benjamin S CIV DLA INFO OPERATIONS (USA)" userId="47f7b2a5-c09d-4044-87a0-da19ab18e059" providerId="ADAL" clId="{661D6D0A-E358-4A0F-A8DA-DFDF0BCF9F41}" dt="2023-11-28T12:14:39.792" v="3" actId="478"/>
          <ac:spMkLst>
            <pc:docMk/>
            <pc:sldMk cId="1439487688" sldId="278"/>
            <ac:spMk id="5" creationId="{00000000-0000-0000-0000-000000000000}"/>
          </ac:spMkLst>
        </pc:spChg>
      </pc:sldChg>
      <pc:sldChg chg="delSp mod">
        <pc:chgData name="Breen, Benjamin S CIV DLA INFO OPERATIONS (USA)" userId="47f7b2a5-c09d-4044-87a0-da19ab18e059" providerId="ADAL" clId="{661D6D0A-E358-4A0F-A8DA-DFDF0BCF9F41}" dt="2023-11-28T12:15:09.998" v="4" actId="478"/>
        <pc:sldMkLst>
          <pc:docMk/>
          <pc:sldMk cId="2226936134" sldId="302"/>
        </pc:sldMkLst>
        <pc:spChg chg="del">
          <ac:chgData name="Breen, Benjamin S CIV DLA INFO OPERATIONS (USA)" userId="47f7b2a5-c09d-4044-87a0-da19ab18e059" providerId="ADAL" clId="{661D6D0A-E358-4A0F-A8DA-DFDF0BCF9F41}" dt="2023-11-28T12:15:09.998" v="4" actId="478"/>
          <ac:spMkLst>
            <pc:docMk/>
            <pc:sldMk cId="2226936134" sldId="302"/>
            <ac:spMk id="5" creationId="{00000000-0000-0000-0000-000000000000}"/>
          </ac:spMkLst>
        </pc:spChg>
      </pc:sldChg>
    </pc:docChg>
  </pc:docChgLst>
  <pc:docChgLst>
    <pc:chgData name="Akter, Mehjebin CTR (USA)" userId="S::mehjebin.akter.ctr@dla.mil::2e61cfb5-d865-44c8-8b9e-a183411be0a7" providerId="AD" clId="Web-{B97377A1-D008-910B-BC53-167CFA66248F}"/>
    <pc:docChg chg="modSld">
      <pc:chgData name="Akter, Mehjebin CTR (USA)" userId="S::mehjebin.akter.ctr@dla.mil::2e61cfb5-d865-44c8-8b9e-a183411be0a7" providerId="AD" clId="Web-{B97377A1-D008-910B-BC53-167CFA66248F}" dt="2023-11-20T14:04:35.237" v="2" actId="20577"/>
      <pc:docMkLst>
        <pc:docMk/>
      </pc:docMkLst>
      <pc:sldChg chg="modSp">
        <pc:chgData name="Akter, Mehjebin CTR (USA)" userId="S::mehjebin.akter.ctr@dla.mil::2e61cfb5-d865-44c8-8b9e-a183411be0a7" providerId="AD" clId="Web-{B97377A1-D008-910B-BC53-167CFA66248F}" dt="2023-11-20T14:04:35.237" v="2" actId="20577"/>
        <pc:sldMkLst>
          <pc:docMk/>
          <pc:sldMk cId="1627431111" sldId="265"/>
        </pc:sldMkLst>
        <pc:spChg chg="mod">
          <ac:chgData name="Akter, Mehjebin CTR (USA)" userId="S::mehjebin.akter.ctr@dla.mil::2e61cfb5-d865-44c8-8b9e-a183411be0a7" providerId="AD" clId="Web-{B97377A1-D008-910B-BC53-167CFA66248F}" dt="2023-11-20T14:04:35.237" v="2" actId="20577"/>
          <ac:spMkLst>
            <pc:docMk/>
            <pc:sldMk cId="1627431111" sldId="265"/>
            <ac:spMk id="6" creationId="{00000000-0000-0000-0000-000000000000}"/>
          </ac:spMkLst>
        </pc:spChg>
      </pc:sldChg>
      <pc:sldChg chg="modSp">
        <pc:chgData name="Akter, Mehjebin CTR (USA)" userId="S::mehjebin.akter.ctr@dla.mil::2e61cfb5-d865-44c8-8b9e-a183411be0a7" providerId="AD" clId="Web-{B97377A1-D008-910B-BC53-167CFA66248F}" dt="2023-11-20T14:03:35.440" v="1"/>
        <pc:sldMkLst>
          <pc:docMk/>
          <pc:sldMk cId="3517355947" sldId="267"/>
        </pc:sldMkLst>
        <pc:graphicFrameChg chg="mod modGraphic">
          <ac:chgData name="Akter, Mehjebin CTR (USA)" userId="S::mehjebin.akter.ctr@dla.mil::2e61cfb5-d865-44c8-8b9e-a183411be0a7" providerId="AD" clId="Web-{B97377A1-D008-910B-BC53-167CFA66248F}" dt="2023-11-20T14:03:35.440" v="1"/>
          <ac:graphicFrameMkLst>
            <pc:docMk/>
            <pc:sldMk cId="3517355947" sldId="267"/>
            <ac:graphicFrameMk id="6" creationId="{97B28572-A26B-60FD-3D24-79DBBEEF50CD}"/>
          </ac:graphicFrameMkLst>
        </pc:graphicFrameChg>
      </pc:sldChg>
    </pc:docChg>
  </pc:docChgLst>
  <pc:docChgLst>
    <pc:chgData name="Winegardner, Sarah C CIV DLA INFO OPERATIONS (USA)" userId="f38f3e43-06e5-480a-a0a9-ca92df27bbf8" providerId="ADAL" clId="{1A7F1D25-CC17-4C86-A5A1-A1890B49157A}"/>
    <pc:docChg chg="undo custSel delSld modSld">
      <pc:chgData name="Winegardner, Sarah C CIV DLA INFO OPERATIONS (USA)" userId="f38f3e43-06e5-480a-a0a9-ca92df27bbf8" providerId="ADAL" clId="{1A7F1D25-CC17-4C86-A5A1-A1890B49157A}" dt="2023-11-20T17:34:16.478" v="83" actId="47"/>
      <pc:docMkLst>
        <pc:docMk/>
      </pc:docMkLst>
      <pc:sldChg chg="modSp mod">
        <pc:chgData name="Winegardner, Sarah C CIV DLA INFO OPERATIONS (USA)" userId="f38f3e43-06e5-480a-a0a9-ca92df27bbf8" providerId="ADAL" clId="{1A7F1D25-CC17-4C86-A5A1-A1890B49157A}" dt="2023-11-20T17:32:54.806" v="80" actId="27636"/>
        <pc:sldMkLst>
          <pc:docMk/>
          <pc:sldMk cId="4259056284" sldId="275"/>
        </pc:sldMkLst>
        <pc:spChg chg="mod">
          <ac:chgData name="Winegardner, Sarah C CIV DLA INFO OPERATIONS (USA)" userId="f38f3e43-06e5-480a-a0a9-ca92df27bbf8" providerId="ADAL" clId="{1A7F1D25-CC17-4C86-A5A1-A1890B49157A}" dt="2023-11-20T17:32:54.806" v="80" actId="27636"/>
          <ac:spMkLst>
            <pc:docMk/>
            <pc:sldMk cId="4259056284" sldId="275"/>
            <ac:spMk id="6" creationId="{00000000-0000-0000-0000-000000000000}"/>
          </ac:spMkLst>
        </pc:spChg>
      </pc:sldChg>
      <pc:sldChg chg="modSp mod">
        <pc:chgData name="Winegardner, Sarah C CIV DLA INFO OPERATIONS (USA)" userId="f38f3e43-06e5-480a-a0a9-ca92df27bbf8" providerId="ADAL" clId="{1A7F1D25-CC17-4C86-A5A1-A1890B49157A}" dt="2023-11-20T17:32:11.113" v="1" actId="1076"/>
        <pc:sldMkLst>
          <pc:docMk/>
          <pc:sldMk cId="2933327677" sldId="287"/>
        </pc:sldMkLst>
        <pc:spChg chg="mod">
          <ac:chgData name="Winegardner, Sarah C CIV DLA INFO OPERATIONS (USA)" userId="f38f3e43-06e5-480a-a0a9-ca92df27bbf8" providerId="ADAL" clId="{1A7F1D25-CC17-4C86-A5A1-A1890B49157A}" dt="2023-11-20T17:32:11.113" v="1" actId="1076"/>
          <ac:spMkLst>
            <pc:docMk/>
            <pc:sldMk cId="2933327677" sldId="287"/>
            <ac:spMk id="5" creationId="{D7BF173C-8F13-47C2-9F84-D7DB6987F226}"/>
          </ac:spMkLst>
        </pc:spChg>
      </pc:sldChg>
      <pc:sldChg chg="modSp mod">
        <pc:chgData name="Winegardner, Sarah C CIV DLA INFO OPERATIONS (USA)" userId="f38f3e43-06e5-480a-a0a9-ca92df27bbf8" providerId="ADAL" clId="{1A7F1D25-CC17-4C86-A5A1-A1890B49157A}" dt="2023-11-20T17:33:05.687" v="82" actId="27636"/>
        <pc:sldMkLst>
          <pc:docMk/>
          <pc:sldMk cId="3211005523" sldId="291"/>
        </pc:sldMkLst>
        <pc:spChg chg="mod">
          <ac:chgData name="Winegardner, Sarah C CIV DLA INFO OPERATIONS (USA)" userId="f38f3e43-06e5-480a-a0a9-ca92df27bbf8" providerId="ADAL" clId="{1A7F1D25-CC17-4C86-A5A1-A1890B49157A}" dt="2023-11-20T17:33:05.687" v="82" actId="27636"/>
          <ac:spMkLst>
            <pc:docMk/>
            <pc:sldMk cId="3211005523" sldId="291"/>
            <ac:spMk id="6" creationId="{00000000-0000-0000-0000-000000000000}"/>
          </ac:spMkLst>
        </pc:spChg>
      </pc:sldChg>
      <pc:sldChg chg="del">
        <pc:chgData name="Winegardner, Sarah C CIV DLA INFO OPERATIONS (USA)" userId="f38f3e43-06e5-480a-a0a9-ca92df27bbf8" providerId="ADAL" clId="{1A7F1D25-CC17-4C86-A5A1-A1890B49157A}" dt="2023-11-20T17:34:16.478" v="83" actId="47"/>
        <pc:sldMkLst>
          <pc:docMk/>
          <pc:sldMk cId="4174898670" sldId="292"/>
        </pc:sldMkLst>
      </pc:sldChg>
      <pc:sldChg chg="del">
        <pc:chgData name="Winegardner, Sarah C CIV DLA INFO OPERATIONS (USA)" userId="f38f3e43-06e5-480a-a0a9-ca92df27bbf8" providerId="ADAL" clId="{1A7F1D25-CC17-4C86-A5A1-A1890B49157A}" dt="2023-11-20T17:34:16.478" v="83" actId="47"/>
        <pc:sldMkLst>
          <pc:docMk/>
          <pc:sldMk cId="1738964784" sldId="293"/>
        </pc:sldMkLst>
      </pc:sldChg>
      <pc:sldChg chg="del">
        <pc:chgData name="Winegardner, Sarah C CIV DLA INFO OPERATIONS (USA)" userId="f38f3e43-06e5-480a-a0a9-ca92df27bbf8" providerId="ADAL" clId="{1A7F1D25-CC17-4C86-A5A1-A1890B49157A}" dt="2023-11-20T17:34:16.478" v="83" actId="47"/>
        <pc:sldMkLst>
          <pc:docMk/>
          <pc:sldMk cId="1332283324" sldId="294"/>
        </pc:sldMkLst>
      </pc:sldChg>
      <pc:sldChg chg="del">
        <pc:chgData name="Winegardner, Sarah C CIV DLA INFO OPERATIONS (USA)" userId="f38f3e43-06e5-480a-a0a9-ca92df27bbf8" providerId="ADAL" clId="{1A7F1D25-CC17-4C86-A5A1-A1890B49157A}" dt="2023-11-20T17:34:16.478" v="83" actId="47"/>
        <pc:sldMkLst>
          <pc:docMk/>
          <pc:sldMk cId="1741187296" sldId="295"/>
        </pc:sldMkLst>
      </pc:sldChg>
      <pc:sldChg chg="del">
        <pc:chgData name="Winegardner, Sarah C CIV DLA INFO OPERATIONS (USA)" userId="f38f3e43-06e5-480a-a0a9-ca92df27bbf8" providerId="ADAL" clId="{1A7F1D25-CC17-4C86-A5A1-A1890B49157A}" dt="2023-11-20T17:34:16.478" v="83" actId="47"/>
        <pc:sldMkLst>
          <pc:docMk/>
          <pc:sldMk cId="3179765289" sldId="296"/>
        </pc:sldMkLst>
      </pc:sldChg>
      <pc:sldChg chg="del">
        <pc:chgData name="Winegardner, Sarah C CIV DLA INFO OPERATIONS (USA)" userId="f38f3e43-06e5-480a-a0a9-ca92df27bbf8" providerId="ADAL" clId="{1A7F1D25-CC17-4C86-A5A1-A1890B49157A}" dt="2023-11-20T17:34:16.478" v="83" actId="47"/>
        <pc:sldMkLst>
          <pc:docMk/>
          <pc:sldMk cId="2704627897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320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need their system information. This is system agnostic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A5C0E-4909-4CFA-9D5C-28EC43D03F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9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what’s wrong, right, missing, extraneous. This is only version 1.0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A5C0E-4909-4CFA-9D5C-28EC43D03F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2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6236" y="1453896"/>
            <a:ext cx="3891528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254" y="1744576"/>
            <a:ext cx="8017990" cy="4754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55F3408-9519-4806-8143-5F8651E554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" y="0"/>
            <a:ext cx="9158714" cy="17390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178E8D-EBDB-43AC-A929-12697DCBC837}"/>
              </a:ext>
            </a:extLst>
          </p:cNvPr>
          <p:cNvSpPr txBox="1"/>
          <p:nvPr userDrawn="1"/>
        </p:nvSpPr>
        <p:spPr>
          <a:xfrm>
            <a:off x="4556232" y="701748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928C8-4F19-4E5C-8442-1C270B915D95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9107B0-5DCF-4937-BBC0-71439CFA8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5458" y="199429"/>
            <a:ext cx="545032" cy="668067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BFBEBCE-3BA8-4353-B31F-A556D47162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8" y="212751"/>
            <a:ext cx="659585" cy="6595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13F2A-C43A-42D4-8B48-95DA2D4D86FA}"/>
              </a:ext>
            </a:extLst>
          </p:cNvPr>
          <p:cNvSpPr txBox="1"/>
          <p:nvPr userDrawn="1"/>
        </p:nvSpPr>
        <p:spPr>
          <a:xfrm>
            <a:off x="1114508" y="779641"/>
            <a:ext cx="181171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rgbClr val="002060"/>
                </a:solidFill>
              </a:rPr>
              <a:t>DEFENSE LOGISTICS AGENCY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417B46-6253-4B12-A090-40A060506881}"/>
              </a:ext>
            </a:extLst>
          </p:cNvPr>
          <p:cNvSpPr txBox="1"/>
          <p:nvPr userDrawn="1"/>
        </p:nvSpPr>
        <p:spPr>
          <a:xfrm>
            <a:off x="1130150" y="50788"/>
            <a:ext cx="1766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Baskerville Old Face" panose="02020602080505020303" pitchFamily="18" charset="0"/>
                <a:ea typeface="BatangChe" panose="020B0503020000020004" pitchFamily="49" charset="-127"/>
              </a:rPr>
              <a:t>DLA</a:t>
            </a:r>
          </a:p>
        </p:txBody>
      </p:sp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C553B62-DAAF-4DAD-A4F3-87E23D1BA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" y="-11575"/>
            <a:ext cx="9168083" cy="1168346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6646983-4BCF-4F98-B356-CFA772F2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307292-38BF-4B5C-AE99-4953EB0ED8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836" y="137438"/>
            <a:ext cx="483467" cy="59260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FE87EE1-BF16-41DC-B66C-F206E45ED29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7" y="142041"/>
            <a:ext cx="585080" cy="5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my.zink@dla.mil" TargetMode="External"/><Relationship Id="rId2" Type="http://schemas.openxmlformats.org/officeDocument/2006/relationships/hyperlink" Target="https://dla.servicenowservices.mil/sp?id=sn_user_registration&amp;sys_id=ecd22d33dbb15110930ae0e6c59619b1&amp;profile=a2c2a933dbb15110930ae0e6c59619f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la.servicenowservices.mil/sp?id=inde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a.mil/Portals/104/Documents/DLMS/Committees/DD/DEDSO_Data_Dictionary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EF0AE2-33B2-44EB-B552-26AF69226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4455042" cy="12264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DoD Supply Discrepancy Reporting Process Review Committee Meeting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BF173C-8F13-47C2-9F84-D7DB6987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4956895"/>
            <a:ext cx="4114800" cy="1097280"/>
          </a:xfrm>
        </p:spPr>
        <p:txBody>
          <a:bodyPr>
            <a:normAutofit fontScale="92500"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Mr. Ben Breen, </a:t>
            </a:r>
          </a:p>
          <a:p>
            <a:r>
              <a:rPr lang="en-US" sz="1400" dirty="0"/>
              <a:t>DoD Supply Discrepancy Report Administrator, Defense Enterprise Data Standards Office (DEDSO)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November 29, 2023</a:t>
            </a:r>
          </a:p>
        </p:txBody>
      </p:sp>
    </p:spTree>
    <p:extLst>
      <p:ext uri="{BB962C8B-B14F-4D97-AF65-F5344CB8AC3E}">
        <p14:creationId xmlns:p14="http://schemas.microsoft.com/office/powerpoint/2010/main" val="232745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A034-8790-47DB-B313-2AB7FC923CB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DAAS WebSDR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API Modernization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Mr. Sean Humenansky</a:t>
            </a:r>
          </a:p>
          <a:p>
            <a:r>
              <a:rPr lang="en-US" sz="1800" dirty="0">
                <a:solidFill>
                  <a:srgbClr val="002060"/>
                </a:solidFill>
              </a:rPr>
              <a:t>Defense Automatic Address System November 29, 2023</a:t>
            </a:r>
          </a:p>
        </p:txBody>
      </p:sp>
    </p:spTree>
    <p:extLst>
      <p:ext uri="{BB962C8B-B14F-4D97-AF65-F5344CB8AC3E}">
        <p14:creationId xmlns:p14="http://schemas.microsoft.com/office/powerpoint/2010/main" val="162743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WebSDR / DAAS API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>
            <a:normAutofit/>
          </a:bodyPr>
          <a:lstStyle/>
          <a:p>
            <a:r>
              <a:rPr lang="en-US" dirty="0"/>
              <a:t>As part of the overall DLA efforts for modernization, WebSDR is pursuing API options for external customers</a:t>
            </a:r>
          </a:p>
          <a:p>
            <a:pPr lvl="1"/>
            <a:r>
              <a:rPr lang="en-US" dirty="0"/>
              <a:t>Initial API project – Attachment Requests</a:t>
            </a:r>
          </a:p>
          <a:p>
            <a:pPr lvl="2"/>
            <a:r>
              <a:rPr lang="en-US" dirty="0"/>
              <a:t>SDR team has had preliminary discussions with the DAAS API team in October 2023 and is also getting access to the DAAS API environment</a:t>
            </a:r>
          </a:p>
          <a:p>
            <a:pPr lvl="2"/>
            <a:r>
              <a:rPr lang="en-US" dirty="0"/>
              <a:t>Attachment delivery can be affected by various issues upstream.  Allow end-systems to request missing attachment files from WebSDR</a:t>
            </a:r>
          </a:p>
          <a:p>
            <a:pPr lvl="2"/>
            <a:r>
              <a:rPr lang="en-US" dirty="0"/>
              <a:t>Rest API POST request initiated to WebSDR.  Delivery through existing DAAS GEX Attachment transmission processes</a:t>
            </a:r>
          </a:p>
          <a:p>
            <a:pPr lvl="2"/>
            <a:r>
              <a:rPr lang="en-US" dirty="0"/>
              <a:t>Instead of attempting to cover every scenario, allow end-systems when the attachment is needed or missing, ask for it via an API call</a:t>
            </a:r>
          </a:p>
        </p:txBody>
      </p:sp>
    </p:spTree>
    <p:extLst>
      <p:ext uri="{BB962C8B-B14F-4D97-AF65-F5344CB8AC3E}">
        <p14:creationId xmlns:p14="http://schemas.microsoft.com/office/powerpoint/2010/main" val="78649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WebSDR / DAAS API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Other potential API options</a:t>
            </a:r>
          </a:p>
          <a:p>
            <a:pPr lvl="1"/>
            <a:r>
              <a:rPr lang="en-US" dirty="0"/>
              <a:t>Transactional Processes</a:t>
            </a:r>
          </a:p>
          <a:p>
            <a:pPr lvl="2"/>
            <a:r>
              <a:rPr lang="en-US" dirty="0"/>
              <a:t>Instead of a complete 842 A/R transaction, only a small set of that info is needed to trigger events</a:t>
            </a:r>
          </a:p>
          <a:p>
            <a:pPr lvl="2"/>
            <a:r>
              <a:rPr lang="en-US" dirty="0"/>
              <a:t>842 A/R – Disposition Code 936 – Request for Original</a:t>
            </a:r>
          </a:p>
          <a:p>
            <a:pPr lvl="2"/>
            <a:r>
              <a:rPr lang="en-US" dirty="0"/>
              <a:t>842 A/R – Disposition Code 504 – Forwarding of SDR</a:t>
            </a:r>
          </a:p>
          <a:p>
            <a:pPr lvl="1"/>
            <a:r>
              <a:rPr lang="en-US" dirty="0"/>
              <a:t>Information Requests/Queries</a:t>
            </a:r>
          </a:p>
          <a:p>
            <a:pPr lvl="2"/>
            <a:r>
              <a:rPr lang="en-US" dirty="0"/>
              <a:t>WebSDR Control Number – send system control number and get back the WebSDR control number</a:t>
            </a:r>
          </a:p>
          <a:p>
            <a:pPr lvl="2"/>
            <a:r>
              <a:rPr lang="en-US" dirty="0"/>
              <a:t>SDR Status – get WebSDR status for an SDR by control number</a:t>
            </a:r>
          </a:p>
          <a:p>
            <a:pPr lvl="1"/>
            <a:r>
              <a:rPr lang="en-US" dirty="0"/>
              <a:t>Reporting Options</a:t>
            </a:r>
          </a:p>
          <a:p>
            <a:pPr lvl="2"/>
            <a:r>
              <a:rPr lang="en-US" dirty="0"/>
              <a:t>Expanding canned reports into real-time on-demand data calls with varying data constraints</a:t>
            </a:r>
          </a:p>
        </p:txBody>
      </p:sp>
    </p:spTree>
    <p:extLst>
      <p:ext uri="{BB962C8B-B14F-4D97-AF65-F5344CB8AC3E}">
        <p14:creationId xmlns:p14="http://schemas.microsoft.com/office/powerpoint/2010/main" val="204282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DA034-8790-47DB-B313-2AB7FC923C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DLA Service Portal DEDSO Request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>
            <a:normAutofit fontScale="62500" lnSpcReduction="20000"/>
          </a:bodyPr>
          <a:lstStyle/>
          <a:p>
            <a:r>
              <a:rPr lang="en-US" sz="2000" dirty="0"/>
              <a:t>Ms. </a:t>
            </a:r>
            <a:r>
              <a:rPr lang="en-US" dirty="0"/>
              <a:t>Amy Zink</a:t>
            </a:r>
          </a:p>
          <a:p>
            <a:r>
              <a:rPr lang="en-US" sz="2000" dirty="0"/>
              <a:t>Data Standards and Implementation Administrator, </a:t>
            </a:r>
          </a:p>
          <a:p>
            <a:r>
              <a:rPr lang="en-US" sz="2000" dirty="0"/>
              <a:t>Defense Enterprise Data Standards Office (DEDSO)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November 29, 2023</a:t>
            </a:r>
          </a:p>
        </p:txBody>
      </p:sp>
    </p:spTree>
    <p:extLst>
      <p:ext uri="{BB962C8B-B14F-4D97-AF65-F5344CB8AC3E}">
        <p14:creationId xmlns:p14="http://schemas.microsoft.com/office/powerpoint/2010/main" val="425905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DEDSO New Support Request Process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2912" y="1906135"/>
            <a:ext cx="8229600" cy="43464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DEDSO Request Process launch early CY24 in DLA Service Portal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Defense Logistics Management Standards Request Tile in the Portal will support: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lvl="1"/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Requests for Training</a:t>
            </a:r>
          </a:p>
          <a:p>
            <a:pPr lvl="1"/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Requests for Change (PDC Process)</a:t>
            </a:r>
          </a:p>
          <a:p>
            <a:pPr lvl="1"/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Requests for Information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00310-140C-2FF8-5E3A-02D5ECAA6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188720"/>
            <a:ext cx="825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Question mark on green pastel background">
            <a:extLst>
              <a:ext uri="{FF2B5EF4-FFF2-40B4-BE49-F238E27FC236}">
                <a16:creationId xmlns:a16="http://schemas.microsoft.com/office/drawing/2014/main" id="{55A418C2-4857-91FB-FFE3-244ECCC29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586"/>
            <a:ext cx="9144000" cy="53736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DEDSO New Support Request Process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50792"/>
            <a:ext cx="4425518" cy="53414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 a Defense Logistics Management Standards Request Tile?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Improve project tracking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Provide better project coverage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Enable strategic prioritization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Help DEDSO get the resources it needs to provide you with timely, effective support!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7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DLA Service Portal Account Access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08721" y="1188720"/>
            <a:ext cx="3602114" cy="40274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Register for a DLA Service Portal Account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hlinkClick r:id="rId2"/>
              </a:rPr>
              <a:t>User Registration - Defense Logistics Agency (servicenowservices.mil)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Contact DEDSO if you have any issues registering (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hlinkClick r:id="rId3"/>
              </a:rPr>
              <a:t>amy.zink@dla.mil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2ECD43-7D8A-F506-9989-F73FDB53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9054"/>
            <a:ext cx="5353235" cy="53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9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DLA Service Portal Access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5CDFAB-B0E2-1CF1-2986-C0F35922E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634" y="2817491"/>
            <a:ext cx="2888376" cy="32073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0E277A-9076-1009-7F08-12A67BC8F95E}"/>
              </a:ext>
            </a:extLst>
          </p:cNvPr>
          <p:cNvSpPr txBox="1"/>
          <p:nvPr/>
        </p:nvSpPr>
        <p:spPr>
          <a:xfrm>
            <a:off x="457200" y="1188720"/>
            <a:ext cx="8800238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hlinkClick r:id="rId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Detailed instructions, training, and support for accessing the Defense Logistics Management Standards Tile will be provided to the PRC community prior to and with deployment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021D2-3F29-6AA9-2792-A733899FA75E}"/>
              </a:ext>
            </a:extLst>
          </p:cNvPr>
          <p:cNvSpPr txBox="1"/>
          <p:nvPr/>
        </p:nvSpPr>
        <p:spPr>
          <a:xfrm>
            <a:off x="1099758" y="5965040"/>
            <a:ext cx="8424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ITSM Landing Page - Defense Logistics Agency (servicenowservices.mil)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48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8B0E-EB95-DD38-B925-33AEF7DB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58744"/>
            <a:ext cx="5326912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br>
              <a:rPr lang="en-US" dirty="0"/>
            </a:br>
            <a:r>
              <a:rPr lang="en-US" b="0" dirty="0"/>
              <a:t>SDR PRC Meeting – November 29, 2023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B28572-A26B-60FD-3D24-79DBBEEF5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171887"/>
              </p:ext>
            </p:extLst>
          </p:nvPr>
        </p:nvGraphicFramePr>
        <p:xfrm>
          <a:off x="148856" y="1639825"/>
          <a:ext cx="8835656" cy="3937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2246">
                  <a:extLst>
                    <a:ext uri="{9D8B030D-6E8A-4147-A177-3AD203B41FA5}">
                      <a16:colId xmlns:a16="http://schemas.microsoft.com/office/drawing/2014/main" val="539148904"/>
                    </a:ext>
                  </a:extLst>
                </a:gridCol>
                <a:gridCol w="7043410">
                  <a:extLst>
                    <a:ext uri="{9D8B030D-6E8A-4147-A177-3AD203B41FA5}">
                      <a16:colId xmlns:a16="http://schemas.microsoft.com/office/drawing/2014/main" val="344296136"/>
                    </a:ext>
                  </a:extLst>
                </a:gridCol>
              </a:tblGrid>
              <a:tr h="1146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0900-0915 (15 min)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Welcome, Admin, &amp; Introductions</a:t>
                      </a:r>
                    </a:p>
                    <a:p>
                      <a:pPr marL="45720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Mr. Ben Breen, DoD Supply Discrepancy Report Administrator, DEDSO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Ms. Sarah Winegardner Director, DEDSO </a:t>
                      </a:r>
                    </a:p>
                    <a:p>
                      <a:pPr marL="4572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Ms. Jan Mulligan, 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Director of Supply ODASD (Logistics)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708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0915-0930 (15 min)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Overview of ADC 1240 Official Appointment letters and Response Matrix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Mr. 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Breen, DEDSO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8911108"/>
                  </a:ext>
                </a:extLst>
              </a:tr>
              <a:tr h="384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0930-1015 (45 min)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WebSDR SDR Status Codes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Mr. 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Breen, DEDSO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21964"/>
                  </a:ext>
                </a:extLst>
              </a:tr>
              <a:tr h="394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1015-1045 (30 min)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WebSDR API Future Initiatives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Mr. 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Sean Humenansky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DAAS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5438419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1045-1115 (30 min)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DEDSO Overview of DLA Service Portal and DEDSO Request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Ms. Amy Zink, DEDSO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81021"/>
                  </a:ext>
                </a:extLst>
              </a:tr>
              <a:tr h="350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1115-1145 (30 min)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DEDSO Overview of DoD Data Dictionary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Ms. Amy Zink, DEDSO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750033"/>
                  </a:ext>
                </a:extLst>
              </a:tr>
              <a:tr h="350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1145-1200 (15 min)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Closing comments/Action Items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Mr. 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Breen, DEDSO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23572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6E0CC-4EE4-B0DC-7A17-128C2F32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5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87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DA034-8790-47DB-B313-2AB7FC923C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/>
          <a:lstStyle/>
          <a:p>
            <a:r>
              <a:rPr lang="en-US" dirty="0"/>
              <a:t>DoD Supply Data Dictionary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>
            <a:normAutofit fontScale="62500" lnSpcReduction="20000"/>
          </a:bodyPr>
          <a:lstStyle/>
          <a:p>
            <a:r>
              <a:rPr lang="en-US" sz="2000" dirty="0"/>
              <a:t>Ms. </a:t>
            </a:r>
            <a:r>
              <a:rPr lang="en-US" dirty="0"/>
              <a:t>Amy Zink</a:t>
            </a:r>
          </a:p>
          <a:p>
            <a:r>
              <a:rPr lang="en-US" sz="2000" dirty="0"/>
              <a:t>Data Standards and Implementation Administrator, </a:t>
            </a:r>
          </a:p>
          <a:p>
            <a:r>
              <a:rPr lang="en-US" sz="2000" dirty="0"/>
              <a:t>Defense Enterprise Data Standards Office (DEDSO)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November 29, 2023</a:t>
            </a:r>
          </a:p>
        </p:txBody>
      </p:sp>
    </p:spTree>
    <p:extLst>
      <p:ext uri="{BB962C8B-B14F-4D97-AF65-F5344CB8AC3E}">
        <p14:creationId xmlns:p14="http://schemas.microsoft.com/office/powerpoint/2010/main" val="321100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Data Dictionary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>
            <a:normAutofit/>
          </a:bodyPr>
          <a:lstStyle/>
          <a:p>
            <a:r>
              <a:rPr lang="en-US" b="1" dirty="0"/>
              <a:t>DoD Supply Data Dictionary</a:t>
            </a:r>
            <a:endParaRPr lang="en-US" sz="2200" dirty="0"/>
          </a:p>
          <a:p>
            <a:pPr lvl="1"/>
            <a:r>
              <a:rPr lang="en-US" sz="2200" dirty="0"/>
              <a:t>DEDSO definition</a:t>
            </a:r>
          </a:p>
          <a:p>
            <a:pPr lvl="1"/>
            <a:r>
              <a:rPr lang="en-US" sz="2200" dirty="0"/>
              <a:t>Scope</a:t>
            </a:r>
          </a:p>
          <a:p>
            <a:pPr lvl="1"/>
            <a:r>
              <a:rPr lang="en-US" sz="2200" dirty="0"/>
              <a:t>Methodology</a:t>
            </a:r>
          </a:p>
          <a:p>
            <a:pPr lvl="1"/>
            <a:r>
              <a:rPr lang="en-US" sz="2200" dirty="0"/>
              <a:t>Way Ahead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18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Data Dictionary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5110D02-549E-54F4-39A2-927DC478E63B}"/>
              </a:ext>
            </a:extLst>
          </p:cNvPr>
          <p:cNvSpPr txBox="1">
            <a:spLocks/>
          </p:cNvSpPr>
          <p:nvPr/>
        </p:nvSpPr>
        <p:spPr>
          <a:xfrm>
            <a:off x="11582400" y="649224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10EF1C9-8B12-40EB-5D80-D1C17D80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3675"/>
            <a:ext cx="109728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DEDSO’s definition:</a:t>
            </a:r>
          </a:p>
          <a:p>
            <a:pPr lvl="1"/>
            <a:r>
              <a:rPr lang="en-US" sz="2000" dirty="0"/>
              <a:t>Uses business terms </a:t>
            </a:r>
          </a:p>
          <a:p>
            <a:pPr lvl="1"/>
            <a:r>
              <a:rPr lang="en-US" sz="2000" dirty="0"/>
              <a:t>Utilizes a standard naming convention for the data elements</a:t>
            </a:r>
            <a:endParaRPr lang="en-US" sz="900" dirty="0"/>
          </a:p>
          <a:p>
            <a:pPr lvl="1"/>
            <a:r>
              <a:rPr lang="en-US" sz="2000" dirty="0"/>
              <a:t>Provides information on data elements</a:t>
            </a:r>
          </a:p>
          <a:p>
            <a:pPr lvl="1"/>
            <a:r>
              <a:rPr lang="en-US" sz="2000" dirty="0"/>
              <a:t>Identifies Authoritative Data Sources</a:t>
            </a:r>
          </a:p>
          <a:p>
            <a:pPr lvl="1"/>
            <a:r>
              <a:rPr lang="en-US" sz="2000" dirty="0"/>
              <a:t>Remains system agnostic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DAF58-98C3-24EA-853A-DA562E2FAF27}"/>
              </a:ext>
            </a:extLst>
          </p:cNvPr>
          <p:cNvSpPr txBox="1"/>
          <p:nvPr/>
        </p:nvSpPr>
        <p:spPr>
          <a:xfrm>
            <a:off x="609600" y="3576399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Example: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1E2DF2C8-A316-A9C3-4656-6D9FAB26B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7" r="6149" b="10394"/>
          <a:stretch/>
        </p:blipFill>
        <p:spPr>
          <a:xfrm>
            <a:off x="1828800" y="3840004"/>
            <a:ext cx="6928510" cy="24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2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Scope</a:t>
            </a:r>
            <a:endParaRPr lang="en-US" dirty="0"/>
          </a:p>
        </p:txBody>
      </p:sp>
      <p:pic>
        <p:nvPicPr>
          <p:cNvPr id="31" name="Content Placeholder 29">
            <a:extLst>
              <a:ext uri="{FF2B5EF4-FFF2-40B4-BE49-F238E27FC236}">
                <a16:creationId xmlns:a16="http://schemas.microsoft.com/office/drawing/2014/main" id="{0F0BDE98-EF14-EF8A-079F-02945D25F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208" y="1348686"/>
            <a:ext cx="6111238" cy="48408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ABF544E-9E16-1573-23A3-CB35D71F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793" y="4633690"/>
            <a:ext cx="388227" cy="379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24F8980-EEC3-4C52-2C79-3B506040768E}"/>
              </a:ext>
            </a:extLst>
          </p:cNvPr>
          <p:cNvSpPr txBox="1"/>
          <p:nvPr/>
        </p:nvSpPr>
        <p:spPr>
          <a:xfrm>
            <a:off x="6895021" y="4546491"/>
            <a:ext cx="2020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Primary Areas – basis of data dictionary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42E820F-D2B9-FE03-012C-54C94C21C26C}"/>
              </a:ext>
            </a:extLst>
          </p:cNvPr>
          <p:cNvSpPr/>
          <p:nvPr/>
        </p:nvSpPr>
        <p:spPr>
          <a:xfrm>
            <a:off x="6526220" y="5230834"/>
            <a:ext cx="388228" cy="266700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AD9CA5-45D0-E85B-8F14-3AB090C7AAF7}"/>
              </a:ext>
            </a:extLst>
          </p:cNvPr>
          <p:cNvSpPr txBox="1"/>
          <p:nvPr/>
        </p:nvSpPr>
        <p:spPr>
          <a:xfrm>
            <a:off x="6914448" y="5230834"/>
            <a:ext cx="304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Secondary Areas  </a:t>
            </a:r>
          </a:p>
        </p:txBody>
      </p:sp>
    </p:spTree>
    <p:extLst>
      <p:ext uri="{BB962C8B-B14F-4D97-AF65-F5344CB8AC3E}">
        <p14:creationId xmlns:p14="http://schemas.microsoft.com/office/powerpoint/2010/main" val="2259565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Methodology</a:t>
            </a:r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97F1A65-5A0A-ACD0-A53B-E1B0798172BE}"/>
              </a:ext>
            </a:extLst>
          </p:cNvPr>
          <p:cNvGrpSpPr>
            <a:grpSpLocks noChangeAspect="1"/>
          </p:cNvGrpSpPr>
          <p:nvPr/>
        </p:nvGrpSpPr>
        <p:grpSpPr>
          <a:xfrm>
            <a:off x="952745" y="1499765"/>
            <a:ext cx="6984019" cy="1185651"/>
            <a:chOff x="0" y="2521100"/>
            <a:chExt cx="9144000" cy="1815801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4FB2F76-E5A4-E780-CE12-6E3233787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75" y="3194050"/>
              <a:ext cx="19050" cy="508000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5784CE3-41E8-FAF2-E4CB-635DAEDF8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3350" y="3194050"/>
              <a:ext cx="17463" cy="508000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7E7CCDA-0426-0604-80CB-05661F11A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488" y="2957513"/>
              <a:ext cx="19050" cy="744538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BA1B8D9-1074-8C99-8FF5-37195FEB4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338" y="2957513"/>
              <a:ext cx="19050" cy="744538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A0CCCB4-6CCE-7A4E-9896-0681ABBEB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425" y="2786063"/>
              <a:ext cx="17463" cy="915988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50BFF11-851A-8A9C-EF9A-42E7FD6F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1450" y="2786063"/>
              <a:ext cx="19050" cy="915988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3ABE19C-79C2-ECCA-AEA6-D973E9EA9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250" y="2686050"/>
              <a:ext cx="19050" cy="1016000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9C4883A-00A5-9441-67A5-2CE8E6D14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988" y="2686050"/>
              <a:ext cx="19050" cy="1016000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F11F9CC-A230-5654-95B7-7B513E6DF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888" y="2641600"/>
              <a:ext cx="17463" cy="1060450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54C4C62-8E5D-7A45-5509-0B8FEE8EF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9225" y="2641600"/>
              <a:ext cx="19050" cy="1060450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A04905C8-2EB0-1005-8995-3211EB5A7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25" y="3989388"/>
              <a:ext cx="73025" cy="71438"/>
            </a:xfrm>
            <a:custGeom>
              <a:avLst/>
              <a:gdLst>
                <a:gd name="T0" fmla="*/ 137 w 137"/>
                <a:gd name="T1" fmla="*/ 68 h 135"/>
                <a:gd name="T2" fmla="*/ 137 w 137"/>
                <a:gd name="T3" fmla="*/ 68 h 135"/>
                <a:gd name="T4" fmla="*/ 135 w 137"/>
                <a:gd name="T5" fmla="*/ 82 h 135"/>
                <a:gd name="T6" fmla="*/ 131 w 137"/>
                <a:gd name="T7" fmla="*/ 95 h 135"/>
                <a:gd name="T8" fmla="*/ 124 w 137"/>
                <a:gd name="T9" fmla="*/ 106 h 135"/>
                <a:gd name="T10" fmla="*/ 116 w 137"/>
                <a:gd name="T11" fmla="*/ 116 h 135"/>
                <a:gd name="T12" fmla="*/ 106 w 137"/>
                <a:gd name="T13" fmla="*/ 124 h 135"/>
                <a:gd name="T14" fmla="*/ 95 w 137"/>
                <a:gd name="T15" fmla="*/ 130 h 135"/>
                <a:gd name="T16" fmla="*/ 82 w 137"/>
                <a:gd name="T17" fmla="*/ 134 h 135"/>
                <a:gd name="T18" fmla="*/ 68 w 137"/>
                <a:gd name="T19" fmla="*/ 135 h 135"/>
                <a:gd name="T20" fmla="*/ 68 w 137"/>
                <a:gd name="T21" fmla="*/ 135 h 135"/>
                <a:gd name="T22" fmla="*/ 55 w 137"/>
                <a:gd name="T23" fmla="*/ 134 h 135"/>
                <a:gd name="T24" fmla="*/ 41 w 137"/>
                <a:gd name="T25" fmla="*/ 130 h 135"/>
                <a:gd name="T26" fmla="*/ 30 w 137"/>
                <a:gd name="T27" fmla="*/ 124 h 135"/>
                <a:gd name="T28" fmla="*/ 20 w 137"/>
                <a:gd name="T29" fmla="*/ 116 h 135"/>
                <a:gd name="T30" fmla="*/ 12 w 137"/>
                <a:gd name="T31" fmla="*/ 106 h 135"/>
                <a:gd name="T32" fmla="*/ 6 w 137"/>
                <a:gd name="T33" fmla="*/ 95 h 135"/>
                <a:gd name="T34" fmla="*/ 2 w 137"/>
                <a:gd name="T35" fmla="*/ 82 h 135"/>
                <a:gd name="T36" fmla="*/ 0 w 137"/>
                <a:gd name="T37" fmla="*/ 68 h 135"/>
                <a:gd name="T38" fmla="*/ 0 w 137"/>
                <a:gd name="T39" fmla="*/ 68 h 135"/>
                <a:gd name="T40" fmla="*/ 2 w 137"/>
                <a:gd name="T41" fmla="*/ 54 h 135"/>
                <a:gd name="T42" fmla="*/ 6 w 137"/>
                <a:gd name="T43" fmla="*/ 41 h 135"/>
                <a:gd name="T44" fmla="*/ 12 w 137"/>
                <a:gd name="T45" fmla="*/ 30 h 135"/>
                <a:gd name="T46" fmla="*/ 20 w 137"/>
                <a:gd name="T47" fmla="*/ 20 h 135"/>
                <a:gd name="T48" fmla="*/ 30 w 137"/>
                <a:gd name="T49" fmla="*/ 12 h 135"/>
                <a:gd name="T50" fmla="*/ 41 w 137"/>
                <a:gd name="T51" fmla="*/ 6 h 135"/>
                <a:gd name="T52" fmla="*/ 55 w 137"/>
                <a:gd name="T53" fmla="*/ 2 h 135"/>
                <a:gd name="T54" fmla="*/ 68 w 137"/>
                <a:gd name="T55" fmla="*/ 0 h 135"/>
                <a:gd name="T56" fmla="*/ 68 w 137"/>
                <a:gd name="T57" fmla="*/ 0 h 135"/>
                <a:gd name="T58" fmla="*/ 82 w 137"/>
                <a:gd name="T59" fmla="*/ 2 h 135"/>
                <a:gd name="T60" fmla="*/ 95 w 137"/>
                <a:gd name="T61" fmla="*/ 6 h 135"/>
                <a:gd name="T62" fmla="*/ 106 w 137"/>
                <a:gd name="T63" fmla="*/ 12 h 135"/>
                <a:gd name="T64" fmla="*/ 116 w 137"/>
                <a:gd name="T65" fmla="*/ 20 h 135"/>
                <a:gd name="T66" fmla="*/ 124 w 137"/>
                <a:gd name="T67" fmla="*/ 30 h 135"/>
                <a:gd name="T68" fmla="*/ 131 w 137"/>
                <a:gd name="T69" fmla="*/ 41 h 135"/>
                <a:gd name="T70" fmla="*/ 135 w 137"/>
                <a:gd name="T71" fmla="*/ 54 h 135"/>
                <a:gd name="T72" fmla="*/ 137 w 137"/>
                <a:gd name="T73" fmla="*/ 68 h 135"/>
                <a:gd name="T74" fmla="*/ 137 w 137"/>
                <a:gd name="T75" fmla="*/ 6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7" h="135">
                  <a:moveTo>
                    <a:pt x="137" y="68"/>
                  </a:moveTo>
                  <a:lnTo>
                    <a:pt x="137" y="68"/>
                  </a:lnTo>
                  <a:lnTo>
                    <a:pt x="135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4"/>
                  </a:lnTo>
                  <a:lnTo>
                    <a:pt x="95" y="130"/>
                  </a:lnTo>
                  <a:lnTo>
                    <a:pt x="82" y="134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55" y="134"/>
                  </a:lnTo>
                  <a:lnTo>
                    <a:pt x="41" y="130"/>
                  </a:lnTo>
                  <a:lnTo>
                    <a:pt x="30" y="124"/>
                  </a:lnTo>
                  <a:lnTo>
                    <a:pt x="20" y="116"/>
                  </a:lnTo>
                  <a:lnTo>
                    <a:pt x="12" y="106"/>
                  </a:lnTo>
                  <a:lnTo>
                    <a:pt x="6" y="95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1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6"/>
                  </a:lnTo>
                  <a:lnTo>
                    <a:pt x="55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5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1"/>
                  </a:lnTo>
                  <a:lnTo>
                    <a:pt x="135" y="54"/>
                  </a:lnTo>
                  <a:lnTo>
                    <a:pt x="137" y="68"/>
                  </a:lnTo>
                  <a:lnTo>
                    <a:pt x="13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C5805EBA-EE9C-3C01-5EC2-CC3311B5F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75" y="3989388"/>
              <a:ext cx="71438" cy="71438"/>
            </a:xfrm>
            <a:custGeom>
              <a:avLst/>
              <a:gdLst>
                <a:gd name="T0" fmla="*/ 135 w 135"/>
                <a:gd name="T1" fmla="*/ 68 h 135"/>
                <a:gd name="T2" fmla="*/ 135 w 135"/>
                <a:gd name="T3" fmla="*/ 68 h 135"/>
                <a:gd name="T4" fmla="*/ 134 w 135"/>
                <a:gd name="T5" fmla="*/ 82 h 135"/>
                <a:gd name="T6" fmla="*/ 130 w 135"/>
                <a:gd name="T7" fmla="*/ 95 h 135"/>
                <a:gd name="T8" fmla="*/ 124 w 135"/>
                <a:gd name="T9" fmla="*/ 106 h 135"/>
                <a:gd name="T10" fmla="*/ 115 w 135"/>
                <a:gd name="T11" fmla="*/ 116 h 135"/>
                <a:gd name="T12" fmla="*/ 106 w 135"/>
                <a:gd name="T13" fmla="*/ 124 h 135"/>
                <a:gd name="T14" fmla="*/ 94 w 135"/>
                <a:gd name="T15" fmla="*/ 130 h 135"/>
                <a:gd name="T16" fmla="*/ 82 w 135"/>
                <a:gd name="T17" fmla="*/ 134 h 135"/>
                <a:gd name="T18" fmla="*/ 68 w 135"/>
                <a:gd name="T19" fmla="*/ 135 h 135"/>
                <a:gd name="T20" fmla="*/ 68 w 135"/>
                <a:gd name="T21" fmla="*/ 135 h 135"/>
                <a:gd name="T22" fmla="*/ 53 w 135"/>
                <a:gd name="T23" fmla="*/ 134 h 135"/>
                <a:gd name="T24" fmla="*/ 41 w 135"/>
                <a:gd name="T25" fmla="*/ 130 h 135"/>
                <a:gd name="T26" fmla="*/ 30 w 135"/>
                <a:gd name="T27" fmla="*/ 124 h 135"/>
                <a:gd name="T28" fmla="*/ 20 w 135"/>
                <a:gd name="T29" fmla="*/ 116 h 135"/>
                <a:gd name="T30" fmla="*/ 11 w 135"/>
                <a:gd name="T31" fmla="*/ 106 h 135"/>
                <a:gd name="T32" fmla="*/ 4 w 135"/>
                <a:gd name="T33" fmla="*/ 95 h 135"/>
                <a:gd name="T34" fmla="*/ 1 w 135"/>
                <a:gd name="T35" fmla="*/ 82 h 135"/>
                <a:gd name="T36" fmla="*/ 0 w 135"/>
                <a:gd name="T37" fmla="*/ 68 h 135"/>
                <a:gd name="T38" fmla="*/ 0 w 135"/>
                <a:gd name="T39" fmla="*/ 68 h 135"/>
                <a:gd name="T40" fmla="*/ 1 w 135"/>
                <a:gd name="T41" fmla="*/ 54 h 135"/>
                <a:gd name="T42" fmla="*/ 4 w 135"/>
                <a:gd name="T43" fmla="*/ 41 h 135"/>
                <a:gd name="T44" fmla="*/ 11 w 135"/>
                <a:gd name="T45" fmla="*/ 30 h 135"/>
                <a:gd name="T46" fmla="*/ 20 w 135"/>
                <a:gd name="T47" fmla="*/ 20 h 135"/>
                <a:gd name="T48" fmla="*/ 30 w 135"/>
                <a:gd name="T49" fmla="*/ 12 h 135"/>
                <a:gd name="T50" fmla="*/ 41 w 135"/>
                <a:gd name="T51" fmla="*/ 6 h 135"/>
                <a:gd name="T52" fmla="*/ 53 w 135"/>
                <a:gd name="T53" fmla="*/ 2 h 135"/>
                <a:gd name="T54" fmla="*/ 68 w 135"/>
                <a:gd name="T55" fmla="*/ 0 h 135"/>
                <a:gd name="T56" fmla="*/ 68 w 135"/>
                <a:gd name="T57" fmla="*/ 0 h 135"/>
                <a:gd name="T58" fmla="*/ 82 w 135"/>
                <a:gd name="T59" fmla="*/ 2 h 135"/>
                <a:gd name="T60" fmla="*/ 94 w 135"/>
                <a:gd name="T61" fmla="*/ 6 h 135"/>
                <a:gd name="T62" fmla="*/ 106 w 135"/>
                <a:gd name="T63" fmla="*/ 12 h 135"/>
                <a:gd name="T64" fmla="*/ 115 w 135"/>
                <a:gd name="T65" fmla="*/ 20 h 135"/>
                <a:gd name="T66" fmla="*/ 124 w 135"/>
                <a:gd name="T67" fmla="*/ 30 h 135"/>
                <a:gd name="T68" fmla="*/ 130 w 135"/>
                <a:gd name="T69" fmla="*/ 41 h 135"/>
                <a:gd name="T70" fmla="*/ 134 w 135"/>
                <a:gd name="T71" fmla="*/ 54 h 135"/>
                <a:gd name="T72" fmla="*/ 135 w 135"/>
                <a:gd name="T73" fmla="*/ 68 h 135"/>
                <a:gd name="T74" fmla="*/ 135 w 135"/>
                <a:gd name="T75" fmla="*/ 6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8"/>
                  </a:lnTo>
                  <a:lnTo>
                    <a:pt x="134" y="82"/>
                  </a:lnTo>
                  <a:lnTo>
                    <a:pt x="130" y="95"/>
                  </a:lnTo>
                  <a:lnTo>
                    <a:pt x="124" y="106"/>
                  </a:lnTo>
                  <a:lnTo>
                    <a:pt x="115" y="116"/>
                  </a:lnTo>
                  <a:lnTo>
                    <a:pt x="106" y="124"/>
                  </a:lnTo>
                  <a:lnTo>
                    <a:pt x="94" y="130"/>
                  </a:lnTo>
                  <a:lnTo>
                    <a:pt x="82" y="134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53" y="134"/>
                  </a:lnTo>
                  <a:lnTo>
                    <a:pt x="41" y="130"/>
                  </a:lnTo>
                  <a:lnTo>
                    <a:pt x="30" y="124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4" y="95"/>
                  </a:lnTo>
                  <a:lnTo>
                    <a:pt x="1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54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6"/>
                  </a:lnTo>
                  <a:lnTo>
                    <a:pt x="53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5" y="20"/>
                  </a:lnTo>
                  <a:lnTo>
                    <a:pt x="124" y="30"/>
                  </a:lnTo>
                  <a:lnTo>
                    <a:pt x="130" y="41"/>
                  </a:lnTo>
                  <a:lnTo>
                    <a:pt x="134" y="54"/>
                  </a:lnTo>
                  <a:lnTo>
                    <a:pt x="135" y="68"/>
                  </a:lnTo>
                  <a:lnTo>
                    <a:pt x="135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39" name="Freeform 17">
              <a:extLst>
                <a:ext uri="{FF2B5EF4-FFF2-40B4-BE49-F238E27FC236}">
                  <a16:creationId xmlns:a16="http://schemas.microsoft.com/office/drawing/2014/main" id="{349AC9CB-2679-F17D-1C6C-5465810A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488" y="3952875"/>
              <a:ext cx="71438" cy="71438"/>
            </a:xfrm>
            <a:custGeom>
              <a:avLst/>
              <a:gdLst>
                <a:gd name="T0" fmla="*/ 137 w 137"/>
                <a:gd name="T1" fmla="*/ 68 h 135"/>
                <a:gd name="T2" fmla="*/ 137 w 137"/>
                <a:gd name="T3" fmla="*/ 68 h 135"/>
                <a:gd name="T4" fmla="*/ 135 w 137"/>
                <a:gd name="T5" fmla="*/ 82 h 135"/>
                <a:gd name="T6" fmla="*/ 131 w 137"/>
                <a:gd name="T7" fmla="*/ 94 h 135"/>
                <a:gd name="T8" fmla="*/ 125 w 137"/>
                <a:gd name="T9" fmla="*/ 106 h 135"/>
                <a:gd name="T10" fmla="*/ 117 w 137"/>
                <a:gd name="T11" fmla="*/ 115 h 135"/>
                <a:gd name="T12" fmla="*/ 107 w 137"/>
                <a:gd name="T13" fmla="*/ 124 h 135"/>
                <a:gd name="T14" fmla="*/ 94 w 137"/>
                <a:gd name="T15" fmla="*/ 131 h 135"/>
                <a:gd name="T16" fmla="*/ 82 w 137"/>
                <a:gd name="T17" fmla="*/ 135 h 135"/>
                <a:gd name="T18" fmla="*/ 69 w 137"/>
                <a:gd name="T19" fmla="*/ 135 h 135"/>
                <a:gd name="T20" fmla="*/ 69 w 137"/>
                <a:gd name="T21" fmla="*/ 135 h 135"/>
                <a:gd name="T22" fmla="*/ 55 w 137"/>
                <a:gd name="T23" fmla="*/ 135 h 135"/>
                <a:gd name="T24" fmla="*/ 42 w 137"/>
                <a:gd name="T25" fmla="*/ 131 h 135"/>
                <a:gd name="T26" fmla="*/ 31 w 137"/>
                <a:gd name="T27" fmla="*/ 124 h 135"/>
                <a:gd name="T28" fmla="*/ 21 w 137"/>
                <a:gd name="T29" fmla="*/ 115 h 135"/>
                <a:gd name="T30" fmla="*/ 13 w 137"/>
                <a:gd name="T31" fmla="*/ 106 h 135"/>
                <a:gd name="T32" fmla="*/ 6 w 137"/>
                <a:gd name="T33" fmla="*/ 94 h 135"/>
                <a:gd name="T34" fmla="*/ 1 w 137"/>
                <a:gd name="T35" fmla="*/ 82 h 135"/>
                <a:gd name="T36" fmla="*/ 0 w 137"/>
                <a:gd name="T37" fmla="*/ 68 h 135"/>
                <a:gd name="T38" fmla="*/ 0 w 137"/>
                <a:gd name="T39" fmla="*/ 68 h 135"/>
                <a:gd name="T40" fmla="*/ 1 w 137"/>
                <a:gd name="T41" fmla="*/ 53 h 135"/>
                <a:gd name="T42" fmla="*/ 6 w 137"/>
                <a:gd name="T43" fmla="*/ 41 h 135"/>
                <a:gd name="T44" fmla="*/ 13 w 137"/>
                <a:gd name="T45" fmla="*/ 30 h 135"/>
                <a:gd name="T46" fmla="*/ 21 w 137"/>
                <a:gd name="T47" fmla="*/ 20 h 135"/>
                <a:gd name="T48" fmla="*/ 31 w 137"/>
                <a:gd name="T49" fmla="*/ 11 h 135"/>
                <a:gd name="T50" fmla="*/ 42 w 137"/>
                <a:gd name="T51" fmla="*/ 6 h 135"/>
                <a:gd name="T52" fmla="*/ 55 w 137"/>
                <a:gd name="T53" fmla="*/ 1 h 135"/>
                <a:gd name="T54" fmla="*/ 69 w 137"/>
                <a:gd name="T55" fmla="*/ 0 h 135"/>
                <a:gd name="T56" fmla="*/ 69 w 137"/>
                <a:gd name="T57" fmla="*/ 0 h 135"/>
                <a:gd name="T58" fmla="*/ 82 w 137"/>
                <a:gd name="T59" fmla="*/ 1 h 135"/>
                <a:gd name="T60" fmla="*/ 94 w 137"/>
                <a:gd name="T61" fmla="*/ 6 h 135"/>
                <a:gd name="T62" fmla="*/ 107 w 137"/>
                <a:gd name="T63" fmla="*/ 11 h 135"/>
                <a:gd name="T64" fmla="*/ 117 w 137"/>
                <a:gd name="T65" fmla="*/ 20 h 135"/>
                <a:gd name="T66" fmla="*/ 125 w 137"/>
                <a:gd name="T67" fmla="*/ 30 h 135"/>
                <a:gd name="T68" fmla="*/ 131 w 137"/>
                <a:gd name="T69" fmla="*/ 41 h 135"/>
                <a:gd name="T70" fmla="*/ 135 w 137"/>
                <a:gd name="T71" fmla="*/ 53 h 135"/>
                <a:gd name="T72" fmla="*/ 137 w 137"/>
                <a:gd name="T73" fmla="*/ 68 h 135"/>
                <a:gd name="T74" fmla="*/ 137 w 137"/>
                <a:gd name="T75" fmla="*/ 6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7" h="135">
                  <a:moveTo>
                    <a:pt x="137" y="68"/>
                  </a:moveTo>
                  <a:lnTo>
                    <a:pt x="137" y="68"/>
                  </a:lnTo>
                  <a:lnTo>
                    <a:pt x="135" y="82"/>
                  </a:lnTo>
                  <a:lnTo>
                    <a:pt x="131" y="94"/>
                  </a:lnTo>
                  <a:lnTo>
                    <a:pt x="125" y="106"/>
                  </a:lnTo>
                  <a:lnTo>
                    <a:pt x="117" y="115"/>
                  </a:lnTo>
                  <a:lnTo>
                    <a:pt x="107" y="124"/>
                  </a:lnTo>
                  <a:lnTo>
                    <a:pt x="94" y="131"/>
                  </a:lnTo>
                  <a:lnTo>
                    <a:pt x="82" y="135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5" y="135"/>
                  </a:lnTo>
                  <a:lnTo>
                    <a:pt x="42" y="131"/>
                  </a:lnTo>
                  <a:lnTo>
                    <a:pt x="31" y="124"/>
                  </a:lnTo>
                  <a:lnTo>
                    <a:pt x="21" y="115"/>
                  </a:lnTo>
                  <a:lnTo>
                    <a:pt x="13" y="106"/>
                  </a:lnTo>
                  <a:lnTo>
                    <a:pt x="6" y="94"/>
                  </a:lnTo>
                  <a:lnTo>
                    <a:pt x="1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53"/>
                  </a:lnTo>
                  <a:lnTo>
                    <a:pt x="6" y="41"/>
                  </a:lnTo>
                  <a:lnTo>
                    <a:pt x="13" y="30"/>
                  </a:lnTo>
                  <a:lnTo>
                    <a:pt x="21" y="20"/>
                  </a:lnTo>
                  <a:lnTo>
                    <a:pt x="31" y="11"/>
                  </a:lnTo>
                  <a:lnTo>
                    <a:pt x="42" y="6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2" y="1"/>
                  </a:lnTo>
                  <a:lnTo>
                    <a:pt x="94" y="6"/>
                  </a:lnTo>
                  <a:lnTo>
                    <a:pt x="107" y="11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1"/>
                  </a:lnTo>
                  <a:lnTo>
                    <a:pt x="135" y="53"/>
                  </a:lnTo>
                  <a:lnTo>
                    <a:pt x="137" y="68"/>
                  </a:lnTo>
                  <a:lnTo>
                    <a:pt x="13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id="{D9A62429-7BBC-E59F-6F73-A0C712CF9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713" y="3952875"/>
              <a:ext cx="71438" cy="71438"/>
            </a:xfrm>
            <a:custGeom>
              <a:avLst/>
              <a:gdLst>
                <a:gd name="T0" fmla="*/ 136 w 136"/>
                <a:gd name="T1" fmla="*/ 68 h 135"/>
                <a:gd name="T2" fmla="*/ 136 w 136"/>
                <a:gd name="T3" fmla="*/ 68 h 135"/>
                <a:gd name="T4" fmla="*/ 135 w 136"/>
                <a:gd name="T5" fmla="*/ 82 h 135"/>
                <a:gd name="T6" fmla="*/ 131 w 136"/>
                <a:gd name="T7" fmla="*/ 94 h 135"/>
                <a:gd name="T8" fmla="*/ 125 w 136"/>
                <a:gd name="T9" fmla="*/ 106 h 135"/>
                <a:gd name="T10" fmla="*/ 117 w 136"/>
                <a:gd name="T11" fmla="*/ 115 h 135"/>
                <a:gd name="T12" fmla="*/ 107 w 136"/>
                <a:gd name="T13" fmla="*/ 124 h 135"/>
                <a:gd name="T14" fmla="*/ 94 w 136"/>
                <a:gd name="T15" fmla="*/ 131 h 135"/>
                <a:gd name="T16" fmla="*/ 81 w 136"/>
                <a:gd name="T17" fmla="*/ 135 h 135"/>
                <a:gd name="T18" fmla="*/ 69 w 136"/>
                <a:gd name="T19" fmla="*/ 135 h 135"/>
                <a:gd name="T20" fmla="*/ 69 w 136"/>
                <a:gd name="T21" fmla="*/ 135 h 135"/>
                <a:gd name="T22" fmla="*/ 55 w 136"/>
                <a:gd name="T23" fmla="*/ 135 h 135"/>
                <a:gd name="T24" fmla="*/ 42 w 136"/>
                <a:gd name="T25" fmla="*/ 131 h 135"/>
                <a:gd name="T26" fmla="*/ 31 w 136"/>
                <a:gd name="T27" fmla="*/ 124 h 135"/>
                <a:gd name="T28" fmla="*/ 19 w 136"/>
                <a:gd name="T29" fmla="*/ 115 h 135"/>
                <a:gd name="T30" fmla="*/ 12 w 136"/>
                <a:gd name="T31" fmla="*/ 106 h 135"/>
                <a:gd name="T32" fmla="*/ 5 w 136"/>
                <a:gd name="T33" fmla="*/ 94 h 135"/>
                <a:gd name="T34" fmla="*/ 1 w 136"/>
                <a:gd name="T35" fmla="*/ 82 h 135"/>
                <a:gd name="T36" fmla="*/ 0 w 136"/>
                <a:gd name="T37" fmla="*/ 68 h 135"/>
                <a:gd name="T38" fmla="*/ 0 w 136"/>
                <a:gd name="T39" fmla="*/ 68 h 135"/>
                <a:gd name="T40" fmla="*/ 1 w 136"/>
                <a:gd name="T41" fmla="*/ 53 h 135"/>
                <a:gd name="T42" fmla="*/ 5 w 136"/>
                <a:gd name="T43" fmla="*/ 41 h 135"/>
                <a:gd name="T44" fmla="*/ 12 w 136"/>
                <a:gd name="T45" fmla="*/ 30 h 135"/>
                <a:gd name="T46" fmla="*/ 19 w 136"/>
                <a:gd name="T47" fmla="*/ 20 h 135"/>
                <a:gd name="T48" fmla="*/ 31 w 136"/>
                <a:gd name="T49" fmla="*/ 11 h 135"/>
                <a:gd name="T50" fmla="*/ 42 w 136"/>
                <a:gd name="T51" fmla="*/ 6 h 135"/>
                <a:gd name="T52" fmla="*/ 55 w 136"/>
                <a:gd name="T53" fmla="*/ 1 h 135"/>
                <a:gd name="T54" fmla="*/ 69 w 136"/>
                <a:gd name="T55" fmla="*/ 0 h 135"/>
                <a:gd name="T56" fmla="*/ 69 w 136"/>
                <a:gd name="T57" fmla="*/ 0 h 135"/>
                <a:gd name="T58" fmla="*/ 81 w 136"/>
                <a:gd name="T59" fmla="*/ 1 h 135"/>
                <a:gd name="T60" fmla="*/ 94 w 136"/>
                <a:gd name="T61" fmla="*/ 6 h 135"/>
                <a:gd name="T62" fmla="*/ 107 w 136"/>
                <a:gd name="T63" fmla="*/ 11 h 135"/>
                <a:gd name="T64" fmla="*/ 117 w 136"/>
                <a:gd name="T65" fmla="*/ 20 h 135"/>
                <a:gd name="T66" fmla="*/ 125 w 136"/>
                <a:gd name="T67" fmla="*/ 30 h 135"/>
                <a:gd name="T68" fmla="*/ 131 w 136"/>
                <a:gd name="T69" fmla="*/ 41 h 135"/>
                <a:gd name="T70" fmla="*/ 135 w 136"/>
                <a:gd name="T71" fmla="*/ 53 h 135"/>
                <a:gd name="T72" fmla="*/ 136 w 136"/>
                <a:gd name="T73" fmla="*/ 68 h 135"/>
                <a:gd name="T74" fmla="*/ 136 w 136"/>
                <a:gd name="T75" fmla="*/ 6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5">
                  <a:moveTo>
                    <a:pt x="136" y="68"/>
                  </a:moveTo>
                  <a:lnTo>
                    <a:pt x="136" y="68"/>
                  </a:lnTo>
                  <a:lnTo>
                    <a:pt x="135" y="82"/>
                  </a:lnTo>
                  <a:lnTo>
                    <a:pt x="131" y="94"/>
                  </a:lnTo>
                  <a:lnTo>
                    <a:pt x="125" y="106"/>
                  </a:lnTo>
                  <a:lnTo>
                    <a:pt x="117" y="115"/>
                  </a:lnTo>
                  <a:lnTo>
                    <a:pt x="107" y="124"/>
                  </a:lnTo>
                  <a:lnTo>
                    <a:pt x="94" y="131"/>
                  </a:lnTo>
                  <a:lnTo>
                    <a:pt x="81" y="135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5" y="135"/>
                  </a:lnTo>
                  <a:lnTo>
                    <a:pt x="42" y="131"/>
                  </a:lnTo>
                  <a:lnTo>
                    <a:pt x="31" y="124"/>
                  </a:lnTo>
                  <a:lnTo>
                    <a:pt x="19" y="115"/>
                  </a:lnTo>
                  <a:lnTo>
                    <a:pt x="12" y="106"/>
                  </a:lnTo>
                  <a:lnTo>
                    <a:pt x="5" y="94"/>
                  </a:lnTo>
                  <a:lnTo>
                    <a:pt x="1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53"/>
                  </a:lnTo>
                  <a:lnTo>
                    <a:pt x="5" y="41"/>
                  </a:lnTo>
                  <a:lnTo>
                    <a:pt x="12" y="30"/>
                  </a:lnTo>
                  <a:lnTo>
                    <a:pt x="19" y="20"/>
                  </a:lnTo>
                  <a:lnTo>
                    <a:pt x="31" y="11"/>
                  </a:lnTo>
                  <a:lnTo>
                    <a:pt x="42" y="6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1" y="1"/>
                  </a:lnTo>
                  <a:lnTo>
                    <a:pt x="94" y="6"/>
                  </a:lnTo>
                  <a:lnTo>
                    <a:pt x="107" y="11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1"/>
                  </a:lnTo>
                  <a:lnTo>
                    <a:pt x="135" y="53"/>
                  </a:lnTo>
                  <a:lnTo>
                    <a:pt x="136" y="68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0A60295D-DAAC-61CD-67AB-BD37EEF4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3927475"/>
              <a:ext cx="73025" cy="71438"/>
            </a:xfrm>
            <a:custGeom>
              <a:avLst/>
              <a:gdLst>
                <a:gd name="T0" fmla="*/ 136 w 136"/>
                <a:gd name="T1" fmla="*/ 67 h 135"/>
                <a:gd name="T2" fmla="*/ 136 w 136"/>
                <a:gd name="T3" fmla="*/ 67 h 135"/>
                <a:gd name="T4" fmla="*/ 135 w 136"/>
                <a:gd name="T5" fmla="*/ 81 h 135"/>
                <a:gd name="T6" fmla="*/ 131 w 136"/>
                <a:gd name="T7" fmla="*/ 94 h 135"/>
                <a:gd name="T8" fmla="*/ 125 w 136"/>
                <a:gd name="T9" fmla="*/ 105 h 135"/>
                <a:gd name="T10" fmla="*/ 117 w 136"/>
                <a:gd name="T11" fmla="*/ 115 h 135"/>
                <a:gd name="T12" fmla="*/ 107 w 136"/>
                <a:gd name="T13" fmla="*/ 123 h 135"/>
                <a:gd name="T14" fmla="*/ 94 w 136"/>
                <a:gd name="T15" fmla="*/ 130 h 135"/>
                <a:gd name="T16" fmla="*/ 81 w 136"/>
                <a:gd name="T17" fmla="*/ 133 h 135"/>
                <a:gd name="T18" fmla="*/ 69 w 136"/>
                <a:gd name="T19" fmla="*/ 135 h 135"/>
                <a:gd name="T20" fmla="*/ 69 w 136"/>
                <a:gd name="T21" fmla="*/ 135 h 135"/>
                <a:gd name="T22" fmla="*/ 55 w 136"/>
                <a:gd name="T23" fmla="*/ 133 h 135"/>
                <a:gd name="T24" fmla="*/ 42 w 136"/>
                <a:gd name="T25" fmla="*/ 130 h 135"/>
                <a:gd name="T26" fmla="*/ 31 w 136"/>
                <a:gd name="T27" fmla="*/ 123 h 135"/>
                <a:gd name="T28" fmla="*/ 21 w 136"/>
                <a:gd name="T29" fmla="*/ 115 h 135"/>
                <a:gd name="T30" fmla="*/ 12 w 136"/>
                <a:gd name="T31" fmla="*/ 105 h 135"/>
                <a:gd name="T32" fmla="*/ 5 w 136"/>
                <a:gd name="T33" fmla="*/ 94 h 135"/>
                <a:gd name="T34" fmla="*/ 1 w 136"/>
                <a:gd name="T35" fmla="*/ 81 h 135"/>
                <a:gd name="T36" fmla="*/ 0 w 136"/>
                <a:gd name="T37" fmla="*/ 67 h 135"/>
                <a:gd name="T38" fmla="*/ 0 w 136"/>
                <a:gd name="T39" fmla="*/ 67 h 135"/>
                <a:gd name="T40" fmla="*/ 1 w 136"/>
                <a:gd name="T41" fmla="*/ 53 h 135"/>
                <a:gd name="T42" fmla="*/ 5 w 136"/>
                <a:gd name="T43" fmla="*/ 40 h 135"/>
                <a:gd name="T44" fmla="*/ 12 w 136"/>
                <a:gd name="T45" fmla="*/ 29 h 135"/>
                <a:gd name="T46" fmla="*/ 21 w 136"/>
                <a:gd name="T47" fmla="*/ 19 h 135"/>
                <a:gd name="T48" fmla="*/ 31 w 136"/>
                <a:gd name="T49" fmla="*/ 11 h 135"/>
                <a:gd name="T50" fmla="*/ 42 w 136"/>
                <a:gd name="T51" fmla="*/ 5 h 135"/>
                <a:gd name="T52" fmla="*/ 55 w 136"/>
                <a:gd name="T53" fmla="*/ 1 h 135"/>
                <a:gd name="T54" fmla="*/ 69 w 136"/>
                <a:gd name="T55" fmla="*/ 0 h 135"/>
                <a:gd name="T56" fmla="*/ 69 w 136"/>
                <a:gd name="T57" fmla="*/ 0 h 135"/>
                <a:gd name="T58" fmla="*/ 81 w 136"/>
                <a:gd name="T59" fmla="*/ 1 h 135"/>
                <a:gd name="T60" fmla="*/ 94 w 136"/>
                <a:gd name="T61" fmla="*/ 5 h 135"/>
                <a:gd name="T62" fmla="*/ 107 w 136"/>
                <a:gd name="T63" fmla="*/ 11 h 135"/>
                <a:gd name="T64" fmla="*/ 117 w 136"/>
                <a:gd name="T65" fmla="*/ 19 h 135"/>
                <a:gd name="T66" fmla="*/ 125 w 136"/>
                <a:gd name="T67" fmla="*/ 29 h 135"/>
                <a:gd name="T68" fmla="*/ 131 w 136"/>
                <a:gd name="T69" fmla="*/ 40 h 135"/>
                <a:gd name="T70" fmla="*/ 135 w 136"/>
                <a:gd name="T71" fmla="*/ 53 h 135"/>
                <a:gd name="T72" fmla="*/ 136 w 136"/>
                <a:gd name="T73" fmla="*/ 67 h 135"/>
                <a:gd name="T74" fmla="*/ 136 w 136"/>
                <a:gd name="T75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5">
                  <a:moveTo>
                    <a:pt x="136" y="67"/>
                  </a:moveTo>
                  <a:lnTo>
                    <a:pt x="136" y="67"/>
                  </a:lnTo>
                  <a:lnTo>
                    <a:pt x="135" y="81"/>
                  </a:lnTo>
                  <a:lnTo>
                    <a:pt x="131" y="94"/>
                  </a:lnTo>
                  <a:lnTo>
                    <a:pt x="125" y="105"/>
                  </a:lnTo>
                  <a:lnTo>
                    <a:pt x="117" y="115"/>
                  </a:lnTo>
                  <a:lnTo>
                    <a:pt x="107" y="123"/>
                  </a:lnTo>
                  <a:lnTo>
                    <a:pt x="94" y="130"/>
                  </a:lnTo>
                  <a:lnTo>
                    <a:pt x="81" y="133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5" y="133"/>
                  </a:lnTo>
                  <a:lnTo>
                    <a:pt x="42" y="130"/>
                  </a:lnTo>
                  <a:lnTo>
                    <a:pt x="31" y="123"/>
                  </a:lnTo>
                  <a:lnTo>
                    <a:pt x="21" y="115"/>
                  </a:lnTo>
                  <a:lnTo>
                    <a:pt x="12" y="105"/>
                  </a:lnTo>
                  <a:lnTo>
                    <a:pt x="5" y="94"/>
                  </a:lnTo>
                  <a:lnTo>
                    <a:pt x="1" y="8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53"/>
                  </a:lnTo>
                  <a:lnTo>
                    <a:pt x="5" y="40"/>
                  </a:lnTo>
                  <a:lnTo>
                    <a:pt x="12" y="29"/>
                  </a:lnTo>
                  <a:lnTo>
                    <a:pt x="21" y="19"/>
                  </a:lnTo>
                  <a:lnTo>
                    <a:pt x="31" y="11"/>
                  </a:lnTo>
                  <a:lnTo>
                    <a:pt x="42" y="5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1" y="1"/>
                  </a:lnTo>
                  <a:lnTo>
                    <a:pt x="94" y="5"/>
                  </a:lnTo>
                  <a:lnTo>
                    <a:pt x="107" y="11"/>
                  </a:lnTo>
                  <a:lnTo>
                    <a:pt x="117" y="19"/>
                  </a:lnTo>
                  <a:lnTo>
                    <a:pt x="125" y="29"/>
                  </a:lnTo>
                  <a:lnTo>
                    <a:pt x="131" y="40"/>
                  </a:lnTo>
                  <a:lnTo>
                    <a:pt x="135" y="53"/>
                  </a:lnTo>
                  <a:lnTo>
                    <a:pt x="136" y="67"/>
                  </a:lnTo>
                  <a:lnTo>
                    <a:pt x="13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id="{3549D5AB-1EA7-E6AA-F133-51F5F54AE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550" y="3927475"/>
              <a:ext cx="71438" cy="71438"/>
            </a:xfrm>
            <a:custGeom>
              <a:avLst/>
              <a:gdLst>
                <a:gd name="T0" fmla="*/ 136 w 136"/>
                <a:gd name="T1" fmla="*/ 67 h 135"/>
                <a:gd name="T2" fmla="*/ 136 w 136"/>
                <a:gd name="T3" fmla="*/ 67 h 135"/>
                <a:gd name="T4" fmla="*/ 134 w 136"/>
                <a:gd name="T5" fmla="*/ 81 h 135"/>
                <a:gd name="T6" fmla="*/ 130 w 136"/>
                <a:gd name="T7" fmla="*/ 94 h 135"/>
                <a:gd name="T8" fmla="*/ 124 w 136"/>
                <a:gd name="T9" fmla="*/ 105 h 135"/>
                <a:gd name="T10" fmla="*/ 116 w 136"/>
                <a:gd name="T11" fmla="*/ 115 h 135"/>
                <a:gd name="T12" fmla="*/ 106 w 136"/>
                <a:gd name="T13" fmla="*/ 123 h 135"/>
                <a:gd name="T14" fmla="*/ 95 w 136"/>
                <a:gd name="T15" fmla="*/ 130 h 135"/>
                <a:gd name="T16" fmla="*/ 82 w 136"/>
                <a:gd name="T17" fmla="*/ 133 h 135"/>
                <a:gd name="T18" fmla="*/ 68 w 136"/>
                <a:gd name="T19" fmla="*/ 135 h 135"/>
                <a:gd name="T20" fmla="*/ 68 w 136"/>
                <a:gd name="T21" fmla="*/ 135 h 135"/>
                <a:gd name="T22" fmla="*/ 54 w 136"/>
                <a:gd name="T23" fmla="*/ 133 h 135"/>
                <a:gd name="T24" fmla="*/ 41 w 136"/>
                <a:gd name="T25" fmla="*/ 130 h 135"/>
                <a:gd name="T26" fmla="*/ 30 w 136"/>
                <a:gd name="T27" fmla="*/ 123 h 135"/>
                <a:gd name="T28" fmla="*/ 20 w 136"/>
                <a:gd name="T29" fmla="*/ 115 h 135"/>
                <a:gd name="T30" fmla="*/ 12 w 136"/>
                <a:gd name="T31" fmla="*/ 105 h 135"/>
                <a:gd name="T32" fmla="*/ 5 w 136"/>
                <a:gd name="T33" fmla="*/ 94 h 135"/>
                <a:gd name="T34" fmla="*/ 2 w 136"/>
                <a:gd name="T35" fmla="*/ 81 h 135"/>
                <a:gd name="T36" fmla="*/ 0 w 136"/>
                <a:gd name="T37" fmla="*/ 67 h 135"/>
                <a:gd name="T38" fmla="*/ 0 w 136"/>
                <a:gd name="T39" fmla="*/ 67 h 135"/>
                <a:gd name="T40" fmla="*/ 2 w 136"/>
                <a:gd name="T41" fmla="*/ 53 h 135"/>
                <a:gd name="T42" fmla="*/ 5 w 136"/>
                <a:gd name="T43" fmla="*/ 40 h 135"/>
                <a:gd name="T44" fmla="*/ 12 w 136"/>
                <a:gd name="T45" fmla="*/ 29 h 135"/>
                <a:gd name="T46" fmla="*/ 20 w 136"/>
                <a:gd name="T47" fmla="*/ 19 h 135"/>
                <a:gd name="T48" fmla="*/ 30 w 136"/>
                <a:gd name="T49" fmla="*/ 11 h 135"/>
                <a:gd name="T50" fmla="*/ 41 w 136"/>
                <a:gd name="T51" fmla="*/ 5 h 135"/>
                <a:gd name="T52" fmla="*/ 54 w 136"/>
                <a:gd name="T53" fmla="*/ 1 h 135"/>
                <a:gd name="T54" fmla="*/ 68 w 136"/>
                <a:gd name="T55" fmla="*/ 0 h 135"/>
                <a:gd name="T56" fmla="*/ 68 w 136"/>
                <a:gd name="T57" fmla="*/ 0 h 135"/>
                <a:gd name="T58" fmla="*/ 82 w 136"/>
                <a:gd name="T59" fmla="*/ 1 h 135"/>
                <a:gd name="T60" fmla="*/ 95 w 136"/>
                <a:gd name="T61" fmla="*/ 5 h 135"/>
                <a:gd name="T62" fmla="*/ 106 w 136"/>
                <a:gd name="T63" fmla="*/ 11 h 135"/>
                <a:gd name="T64" fmla="*/ 116 w 136"/>
                <a:gd name="T65" fmla="*/ 19 h 135"/>
                <a:gd name="T66" fmla="*/ 124 w 136"/>
                <a:gd name="T67" fmla="*/ 29 h 135"/>
                <a:gd name="T68" fmla="*/ 130 w 136"/>
                <a:gd name="T69" fmla="*/ 40 h 135"/>
                <a:gd name="T70" fmla="*/ 134 w 136"/>
                <a:gd name="T71" fmla="*/ 53 h 135"/>
                <a:gd name="T72" fmla="*/ 136 w 136"/>
                <a:gd name="T73" fmla="*/ 67 h 135"/>
                <a:gd name="T74" fmla="*/ 136 w 136"/>
                <a:gd name="T75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5">
                  <a:moveTo>
                    <a:pt x="136" y="67"/>
                  </a:moveTo>
                  <a:lnTo>
                    <a:pt x="136" y="67"/>
                  </a:lnTo>
                  <a:lnTo>
                    <a:pt x="134" y="81"/>
                  </a:lnTo>
                  <a:lnTo>
                    <a:pt x="130" y="94"/>
                  </a:lnTo>
                  <a:lnTo>
                    <a:pt x="124" y="105"/>
                  </a:lnTo>
                  <a:lnTo>
                    <a:pt x="116" y="115"/>
                  </a:lnTo>
                  <a:lnTo>
                    <a:pt x="106" y="123"/>
                  </a:lnTo>
                  <a:lnTo>
                    <a:pt x="95" y="130"/>
                  </a:lnTo>
                  <a:lnTo>
                    <a:pt x="82" y="133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54" y="133"/>
                  </a:lnTo>
                  <a:lnTo>
                    <a:pt x="41" y="130"/>
                  </a:lnTo>
                  <a:lnTo>
                    <a:pt x="30" y="123"/>
                  </a:lnTo>
                  <a:lnTo>
                    <a:pt x="20" y="115"/>
                  </a:lnTo>
                  <a:lnTo>
                    <a:pt x="12" y="105"/>
                  </a:lnTo>
                  <a:lnTo>
                    <a:pt x="5" y="94"/>
                  </a:lnTo>
                  <a:lnTo>
                    <a:pt x="2" y="8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2" y="53"/>
                  </a:lnTo>
                  <a:lnTo>
                    <a:pt x="5" y="40"/>
                  </a:lnTo>
                  <a:lnTo>
                    <a:pt x="12" y="29"/>
                  </a:lnTo>
                  <a:lnTo>
                    <a:pt x="20" y="19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1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1"/>
                  </a:lnTo>
                  <a:lnTo>
                    <a:pt x="95" y="5"/>
                  </a:lnTo>
                  <a:lnTo>
                    <a:pt x="106" y="11"/>
                  </a:lnTo>
                  <a:lnTo>
                    <a:pt x="116" y="19"/>
                  </a:lnTo>
                  <a:lnTo>
                    <a:pt x="124" y="29"/>
                  </a:lnTo>
                  <a:lnTo>
                    <a:pt x="130" y="40"/>
                  </a:lnTo>
                  <a:lnTo>
                    <a:pt x="134" y="53"/>
                  </a:lnTo>
                  <a:lnTo>
                    <a:pt x="136" y="67"/>
                  </a:lnTo>
                  <a:lnTo>
                    <a:pt x="13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43" name="Freeform 21">
              <a:extLst>
                <a:ext uri="{FF2B5EF4-FFF2-40B4-BE49-F238E27FC236}">
                  <a16:creationId xmlns:a16="http://schemas.microsoft.com/office/drawing/2014/main" id="{37036273-9202-F9DF-FDD1-C188F680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638" y="3914775"/>
              <a:ext cx="73025" cy="73025"/>
            </a:xfrm>
            <a:custGeom>
              <a:avLst/>
              <a:gdLst>
                <a:gd name="T0" fmla="*/ 137 w 137"/>
                <a:gd name="T1" fmla="*/ 67 h 136"/>
                <a:gd name="T2" fmla="*/ 137 w 137"/>
                <a:gd name="T3" fmla="*/ 67 h 136"/>
                <a:gd name="T4" fmla="*/ 135 w 137"/>
                <a:gd name="T5" fmla="*/ 81 h 136"/>
                <a:gd name="T6" fmla="*/ 131 w 137"/>
                <a:gd name="T7" fmla="*/ 94 h 136"/>
                <a:gd name="T8" fmla="*/ 124 w 137"/>
                <a:gd name="T9" fmla="*/ 105 h 136"/>
                <a:gd name="T10" fmla="*/ 117 w 137"/>
                <a:gd name="T11" fmla="*/ 116 h 136"/>
                <a:gd name="T12" fmla="*/ 106 w 137"/>
                <a:gd name="T13" fmla="*/ 123 h 136"/>
                <a:gd name="T14" fmla="*/ 95 w 137"/>
                <a:gd name="T15" fmla="*/ 131 h 136"/>
                <a:gd name="T16" fmla="*/ 82 w 137"/>
                <a:gd name="T17" fmla="*/ 135 h 136"/>
                <a:gd name="T18" fmla="*/ 68 w 137"/>
                <a:gd name="T19" fmla="*/ 136 h 136"/>
                <a:gd name="T20" fmla="*/ 68 w 137"/>
                <a:gd name="T21" fmla="*/ 136 h 136"/>
                <a:gd name="T22" fmla="*/ 55 w 137"/>
                <a:gd name="T23" fmla="*/ 135 h 136"/>
                <a:gd name="T24" fmla="*/ 43 w 137"/>
                <a:gd name="T25" fmla="*/ 131 h 136"/>
                <a:gd name="T26" fmla="*/ 30 w 137"/>
                <a:gd name="T27" fmla="*/ 123 h 136"/>
                <a:gd name="T28" fmla="*/ 20 w 137"/>
                <a:gd name="T29" fmla="*/ 116 h 136"/>
                <a:gd name="T30" fmla="*/ 12 w 137"/>
                <a:gd name="T31" fmla="*/ 105 h 136"/>
                <a:gd name="T32" fmla="*/ 6 w 137"/>
                <a:gd name="T33" fmla="*/ 94 h 136"/>
                <a:gd name="T34" fmla="*/ 2 w 137"/>
                <a:gd name="T35" fmla="*/ 81 h 136"/>
                <a:gd name="T36" fmla="*/ 0 w 137"/>
                <a:gd name="T37" fmla="*/ 67 h 136"/>
                <a:gd name="T38" fmla="*/ 0 w 137"/>
                <a:gd name="T39" fmla="*/ 67 h 136"/>
                <a:gd name="T40" fmla="*/ 2 w 137"/>
                <a:gd name="T41" fmla="*/ 55 h 136"/>
                <a:gd name="T42" fmla="*/ 6 w 137"/>
                <a:gd name="T43" fmla="*/ 42 h 136"/>
                <a:gd name="T44" fmla="*/ 12 w 137"/>
                <a:gd name="T45" fmla="*/ 29 h 136"/>
                <a:gd name="T46" fmla="*/ 20 w 137"/>
                <a:gd name="T47" fmla="*/ 19 h 136"/>
                <a:gd name="T48" fmla="*/ 30 w 137"/>
                <a:gd name="T49" fmla="*/ 11 h 136"/>
                <a:gd name="T50" fmla="*/ 43 w 137"/>
                <a:gd name="T51" fmla="*/ 5 h 136"/>
                <a:gd name="T52" fmla="*/ 55 w 137"/>
                <a:gd name="T53" fmla="*/ 1 h 136"/>
                <a:gd name="T54" fmla="*/ 68 w 137"/>
                <a:gd name="T55" fmla="*/ 0 h 136"/>
                <a:gd name="T56" fmla="*/ 68 w 137"/>
                <a:gd name="T57" fmla="*/ 0 h 136"/>
                <a:gd name="T58" fmla="*/ 82 w 137"/>
                <a:gd name="T59" fmla="*/ 1 h 136"/>
                <a:gd name="T60" fmla="*/ 95 w 137"/>
                <a:gd name="T61" fmla="*/ 5 h 136"/>
                <a:gd name="T62" fmla="*/ 106 w 137"/>
                <a:gd name="T63" fmla="*/ 11 h 136"/>
                <a:gd name="T64" fmla="*/ 117 w 137"/>
                <a:gd name="T65" fmla="*/ 19 h 136"/>
                <a:gd name="T66" fmla="*/ 124 w 137"/>
                <a:gd name="T67" fmla="*/ 29 h 136"/>
                <a:gd name="T68" fmla="*/ 131 w 137"/>
                <a:gd name="T69" fmla="*/ 42 h 136"/>
                <a:gd name="T70" fmla="*/ 135 w 137"/>
                <a:gd name="T71" fmla="*/ 55 h 136"/>
                <a:gd name="T72" fmla="*/ 137 w 137"/>
                <a:gd name="T73" fmla="*/ 67 h 136"/>
                <a:gd name="T74" fmla="*/ 137 w 137"/>
                <a:gd name="T75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7" h="136">
                  <a:moveTo>
                    <a:pt x="137" y="67"/>
                  </a:moveTo>
                  <a:lnTo>
                    <a:pt x="137" y="67"/>
                  </a:lnTo>
                  <a:lnTo>
                    <a:pt x="135" y="81"/>
                  </a:lnTo>
                  <a:lnTo>
                    <a:pt x="131" y="94"/>
                  </a:lnTo>
                  <a:lnTo>
                    <a:pt x="124" y="105"/>
                  </a:lnTo>
                  <a:lnTo>
                    <a:pt x="117" y="116"/>
                  </a:lnTo>
                  <a:lnTo>
                    <a:pt x="106" y="123"/>
                  </a:lnTo>
                  <a:lnTo>
                    <a:pt x="95" y="131"/>
                  </a:lnTo>
                  <a:lnTo>
                    <a:pt x="82" y="135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55" y="135"/>
                  </a:lnTo>
                  <a:lnTo>
                    <a:pt x="43" y="131"/>
                  </a:lnTo>
                  <a:lnTo>
                    <a:pt x="30" y="123"/>
                  </a:lnTo>
                  <a:lnTo>
                    <a:pt x="20" y="116"/>
                  </a:lnTo>
                  <a:lnTo>
                    <a:pt x="12" y="105"/>
                  </a:lnTo>
                  <a:lnTo>
                    <a:pt x="6" y="94"/>
                  </a:lnTo>
                  <a:lnTo>
                    <a:pt x="2" y="8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2" y="55"/>
                  </a:lnTo>
                  <a:lnTo>
                    <a:pt x="6" y="42"/>
                  </a:lnTo>
                  <a:lnTo>
                    <a:pt x="12" y="29"/>
                  </a:lnTo>
                  <a:lnTo>
                    <a:pt x="20" y="19"/>
                  </a:lnTo>
                  <a:lnTo>
                    <a:pt x="30" y="11"/>
                  </a:lnTo>
                  <a:lnTo>
                    <a:pt x="43" y="5"/>
                  </a:lnTo>
                  <a:lnTo>
                    <a:pt x="55" y="1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1"/>
                  </a:lnTo>
                  <a:lnTo>
                    <a:pt x="95" y="5"/>
                  </a:lnTo>
                  <a:lnTo>
                    <a:pt x="106" y="11"/>
                  </a:lnTo>
                  <a:lnTo>
                    <a:pt x="117" y="19"/>
                  </a:lnTo>
                  <a:lnTo>
                    <a:pt x="124" y="29"/>
                  </a:lnTo>
                  <a:lnTo>
                    <a:pt x="131" y="42"/>
                  </a:lnTo>
                  <a:lnTo>
                    <a:pt x="135" y="55"/>
                  </a:lnTo>
                  <a:lnTo>
                    <a:pt x="137" y="67"/>
                  </a:lnTo>
                  <a:lnTo>
                    <a:pt x="13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id="{BE175C0B-45A6-24A6-C30A-4C55639BF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213" y="3914775"/>
              <a:ext cx="71438" cy="73025"/>
            </a:xfrm>
            <a:custGeom>
              <a:avLst/>
              <a:gdLst>
                <a:gd name="T0" fmla="*/ 135 w 135"/>
                <a:gd name="T1" fmla="*/ 67 h 136"/>
                <a:gd name="T2" fmla="*/ 135 w 135"/>
                <a:gd name="T3" fmla="*/ 67 h 136"/>
                <a:gd name="T4" fmla="*/ 134 w 135"/>
                <a:gd name="T5" fmla="*/ 81 h 136"/>
                <a:gd name="T6" fmla="*/ 131 w 135"/>
                <a:gd name="T7" fmla="*/ 94 h 136"/>
                <a:gd name="T8" fmla="*/ 124 w 135"/>
                <a:gd name="T9" fmla="*/ 105 h 136"/>
                <a:gd name="T10" fmla="*/ 116 w 135"/>
                <a:gd name="T11" fmla="*/ 116 h 136"/>
                <a:gd name="T12" fmla="*/ 106 w 135"/>
                <a:gd name="T13" fmla="*/ 123 h 136"/>
                <a:gd name="T14" fmla="*/ 95 w 135"/>
                <a:gd name="T15" fmla="*/ 131 h 136"/>
                <a:gd name="T16" fmla="*/ 82 w 135"/>
                <a:gd name="T17" fmla="*/ 135 h 136"/>
                <a:gd name="T18" fmla="*/ 68 w 135"/>
                <a:gd name="T19" fmla="*/ 136 h 136"/>
                <a:gd name="T20" fmla="*/ 68 w 135"/>
                <a:gd name="T21" fmla="*/ 136 h 136"/>
                <a:gd name="T22" fmla="*/ 54 w 135"/>
                <a:gd name="T23" fmla="*/ 135 h 136"/>
                <a:gd name="T24" fmla="*/ 41 w 135"/>
                <a:gd name="T25" fmla="*/ 131 h 136"/>
                <a:gd name="T26" fmla="*/ 30 w 135"/>
                <a:gd name="T27" fmla="*/ 123 h 136"/>
                <a:gd name="T28" fmla="*/ 20 w 135"/>
                <a:gd name="T29" fmla="*/ 116 h 136"/>
                <a:gd name="T30" fmla="*/ 12 w 135"/>
                <a:gd name="T31" fmla="*/ 105 h 136"/>
                <a:gd name="T32" fmla="*/ 6 w 135"/>
                <a:gd name="T33" fmla="*/ 94 h 136"/>
                <a:gd name="T34" fmla="*/ 2 w 135"/>
                <a:gd name="T35" fmla="*/ 81 h 136"/>
                <a:gd name="T36" fmla="*/ 0 w 135"/>
                <a:gd name="T37" fmla="*/ 67 h 136"/>
                <a:gd name="T38" fmla="*/ 0 w 135"/>
                <a:gd name="T39" fmla="*/ 67 h 136"/>
                <a:gd name="T40" fmla="*/ 2 w 135"/>
                <a:gd name="T41" fmla="*/ 55 h 136"/>
                <a:gd name="T42" fmla="*/ 6 w 135"/>
                <a:gd name="T43" fmla="*/ 42 h 136"/>
                <a:gd name="T44" fmla="*/ 12 w 135"/>
                <a:gd name="T45" fmla="*/ 29 h 136"/>
                <a:gd name="T46" fmla="*/ 20 w 135"/>
                <a:gd name="T47" fmla="*/ 19 h 136"/>
                <a:gd name="T48" fmla="*/ 30 w 135"/>
                <a:gd name="T49" fmla="*/ 11 h 136"/>
                <a:gd name="T50" fmla="*/ 41 w 135"/>
                <a:gd name="T51" fmla="*/ 5 h 136"/>
                <a:gd name="T52" fmla="*/ 54 w 135"/>
                <a:gd name="T53" fmla="*/ 1 h 136"/>
                <a:gd name="T54" fmla="*/ 68 w 135"/>
                <a:gd name="T55" fmla="*/ 0 h 136"/>
                <a:gd name="T56" fmla="*/ 68 w 135"/>
                <a:gd name="T57" fmla="*/ 0 h 136"/>
                <a:gd name="T58" fmla="*/ 82 w 135"/>
                <a:gd name="T59" fmla="*/ 1 h 136"/>
                <a:gd name="T60" fmla="*/ 95 w 135"/>
                <a:gd name="T61" fmla="*/ 5 h 136"/>
                <a:gd name="T62" fmla="*/ 106 w 135"/>
                <a:gd name="T63" fmla="*/ 11 h 136"/>
                <a:gd name="T64" fmla="*/ 116 w 135"/>
                <a:gd name="T65" fmla="*/ 19 h 136"/>
                <a:gd name="T66" fmla="*/ 124 w 135"/>
                <a:gd name="T67" fmla="*/ 29 h 136"/>
                <a:gd name="T68" fmla="*/ 131 w 135"/>
                <a:gd name="T69" fmla="*/ 42 h 136"/>
                <a:gd name="T70" fmla="*/ 134 w 135"/>
                <a:gd name="T71" fmla="*/ 55 h 136"/>
                <a:gd name="T72" fmla="*/ 135 w 135"/>
                <a:gd name="T73" fmla="*/ 67 h 136"/>
                <a:gd name="T74" fmla="*/ 135 w 135"/>
                <a:gd name="T75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6">
                  <a:moveTo>
                    <a:pt x="135" y="67"/>
                  </a:moveTo>
                  <a:lnTo>
                    <a:pt x="135" y="67"/>
                  </a:lnTo>
                  <a:lnTo>
                    <a:pt x="134" y="81"/>
                  </a:lnTo>
                  <a:lnTo>
                    <a:pt x="131" y="94"/>
                  </a:lnTo>
                  <a:lnTo>
                    <a:pt x="124" y="105"/>
                  </a:lnTo>
                  <a:lnTo>
                    <a:pt x="116" y="116"/>
                  </a:lnTo>
                  <a:lnTo>
                    <a:pt x="106" y="123"/>
                  </a:lnTo>
                  <a:lnTo>
                    <a:pt x="95" y="131"/>
                  </a:lnTo>
                  <a:lnTo>
                    <a:pt x="82" y="135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54" y="135"/>
                  </a:lnTo>
                  <a:lnTo>
                    <a:pt x="41" y="131"/>
                  </a:lnTo>
                  <a:lnTo>
                    <a:pt x="30" y="123"/>
                  </a:lnTo>
                  <a:lnTo>
                    <a:pt x="20" y="116"/>
                  </a:lnTo>
                  <a:lnTo>
                    <a:pt x="12" y="105"/>
                  </a:lnTo>
                  <a:lnTo>
                    <a:pt x="6" y="94"/>
                  </a:lnTo>
                  <a:lnTo>
                    <a:pt x="2" y="8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2" y="55"/>
                  </a:lnTo>
                  <a:lnTo>
                    <a:pt x="6" y="42"/>
                  </a:lnTo>
                  <a:lnTo>
                    <a:pt x="12" y="29"/>
                  </a:lnTo>
                  <a:lnTo>
                    <a:pt x="20" y="19"/>
                  </a:lnTo>
                  <a:lnTo>
                    <a:pt x="30" y="11"/>
                  </a:lnTo>
                  <a:lnTo>
                    <a:pt x="41" y="5"/>
                  </a:lnTo>
                  <a:lnTo>
                    <a:pt x="54" y="1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1"/>
                  </a:lnTo>
                  <a:lnTo>
                    <a:pt x="95" y="5"/>
                  </a:lnTo>
                  <a:lnTo>
                    <a:pt x="106" y="11"/>
                  </a:lnTo>
                  <a:lnTo>
                    <a:pt x="116" y="19"/>
                  </a:lnTo>
                  <a:lnTo>
                    <a:pt x="124" y="29"/>
                  </a:lnTo>
                  <a:lnTo>
                    <a:pt x="131" y="42"/>
                  </a:lnTo>
                  <a:lnTo>
                    <a:pt x="134" y="55"/>
                  </a:lnTo>
                  <a:lnTo>
                    <a:pt x="135" y="67"/>
                  </a:lnTo>
                  <a:lnTo>
                    <a:pt x="13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45" name="Freeform 23">
              <a:extLst>
                <a:ext uri="{FF2B5EF4-FFF2-40B4-BE49-F238E27FC236}">
                  <a16:creationId xmlns:a16="http://schemas.microsoft.com/office/drawing/2014/main" id="{B9896B78-CE40-F4DA-7099-9F81978CC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088" y="3903663"/>
              <a:ext cx="71438" cy="71438"/>
            </a:xfrm>
            <a:custGeom>
              <a:avLst/>
              <a:gdLst>
                <a:gd name="T0" fmla="*/ 137 w 137"/>
                <a:gd name="T1" fmla="*/ 68 h 135"/>
                <a:gd name="T2" fmla="*/ 137 w 137"/>
                <a:gd name="T3" fmla="*/ 68 h 135"/>
                <a:gd name="T4" fmla="*/ 135 w 137"/>
                <a:gd name="T5" fmla="*/ 82 h 135"/>
                <a:gd name="T6" fmla="*/ 131 w 137"/>
                <a:gd name="T7" fmla="*/ 94 h 135"/>
                <a:gd name="T8" fmla="*/ 124 w 137"/>
                <a:gd name="T9" fmla="*/ 106 h 135"/>
                <a:gd name="T10" fmla="*/ 115 w 137"/>
                <a:gd name="T11" fmla="*/ 116 h 135"/>
                <a:gd name="T12" fmla="*/ 106 w 137"/>
                <a:gd name="T13" fmla="*/ 124 h 135"/>
                <a:gd name="T14" fmla="*/ 94 w 137"/>
                <a:gd name="T15" fmla="*/ 130 h 135"/>
                <a:gd name="T16" fmla="*/ 82 w 137"/>
                <a:gd name="T17" fmla="*/ 134 h 135"/>
                <a:gd name="T18" fmla="*/ 68 w 137"/>
                <a:gd name="T19" fmla="*/ 135 h 135"/>
                <a:gd name="T20" fmla="*/ 68 w 137"/>
                <a:gd name="T21" fmla="*/ 135 h 135"/>
                <a:gd name="T22" fmla="*/ 55 w 137"/>
                <a:gd name="T23" fmla="*/ 134 h 135"/>
                <a:gd name="T24" fmla="*/ 42 w 137"/>
                <a:gd name="T25" fmla="*/ 130 h 135"/>
                <a:gd name="T26" fmla="*/ 30 w 137"/>
                <a:gd name="T27" fmla="*/ 124 h 135"/>
                <a:gd name="T28" fmla="*/ 20 w 137"/>
                <a:gd name="T29" fmla="*/ 116 h 135"/>
                <a:gd name="T30" fmla="*/ 11 w 137"/>
                <a:gd name="T31" fmla="*/ 106 h 135"/>
                <a:gd name="T32" fmla="*/ 6 w 137"/>
                <a:gd name="T33" fmla="*/ 94 h 135"/>
                <a:gd name="T34" fmla="*/ 1 w 137"/>
                <a:gd name="T35" fmla="*/ 82 h 135"/>
                <a:gd name="T36" fmla="*/ 0 w 137"/>
                <a:gd name="T37" fmla="*/ 68 h 135"/>
                <a:gd name="T38" fmla="*/ 0 w 137"/>
                <a:gd name="T39" fmla="*/ 68 h 135"/>
                <a:gd name="T40" fmla="*/ 1 w 137"/>
                <a:gd name="T41" fmla="*/ 54 h 135"/>
                <a:gd name="T42" fmla="*/ 6 w 137"/>
                <a:gd name="T43" fmla="*/ 41 h 135"/>
                <a:gd name="T44" fmla="*/ 11 w 137"/>
                <a:gd name="T45" fmla="*/ 30 h 135"/>
                <a:gd name="T46" fmla="*/ 20 w 137"/>
                <a:gd name="T47" fmla="*/ 20 h 135"/>
                <a:gd name="T48" fmla="*/ 30 w 137"/>
                <a:gd name="T49" fmla="*/ 11 h 135"/>
                <a:gd name="T50" fmla="*/ 42 w 137"/>
                <a:gd name="T51" fmla="*/ 4 h 135"/>
                <a:gd name="T52" fmla="*/ 55 w 137"/>
                <a:gd name="T53" fmla="*/ 2 h 135"/>
                <a:gd name="T54" fmla="*/ 68 w 137"/>
                <a:gd name="T55" fmla="*/ 0 h 135"/>
                <a:gd name="T56" fmla="*/ 68 w 137"/>
                <a:gd name="T57" fmla="*/ 0 h 135"/>
                <a:gd name="T58" fmla="*/ 82 w 137"/>
                <a:gd name="T59" fmla="*/ 2 h 135"/>
                <a:gd name="T60" fmla="*/ 94 w 137"/>
                <a:gd name="T61" fmla="*/ 4 h 135"/>
                <a:gd name="T62" fmla="*/ 106 w 137"/>
                <a:gd name="T63" fmla="*/ 11 h 135"/>
                <a:gd name="T64" fmla="*/ 115 w 137"/>
                <a:gd name="T65" fmla="*/ 20 h 135"/>
                <a:gd name="T66" fmla="*/ 124 w 137"/>
                <a:gd name="T67" fmla="*/ 30 h 135"/>
                <a:gd name="T68" fmla="*/ 131 w 137"/>
                <a:gd name="T69" fmla="*/ 41 h 135"/>
                <a:gd name="T70" fmla="*/ 135 w 137"/>
                <a:gd name="T71" fmla="*/ 54 h 135"/>
                <a:gd name="T72" fmla="*/ 137 w 137"/>
                <a:gd name="T73" fmla="*/ 68 h 135"/>
                <a:gd name="T74" fmla="*/ 137 w 137"/>
                <a:gd name="T75" fmla="*/ 6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7" h="135">
                  <a:moveTo>
                    <a:pt x="137" y="68"/>
                  </a:moveTo>
                  <a:lnTo>
                    <a:pt x="137" y="68"/>
                  </a:lnTo>
                  <a:lnTo>
                    <a:pt x="135" y="82"/>
                  </a:lnTo>
                  <a:lnTo>
                    <a:pt x="131" y="94"/>
                  </a:lnTo>
                  <a:lnTo>
                    <a:pt x="124" y="106"/>
                  </a:lnTo>
                  <a:lnTo>
                    <a:pt x="115" y="116"/>
                  </a:lnTo>
                  <a:lnTo>
                    <a:pt x="106" y="124"/>
                  </a:lnTo>
                  <a:lnTo>
                    <a:pt x="94" y="130"/>
                  </a:lnTo>
                  <a:lnTo>
                    <a:pt x="82" y="134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55" y="134"/>
                  </a:lnTo>
                  <a:lnTo>
                    <a:pt x="42" y="130"/>
                  </a:lnTo>
                  <a:lnTo>
                    <a:pt x="30" y="124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6" y="94"/>
                  </a:lnTo>
                  <a:lnTo>
                    <a:pt x="1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54"/>
                  </a:lnTo>
                  <a:lnTo>
                    <a:pt x="6" y="41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1"/>
                  </a:lnTo>
                  <a:lnTo>
                    <a:pt x="42" y="4"/>
                  </a:lnTo>
                  <a:lnTo>
                    <a:pt x="55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6" y="11"/>
                  </a:lnTo>
                  <a:lnTo>
                    <a:pt x="115" y="20"/>
                  </a:lnTo>
                  <a:lnTo>
                    <a:pt x="124" y="30"/>
                  </a:lnTo>
                  <a:lnTo>
                    <a:pt x="131" y="41"/>
                  </a:lnTo>
                  <a:lnTo>
                    <a:pt x="135" y="54"/>
                  </a:lnTo>
                  <a:lnTo>
                    <a:pt x="137" y="68"/>
                  </a:lnTo>
                  <a:lnTo>
                    <a:pt x="13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46" name="Freeform 24">
              <a:extLst>
                <a:ext uri="{FF2B5EF4-FFF2-40B4-BE49-F238E27FC236}">
                  <a16:creationId xmlns:a16="http://schemas.microsoft.com/office/drawing/2014/main" id="{87DB6DAC-1EF4-6A34-2310-1D697F38D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3903663"/>
              <a:ext cx="71438" cy="71438"/>
            </a:xfrm>
            <a:custGeom>
              <a:avLst/>
              <a:gdLst>
                <a:gd name="T0" fmla="*/ 135 w 135"/>
                <a:gd name="T1" fmla="*/ 68 h 135"/>
                <a:gd name="T2" fmla="*/ 135 w 135"/>
                <a:gd name="T3" fmla="*/ 68 h 135"/>
                <a:gd name="T4" fmla="*/ 134 w 135"/>
                <a:gd name="T5" fmla="*/ 82 h 135"/>
                <a:gd name="T6" fmla="*/ 129 w 135"/>
                <a:gd name="T7" fmla="*/ 94 h 135"/>
                <a:gd name="T8" fmla="*/ 124 w 135"/>
                <a:gd name="T9" fmla="*/ 106 h 135"/>
                <a:gd name="T10" fmla="*/ 115 w 135"/>
                <a:gd name="T11" fmla="*/ 116 h 135"/>
                <a:gd name="T12" fmla="*/ 105 w 135"/>
                <a:gd name="T13" fmla="*/ 124 h 135"/>
                <a:gd name="T14" fmla="*/ 94 w 135"/>
                <a:gd name="T15" fmla="*/ 130 h 135"/>
                <a:gd name="T16" fmla="*/ 82 w 135"/>
                <a:gd name="T17" fmla="*/ 134 h 135"/>
                <a:gd name="T18" fmla="*/ 67 w 135"/>
                <a:gd name="T19" fmla="*/ 135 h 135"/>
                <a:gd name="T20" fmla="*/ 67 w 135"/>
                <a:gd name="T21" fmla="*/ 135 h 135"/>
                <a:gd name="T22" fmla="*/ 53 w 135"/>
                <a:gd name="T23" fmla="*/ 134 h 135"/>
                <a:gd name="T24" fmla="*/ 41 w 135"/>
                <a:gd name="T25" fmla="*/ 130 h 135"/>
                <a:gd name="T26" fmla="*/ 29 w 135"/>
                <a:gd name="T27" fmla="*/ 124 h 135"/>
                <a:gd name="T28" fmla="*/ 20 w 135"/>
                <a:gd name="T29" fmla="*/ 116 h 135"/>
                <a:gd name="T30" fmla="*/ 11 w 135"/>
                <a:gd name="T31" fmla="*/ 106 h 135"/>
                <a:gd name="T32" fmla="*/ 5 w 135"/>
                <a:gd name="T33" fmla="*/ 94 h 135"/>
                <a:gd name="T34" fmla="*/ 1 w 135"/>
                <a:gd name="T35" fmla="*/ 82 h 135"/>
                <a:gd name="T36" fmla="*/ 0 w 135"/>
                <a:gd name="T37" fmla="*/ 68 h 135"/>
                <a:gd name="T38" fmla="*/ 0 w 135"/>
                <a:gd name="T39" fmla="*/ 68 h 135"/>
                <a:gd name="T40" fmla="*/ 1 w 135"/>
                <a:gd name="T41" fmla="*/ 54 h 135"/>
                <a:gd name="T42" fmla="*/ 5 w 135"/>
                <a:gd name="T43" fmla="*/ 41 h 135"/>
                <a:gd name="T44" fmla="*/ 11 w 135"/>
                <a:gd name="T45" fmla="*/ 30 h 135"/>
                <a:gd name="T46" fmla="*/ 20 w 135"/>
                <a:gd name="T47" fmla="*/ 20 h 135"/>
                <a:gd name="T48" fmla="*/ 29 w 135"/>
                <a:gd name="T49" fmla="*/ 11 h 135"/>
                <a:gd name="T50" fmla="*/ 41 w 135"/>
                <a:gd name="T51" fmla="*/ 4 h 135"/>
                <a:gd name="T52" fmla="*/ 53 w 135"/>
                <a:gd name="T53" fmla="*/ 2 h 135"/>
                <a:gd name="T54" fmla="*/ 67 w 135"/>
                <a:gd name="T55" fmla="*/ 0 h 135"/>
                <a:gd name="T56" fmla="*/ 67 w 135"/>
                <a:gd name="T57" fmla="*/ 0 h 135"/>
                <a:gd name="T58" fmla="*/ 82 w 135"/>
                <a:gd name="T59" fmla="*/ 2 h 135"/>
                <a:gd name="T60" fmla="*/ 94 w 135"/>
                <a:gd name="T61" fmla="*/ 4 h 135"/>
                <a:gd name="T62" fmla="*/ 105 w 135"/>
                <a:gd name="T63" fmla="*/ 11 h 135"/>
                <a:gd name="T64" fmla="*/ 115 w 135"/>
                <a:gd name="T65" fmla="*/ 20 h 135"/>
                <a:gd name="T66" fmla="*/ 124 w 135"/>
                <a:gd name="T67" fmla="*/ 30 h 135"/>
                <a:gd name="T68" fmla="*/ 129 w 135"/>
                <a:gd name="T69" fmla="*/ 41 h 135"/>
                <a:gd name="T70" fmla="*/ 134 w 135"/>
                <a:gd name="T71" fmla="*/ 54 h 135"/>
                <a:gd name="T72" fmla="*/ 135 w 135"/>
                <a:gd name="T73" fmla="*/ 68 h 135"/>
                <a:gd name="T74" fmla="*/ 135 w 135"/>
                <a:gd name="T75" fmla="*/ 6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8"/>
                  </a:lnTo>
                  <a:lnTo>
                    <a:pt x="134" y="82"/>
                  </a:lnTo>
                  <a:lnTo>
                    <a:pt x="129" y="94"/>
                  </a:lnTo>
                  <a:lnTo>
                    <a:pt x="124" y="106"/>
                  </a:lnTo>
                  <a:lnTo>
                    <a:pt x="115" y="116"/>
                  </a:lnTo>
                  <a:lnTo>
                    <a:pt x="105" y="124"/>
                  </a:lnTo>
                  <a:lnTo>
                    <a:pt x="94" y="130"/>
                  </a:lnTo>
                  <a:lnTo>
                    <a:pt x="82" y="134"/>
                  </a:lnTo>
                  <a:lnTo>
                    <a:pt x="67" y="135"/>
                  </a:lnTo>
                  <a:lnTo>
                    <a:pt x="67" y="135"/>
                  </a:lnTo>
                  <a:lnTo>
                    <a:pt x="53" y="134"/>
                  </a:lnTo>
                  <a:lnTo>
                    <a:pt x="41" y="130"/>
                  </a:lnTo>
                  <a:lnTo>
                    <a:pt x="29" y="124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4"/>
                  </a:lnTo>
                  <a:lnTo>
                    <a:pt x="1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54"/>
                  </a:lnTo>
                  <a:lnTo>
                    <a:pt x="5" y="41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29" y="11"/>
                  </a:lnTo>
                  <a:lnTo>
                    <a:pt x="41" y="4"/>
                  </a:lnTo>
                  <a:lnTo>
                    <a:pt x="53" y="2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5" y="11"/>
                  </a:lnTo>
                  <a:lnTo>
                    <a:pt x="115" y="20"/>
                  </a:lnTo>
                  <a:lnTo>
                    <a:pt x="124" y="30"/>
                  </a:lnTo>
                  <a:lnTo>
                    <a:pt x="129" y="41"/>
                  </a:lnTo>
                  <a:lnTo>
                    <a:pt x="134" y="54"/>
                  </a:lnTo>
                  <a:lnTo>
                    <a:pt x="135" y="68"/>
                  </a:lnTo>
                  <a:lnTo>
                    <a:pt x="135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47" name="Freeform 25">
              <a:extLst>
                <a:ext uri="{FF2B5EF4-FFF2-40B4-BE49-F238E27FC236}">
                  <a16:creationId xmlns:a16="http://schemas.microsoft.com/office/drawing/2014/main" id="{E997A96B-6E37-2B7E-1195-FB15F98E3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3903663"/>
              <a:ext cx="71438" cy="71438"/>
            </a:xfrm>
            <a:custGeom>
              <a:avLst/>
              <a:gdLst>
                <a:gd name="T0" fmla="*/ 135 w 135"/>
                <a:gd name="T1" fmla="*/ 68 h 135"/>
                <a:gd name="T2" fmla="*/ 135 w 135"/>
                <a:gd name="T3" fmla="*/ 68 h 135"/>
                <a:gd name="T4" fmla="*/ 133 w 135"/>
                <a:gd name="T5" fmla="*/ 82 h 135"/>
                <a:gd name="T6" fmla="*/ 131 w 135"/>
                <a:gd name="T7" fmla="*/ 94 h 135"/>
                <a:gd name="T8" fmla="*/ 124 w 135"/>
                <a:gd name="T9" fmla="*/ 106 h 135"/>
                <a:gd name="T10" fmla="*/ 115 w 135"/>
                <a:gd name="T11" fmla="*/ 116 h 135"/>
                <a:gd name="T12" fmla="*/ 105 w 135"/>
                <a:gd name="T13" fmla="*/ 124 h 135"/>
                <a:gd name="T14" fmla="*/ 94 w 135"/>
                <a:gd name="T15" fmla="*/ 130 h 135"/>
                <a:gd name="T16" fmla="*/ 81 w 135"/>
                <a:gd name="T17" fmla="*/ 134 h 135"/>
                <a:gd name="T18" fmla="*/ 67 w 135"/>
                <a:gd name="T19" fmla="*/ 135 h 135"/>
                <a:gd name="T20" fmla="*/ 67 w 135"/>
                <a:gd name="T21" fmla="*/ 135 h 135"/>
                <a:gd name="T22" fmla="*/ 53 w 135"/>
                <a:gd name="T23" fmla="*/ 134 h 135"/>
                <a:gd name="T24" fmla="*/ 41 w 135"/>
                <a:gd name="T25" fmla="*/ 130 h 135"/>
                <a:gd name="T26" fmla="*/ 29 w 135"/>
                <a:gd name="T27" fmla="*/ 124 h 135"/>
                <a:gd name="T28" fmla="*/ 19 w 135"/>
                <a:gd name="T29" fmla="*/ 116 h 135"/>
                <a:gd name="T30" fmla="*/ 11 w 135"/>
                <a:gd name="T31" fmla="*/ 106 h 135"/>
                <a:gd name="T32" fmla="*/ 5 w 135"/>
                <a:gd name="T33" fmla="*/ 94 h 135"/>
                <a:gd name="T34" fmla="*/ 1 w 135"/>
                <a:gd name="T35" fmla="*/ 82 h 135"/>
                <a:gd name="T36" fmla="*/ 0 w 135"/>
                <a:gd name="T37" fmla="*/ 68 h 135"/>
                <a:gd name="T38" fmla="*/ 0 w 135"/>
                <a:gd name="T39" fmla="*/ 68 h 135"/>
                <a:gd name="T40" fmla="*/ 1 w 135"/>
                <a:gd name="T41" fmla="*/ 54 h 135"/>
                <a:gd name="T42" fmla="*/ 5 w 135"/>
                <a:gd name="T43" fmla="*/ 41 h 135"/>
                <a:gd name="T44" fmla="*/ 11 w 135"/>
                <a:gd name="T45" fmla="*/ 30 h 135"/>
                <a:gd name="T46" fmla="*/ 19 w 135"/>
                <a:gd name="T47" fmla="*/ 20 h 135"/>
                <a:gd name="T48" fmla="*/ 29 w 135"/>
                <a:gd name="T49" fmla="*/ 11 h 135"/>
                <a:gd name="T50" fmla="*/ 41 w 135"/>
                <a:gd name="T51" fmla="*/ 4 h 135"/>
                <a:gd name="T52" fmla="*/ 53 w 135"/>
                <a:gd name="T53" fmla="*/ 2 h 135"/>
                <a:gd name="T54" fmla="*/ 67 w 135"/>
                <a:gd name="T55" fmla="*/ 0 h 135"/>
                <a:gd name="T56" fmla="*/ 67 w 135"/>
                <a:gd name="T57" fmla="*/ 0 h 135"/>
                <a:gd name="T58" fmla="*/ 81 w 135"/>
                <a:gd name="T59" fmla="*/ 2 h 135"/>
                <a:gd name="T60" fmla="*/ 94 w 135"/>
                <a:gd name="T61" fmla="*/ 4 h 135"/>
                <a:gd name="T62" fmla="*/ 105 w 135"/>
                <a:gd name="T63" fmla="*/ 11 h 135"/>
                <a:gd name="T64" fmla="*/ 115 w 135"/>
                <a:gd name="T65" fmla="*/ 20 h 135"/>
                <a:gd name="T66" fmla="*/ 124 w 135"/>
                <a:gd name="T67" fmla="*/ 30 h 135"/>
                <a:gd name="T68" fmla="*/ 131 w 135"/>
                <a:gd name="T69" fmla="*/ 41 h 135"/>
                <a:gd name="T70" fmla="*/ 133 w 135"/>
                <a:gd name="T71" fmla="*/ 54 h 135"/>
                <a:gd name="T72" fmla="*/ 135 w 135"/>
                <a:gd name="T73" fmla="*/ 68 h 135"/>
                <a:gd name="T74" fmla="*/ 135 w 135"/>
                <a:gd name="T75" fmla="*/ 6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8"/>
                  </a:lnTo>
                  <a:lnTo>
                    <a:pt x="133" y="82"/>
                  </a:lnTo>
                  <a:lnTo>
                    <a:pt x="131" y="94"/>
                  </a:lnTo>
                  <a:lnTo>
                    <a:pt x="124" y="106"/>
                  </a:lnTo>
                  <a:lnTo>
                    <a:pt x="115" y="116"/>
                  </a:lnTo>
                  <a:lnTo>
                    <a:pt x="105" y="124"/>
                  </a:lnTo>
                  <a:lnTo>
                    <a:pt x="94" y="130"/>
                  </a:lnTo>
                  <a:lnTo>
                    <a:pt x="81" y="134"/>
                  </a:lnTo>
                  <a:lnTo>
                    <a:pt x="67" y="135"/>
                  </a:lnTo>
                  <a:lnTo>
                    <a:pt x="67" y="135"/>
                  </a:lnTo>
                  <a:lnTo>
                    <a:pt x="53" y="134"/>
                  </a:lnTo>
                  <a:lnTo>
                    <a:pt x="41" y="130"/>
                  </a:lnTo>
                  <a:lnTo>
                    <a:pt x="29" y="124"/>
                  </a:lnTo>
                  <a:lnTo>
                    <a:pt x="19" y="116"/>
                  </a:lnTo>
                  <a:lnTo>
                    <a:pt x="11" y="106"/>
                  </a:lnTo>
                  <a:lnTo>
                    <a:pt x="5" y="94"/>
                  </a:lnTo>
                  <a:lnTo>
                    <a:pt x="1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54"/>
                  </a:lnTo>
                  <a:lnTo>
                    <a:pt x="5" y="41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29" y="11"/>
                  </a:lnTo>
                  <a:lnTo>
                    <a:pt x="41" y="4"/>
                  </a:lnTo>
                  <a:lnTo>
                    <a:pt x="53" y="2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1" y="2"/>
                  </a:lnTo>
                  <a:lnTo>
                    <a:pt x="94" y="4"/>
                  </a:lnTo>
                  <a:lnTo>
                    <a:pt x="105" y="11"/>
                  </a:lnTo>
                  <a:lnTo>
                    <a:pt x="115" y="20"/>
                  </a:lnTo>
                  <a:lnTo>
                    <a:pt x="124" y="30"/>
                  </a:lnTo>
                  <a:lnTo>
                    <a:pt x="131" y="41"/>
                  </a:lnTo>
                  <a:lnTo>
                    <a:pt x="133" y="54"/>
                  </a:lnTo>
                  <a:lnTo>
                    <a:pt x="135" y="68"/>
                  </a:lnTo>
                  <a:lnTo>
                    <a:pt x="135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50738E2-5DA2-5752-AAC5-6B8578357B36}"/>
                </a:ext>
              </a:extLst>
            </p:cNvPr>
            <p:cNvGrpSpPr/>
            <p:nvPr/>
          </p:nvGrpSpPr>
          <p:grpSpPr>
            <a:xfrm>
              <a:off x="179388" y="2521100"/>
              <a:ext cx="8785225" cy="1468288"/>
              <a:chOff x="179388" y="2521100"/>
              <a:chExt cx="8785225" cy="1468288"/>
            </a:xfrm>
          </p:grpSpPr>
          <p:sp>
            <p:nvSpPr>
              <p:cNvPr id="212" name="Freeform 26">
                <a:extLst>
                  <a:ext uri="{FF2B5EF4-FFF2-40B4-BE49-F238E27FC236}">
                    <a16:creationId xmlns:a16="http://schemas.microsoft.com/office/drawing/2014/main" id="{130863AC-6576-9E9A-D4FB-2CE41376D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8" y="2521100"/>
                <a:ext cx="8785225" cy="1408113"/>
              </a:xfrm>
              <a:custGeom>
                <a:avLst/>
                <a:gdLst>
                  <a:gd name="T0" fmla="*/ 9336 w 16604"/>
                  <a:gd name="T1" fmla="*/ 124 h 2660"/>
                  <a:gd name="T2" fmla="*/ 10269 w 16604"/>
                  <a:gd name="T3" fmla="*/ 200 h 2660"/>
                  <a:gd name="T4" fmla="*/ 11090 w 16604"/>
                  <a:gd name="T5" fmla="*/ 307 h 2660"/>
                  <a:gd name="T6" fmla="*/ 12101 w 16604"/>
                  <a:gd name="T7" fmla="*/ 497 h 2660"/>
                  <a:gd name="T8" fmla="*/ 12836 w 16604"/>
                  <a:gd name="T9" fmla="*/ 681 h 2660"/>
                  <a:gd name="T10" fmla="*/ 13694 w 16604"/>
                  <a:gd name="T11" fmla="*/ 951 h 2660"/>
                  <a:gd name="T12" fmla="*/ 14153 w 16604"/>
                  <a:gd name="T13" fmla="*/ 1124 h 2660"/>
                  <a:gd name="T14" fmla="*/ 14640 w 16604"/>
                  <a:gd name="T15" fmla="*/ 1337 h 2660"/>
                  <a:gd name="T16" fmla="*/ 15016 w 16604"/>
                  <a:gd name="T17" fmla="*/ 1522 h 2660"/>
                  <a:gd name="T18" fmla="*/ 15516 w 16604"/>
                  <a:gd name="T19" fmla="*/ 1805 h 2660"/>
                  <a:gd name="T20" fmla="*/ 15869 w 16604"/>
                  <a:gd name="T21" fmla="*/ 2040 h 2660"/>
                  <a:gd name="T22" fmla="*/ 16275 w 16604"/>
                  <a:gd name="T23" fmla="*/ 2355 h 2660"/>
                  <a:gd name="T24" fmla="*/ 16520 w 16604"/>
                  <a:gd name="T25" fmla="*/ 2539 h 2660"/>
                  <a:gd name="T26" fmla="*/ 16194 w 16604"/>
                  <a:gd name="T27" fmla="*/ 2237 h 2660"/>
                  <a:gd name="T28" fmla="*/ 15889 w 16604"/>
                  <a:gd name="T29" fmla="*/ 1995 h 2660"/>
                  <a:gd name="T30" fmla="*/ 15587 w 16604"/>
                  <a:gd name="T31" fmla="*/ 1785 h 2660"/>
                  <a:gd name="T32" fmla="*/ 15186 w 16604"/>
                  <a:gd name="T33" fmla="*/ 1542 h 2660"/>
                  <a:gd name="T34" fmla="*/ 14844 w 16604"/>
                  <a:gd name="T35" fmla="*/ 1359 h 2660"/>
                  <a:gd name="T36" fmla="*/ 14468 w 16604"/>
                  <a:gd name="T37" fmla="*/ 1179 h 2660"/>
                  <a:gd name="T38" fmla="*/ 14136 w 16604"/>
                  <a:gd name="T39" fmla="*/ 1037 h 2660"/>
                  <a:gd name="T40" fmla="*/ 13654 w 16604"/>
                  <a:gd name="T41" fmla="*/ 853 h 2660"/>
                  <a:gd name="T42" fmla="*/ 13082 w 16604"/>
                  <a:gd name="T43" fmla="*/ 664 h 2660"/>
                  <a:gd name="T44" fmla="*/ 12567 w 16604"/>
                  <a:gd name="T45" fmla="*/ 519 h 2660"/>
                  <a:gd name="T46" fmla="*/ 12056 w 16604"/>
                  <a:gd name="T47" fmla="*/ 397 h 2660"/>
                  <a:gd name="T48" fmla="*/ 11421 w 16604"/>
                  <a:gd name="T49" fmla="*/ 270 h 2660"/>
                  <a:gd name="T50" fmla="*/ 10759 w 16604"/>
                  <a:gd name="T51" fmla="*/ 166 h 2660"/>
                  <a:gd name="T52" fmla="*/ 9987 w 16604"/>
                  <a:gd name="T53" fmla="*/ 77 h 2660"/>
                  <a:gd name="T54" fmla="*/ 9447 w 16604"/>
                  <a:gd name="T55" fmla="*/ 35 h 2660"/>
                  <a:gd name="T56" fmla="*/ 8754 w 16604"/>
                  <a:gd name="T57" fmla="*/ 6 h 2660"/>
                  <a:gd name="T58" fmla="*/ 8120 w 16604"/>
                  <a:gd name="T59" fmla="*/ 1 h 2660"/>
                  <a:gd name="T60" fmla="*/ 7567 w 16604"/>
                  <a:gd name="T61" fmla="*/ 15 h 2660"/>
                  <a:gd name="T62" fmla="*/ 7002 w 16604"/>
                  <a:gd name="T63" fmla="*/ 46 h 2660"/>
                  <a:gd name="T64" fmla="*/ 6508 w 16604"/>
                  <a:gd name="T65" fmla="*/ 87 h 2660"/>
                  <a:gd name="T66" fmla="*/ 5774 w 16604"/>
                  <a:gd name="T67" fmla="*/ 176 h 2660"/>
                  <a:gd name="T68" fmla="*/ 5256 w 16604"/>
                  <a:gd name="T69" fmla="*/ 256 h 2660"/>
                  <a:gd name="T70" fmla="*/ 4575 w 16604"/>
                  <a:gd name="T71" fmla="*/ 391 h 2660"/>
                  <a:gd name="T72" fmla="*/ 4074 w 16604"/>
                  <a:gd name="T73" fmla="*/ 509 h 2660"/>
                  <a:gd name="T74" fmla="*/ 3593 w 16604"/>
                  <a:gd name="T75" fmla="*/ 643 h 2660"/>
                  <a:gd name="T76" fmla="*/ 3134 w 16604"/>
                  <a:gd name="T77" fmla="*/ 788 h 2660"/>
                  <a:gd name="T78" fmla="*/ 2695 w 16604"/>
                  <a:gd name="T79" fmla="*/ 947 h 2660"/>
                  <a:gd name="T80" fmla="*/ 2150 w 16604"/>
                  <a:gd name="T81" fmla="*/ 1173 h 2660"/>
                  <a:gd name="T82" fmla="*/ 1790 w 16604"/>
                  <a:gd name="T83" fmla="*/ 1344 h 2660"/>
                  <a:gd name="T84" fmla="*/ 1385 w 16604"/>
                  <a:gd name="T85" fmla="*/ 1560 h 2660"/>
                  <a:gd name="T86" fmla="*/ 1071 w 16604"/>
                  <a:gd name="T87" fmla="*/ 1750 h 2660"/>
                  <a:gd name="T88" fmla="*/ 708 w 16604"/>
                  <a:gd name="T89" fmla="*/ 2001 h 2660"/>
                  <a:gd name="T90" fmla="*/ 429 w 16604"/>
                  <a:gd name="T91" fmla="*/ 2221 h 2660"/>
                  <a:gd name="T92" fmla="*/ 158 w 16604"/>
                  <a:gd name="T93" fmla="*/ 2466 h 2660"/>
                  <a:gd name="T94" fmla="*/ 263 w 16604"/>
                  <a:gd name="T95" fmla="*/ 2411 h 2660"/>
                  <a:gd name="T96" fmla="*/ 574 w 16604"/>
                  <a:gd name="T97" fmla="*/ 2158 h 2660"/>
                  <a:gd name="T98" fmla="*/ 1000 w 16604"/>
                  <a:gd name="T99" fmla="*/ 1863 h 2660"/>
                  <a:gd name="T100" fmla="*/ 1362 w 16604"/>
                  <a:gd name="T101" fmla="*/ 1646 h 2660"/>
                  <a:gd name="T102" fmla="*/ 1881 w 16604"/>
                  <a:gd name="T103" fmla="*/ 1375 h 2660"/>
                  <a:gd name="T104" fmla="*/ 2461 w 16604"/>
                  <a:gd name="T105" fmla="*/ 1121 h 2660"/>
                  <a:gd name="T106" fmla="*/ 3081 w 16604"/>
                  <a:gd name="T107" fmla="*/ 892 h 2660"/>
                  <a:gd name="T108" fmla="*/ 3819 w 16604"/>
                  <a:gd name="T109" fmla="*/ 667 h 2660"/>
                  <a:gd name="T110" fmla="*/ 4424 w 16604"/>
                  <a:gd name="T111" fmla="*/ 515 h 2660"/>
                  <a:gd name="T112" fmla="*/ 5239 w 16604"/>
                  <a:gd name="T113" fmla="*/ 352 h 2660"/>
                  <a:gd name="T114" fmla="*/ 6214 w 16604"/>
                  <a:gd name="T115" fmla="*/ 212 h 2660"/>
                  <a:gd name="T116" fmla="*/ 7080 w 16604"/>
                  <a:gd name="T117" fmla="*/ 135 h 2660"/>
                  <a:gd name="T118" fmla="*/ 7749 w 16604"/>
                  <a:gd name="T119" fmla="*/ 104 h 2660"/>
                  <a:gd name="T120" fmla="*/ 8620 w 16604"/>
                  <a:gd name="T121" fmla="*/ 98 h 2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604" h="2660">
                    <a:moveTo>
                      <a:pt x="8620" y="98"/>
                    </a:moveTo>
                    <a:lnTo>
                      <a:pt x="8620" y="98"/>
                    </a:lnTo>
                    <a:lnTo>
                      <a:pt x="8684" y="100"/>
                    </a:lnTo>
                    <a:lnTo>
                      <a:pt x="8684" y="100"/>
                    </a:lnTo>
                    <a:lnTo>
                      <a:pt x="8779" y="101"/>
                    </a:lnTo>
                    <a:lnTo>
                      <a:pt x="8779" y="101"/>
                    </a:lnTo>
                    <a:lnTo>
                      <a:pt x="8847" y="104"/>
                    </a:lnTo>
                    <a:lnTo>
                      <a:pt x="8847" y="104"/>
                    </a:lnTo>
                    <a:lnTo>
                      <a:pt x="8927" y="107"/>
                    </a:lnTo>
                    <a:lnTo>
                      <a:pt x="8927" y="107"/>
                    </a:lnTo>
                    <a:lnTo>
                      <a:pt x="9167" y="115"/>
                    </a:lnTo>
                    <a:lnTo>
                      <a:pt x="9167" y="115"/>
                    </a:lnTo>
                    <a:lnTo>
                      <a:pt x="9213" y="118"/>
                    </a:lnTo>
                    <a:lnTo>
                      <a:pt x="9213" y="118"/>
                    </a:lnTo>
                    <a:lnTo>
                      <a:pt x="9336" y="124"/>
                    </a:lnTo>
                    <a:lnTo>
                      <a:pt x="9458" y="131"/>
                    </a:lnTo>
                    <a:lnTo>
                      <a:pt x="9458" y="131"/>
                    </a:lnTo>
                    <a:lnTo>
                      <a:pt x="9471" y="132"/>
                    </a:lnTo>
                    <a:lnTo>
                      <a:pt x="9471" y="132"/>
                    </a:lnTo>
                    <a:lnTo>
                      <a:pt x="9707" y="149"/>
                    </a:lnTo>
                    <a:lnTo>
                      <a:pt x="9707" y="149"/>
                    </a:lnTo>
                    <a:lnTo>
                      <a:pt x="9750" y="152"/>
                    </a:lnTo>
                    <a:lnTo>
                      <a:pt x="9750" y="152"/>
                    </a:lnTo>
                    <a:lnTo>
                      <a:pt x="9985" y="172"/>
                    </a:lnTo>
                    <a:lnTo>
                      <a:pt x="9985" y="172"/>
                    </a:lnTo>
                    <a:lnTo>
                      <a:pt x="10031" y="176"/>
                    </a:lnTo>
                    <a:lnTo>
                      <a:pt x="10031" y="176"/>
                    </a:lnTo>
                    <a:lnTo>
                      <a:pt x="10151" y="187"/>
                    </a:lnTo>
                    <a:lnTo>
                      <a:pt x="10269" y="200"/>
                    </a:lnTo>
                    <a:lnTo>
                      <a:pt x="10269" y="200"/>
                    </a:lnTo>
                    <a:lnTo>
                      <a:pt x="10289" y="201"/>
                    </a:lnTo>
                    <a:lnTo>
                      <a:pt x="10289" y="201"/>
                    </a:lnTo>
                    <a:lnTo>
                      <a:pt x="10517" y="228"/>
                    </a:lnTo>
                    <a:lnTo>
                      <a:pt x="10517" y="228"/>
                    </a:lnTo>
                    <a:lnTo>
                      <a:pt x="10555" y="232"/>
                    </a:lnTo>
                    <a:lnTo>
                      <a:pt x="10555" y="232"/>
                    </a:lnTo>
                    <a:lnTo>
                      <a:pt x="10784" y="262"/>
                    </a:lnTo>
                    <a:lnTo>
                      <a:pt x="10784" y="262"/>
                    </a:lnTo>
                    <a:lnTo>
                      <a:pt x="10832" y="269"/>
                    </a:lnTo>
                    <a:lnTo>
                      <a:pt x="10832" y="269"/>
                    </a:lnTo>
                    <a:lnTo>
                      <a:pt x="10948" y="286"/>
                    </a:lnTo>
                    <a:lnTo>
                      <a:pt x="11062" y="302"/>
                    </a:lnTo>
                    <a:lnTo>
                      <a:pt x="11062" y="302"/>
                    </a:lnTo>
                    <a:lnTo>
                      <a:pt x="11090" y="307"/>
                    </a:lnTo>
                    <a:lnTo>
                      <a:pt x="11090" y="307"/>
                    </a:lnTo>
                    <a:lnTo>
                      <a:pt x="11307" y="342"/>
                    </a:lnTo>
                    <a:lnTo>
                      <a:pt x="11307" y="342"/>
                    </a:lnTo>
                    <a:lnTo>
                      <a:pt x="11341" y="347"/>
                    </a:lnTo>
                    <a:lnTo>
                      <a:pt x="11341" y="347"/>
                    </a:lnTo>
                    <a:lnTo>
                      <a:pt x="11565" y="388"/>
                    </a:lnTo>
                    <a:lnTo>
                      <a:pt x="11565" y="388"/>
                    </a:lnTo>
                    <a:lnTo>
                      <a:pt x="11611" y="397"/>
                    </a:lnTo>
                    <a:lnTo>
                      <a:pt x="11611" y="397"/>
                    </a:lnTo>
                    <a:lnTo>
                      <a:pt x="11833" y="440"/>
                    </a:lnTo>
                    <a:lnTo>
                      <a:pt x="11833" y="440"/>
                    </a:lnTo>
                    <a:lnTo>
                      <a:pt x="11863" y="446"/>
                    </a:lnTo>
                    <a:lnTo>
                      <a:pt x="11863" y="446"/>
                    </a:lnTo>
                    <a:lnTo>
                      <a:pt x="12077" y="492"/>
                    </a:lnTo>
                    <a:lnTo>
                      <a:pt x="12077" y="492"/>
                    </a:lnTo>
                    <a:lnTo>
                      <a:pt x="12101" y="497"/>
                    </a:lnTo>
                    <a:lnTo>
                      <a:pt x="12101" y="497"/>
                    </a:lnTo>
                    <a:lnTo>
                      <a:pt x="12211" y="522"/>
                    </a:lnTo>
                    <a:lnTo>
                      <a:pt x="12321" y="547"/>
                    </a:lnTo>
                    <a:lnTo>
                      <a:pt x="12321" y="547"/>
                    </a:lnTo>
                    <a:lnTo>
                      <a:pt x="12363" y="559"/>
                    </a:lnTo>
                    <a:lnTo>
                      <a:pt x="12363" y="559"/>
                    </a:lnTo>
                    <a:lnTo>
                      <a:pt x="12471" y="584"/>
                    </a:lnTo>
                    <a:lnTo>
                      <a:pt x="12577" y="611"/>
                    </a:lnTo>
                    <a:lnTo>
                      <a:pt x="12577" y="611"/>
                    </a:lnTo>
                    <a:lnTo>
                      <a:pt x="12611" y="620"/>
                    </a:lnTo>
                    <a:lnTo>
                      <a:pt x="12611" y="620"/>
                    </a:lnTo>
                    <a:lnTo>
                      <a:pt x="12815" y="674"/>
                    </a:lnTo>
                    <a:lnTo>
                      <a:pt x="12815" y="674"/>
                    </a:lnTo>
                    <a:lnTo>
                      <a:pt x="12836" y="681"/>
                    </a:lnTo>
                    <a:lnTo>
                      <a:pt x="12836" y="681"/>
                    </a:lnTo>
                    <a:lnTo>
                      <a:pt x="12940" y="710"/>
                    </a:lnTo>
                    <a:lnTo>
                      <a:pt x="13046" y="740"/>
                    </a:lnTo>
                    <a:lnTo>
                      <a:pt x="13046" y="740"/>
                    </a:lnTo>
                    <a:lnTo>
                      <a:pt x="13128" y="765"/>
                    </a:lnTo>
                    <a:lnTo>
                      <a:pt x="13128" y="765"/>
                    </a:lnTo>
                    <a:lnTo>
                      <a:pt x="13128" y="765"/>
                    </a:lnTo>
                    <a:lnTo>
                      <a:pt x="13128" y="765"/>
                    </a:lnTo>
                    <a:lnTo>
                      <a:pt x="13267" y="808"/>
                    </a:lnTo>
                    <a:lnTo>
                      <a:pt x="13267" y="808"/>
                    </a:lnTo>
                    <a:lnTo>
                      <a:pt x="13367" y="840"/>
                    </a:lnTo>
                    <a:lnTo>
                      <a:pt x="13467" y="872"/>
                    </a:lnTo>
                    <a:lnTo>
                      <a:pt x="13467" y="872"/>
                    </a:lnTo>
                    <a:lnTo>
                      <a:pt x="13505" y="885"/>
                    </a:lnTo>
                    <a:lnTo>
                      <a:pt x="13505" y="885"/>
                    </a:lnTo>
                    <a:lnTo>
                      <a:pt x="13694" y="951"/>
                    </a:lnTo>
                    <a:lnTo>
                      <a:pt x="13694" y="951"/>
                    </a:lnTo>
                    <a:lnTo>
                      <a:pt x="13765" y="976"/>
                    </a:lnTo>
                    <a:lnTo>
                      <a:pt x="13765" y="976"/>
                    </a:lnTo>
                    <a:lnTo>
                      <a:pt x="13805" y="990"/>
                    </a:lnTo>
                    <a:lnTo>
                      <a:pt x="13805" y="990"/>
                    </a:lnTo>
                    <a:lnTo>
                      <a:pt x="13922" y="1034"/>
                    </a:lnTo>
                    <a:lnTo>
                      <a:pt x="13922" y="1034"/>
                    </a:lnTo>
                    <a:lnTo>
                      <a:pt x="13927" y="1035"/>
                    </a:lnTo>
                    <a:lnTo>
                      <a:pt x="13927" y="1035"/>
                    </a:lnTo>
                    <a:lnTo>
                      <a:pt x="14039" y="1079"/>
                    </a:lnTo>
                    <a:lnTo>
                      <a:pt x="14039" y="1079"/>
                    </a:lnTo>
                    <a:lnTo>
                      <a:pt x="14078" y="1095"/>
                    </a:lnTo>
                    <a:lnTo>
                      <a:pt x="14078" y="1095"/>
                    </a:lnTo>
                    <a:lnTo>
                      <a:pt x="14153" y="1124"/>
                    </a:lnTo>
                    <a:lnTo>
                      <a:pt x="14153" y="1124"/>
                    </a:lnTo>
                    <a:lnTo>
                      <a:pt x="14198" y="1142"/>
                    </a:lnTo>
                    <a:lnTo>
                      <a:pt x="14198" y="1142"/>
                    </a:lnTo>
                    <a:lnTo>
                      <a:pt x="14268" y="1172"/>
                    </a:lnTo>
                    <a:lnTo>
                      <a:pt x="14268" y="1172"/>
                    </a:lnTo>
                    <a:lnTo>
                      <a:pt x="14312" y="1190"/>
                    </a:lnTo>
                    <a:lnTo>
                      <a:pt x="14312" y="1190"/>
                    </a:lnTo>
                    <a:lnTo>
                      <a:pt x="14386" y="1223"/>
                    </a:lnTo>
                    <a:lnTo>
                      <a:pt x="14386" y="1223"/>
                    </a:lnTo>
                    <a:lnTo>
                      <a:pt x="14423" y="1238"/>
                    </a:lnTo>
                    <a:lnTo>
                      <a:pt x="14423" y="1238"/>
                    </a:lnTo>
                    <a:lnTo>
                      <a:pt x="14533" y="1286"/>
                    </a:lnTo>
                    <a:lnTo>
                      <a:pt x="14533" y="1286"/>
                    </a:lnTo>
                    <a:lnTo>
                      <a:pt x="14534" y="1287"/>
                    </a:lnTo>
                    <a:lnTo>
                      <a:pt x="14534" y="1287"/>
                    </a:lnTo>
                    <a:lnTo>
                      <a:pt x="14640" y="1337"/>
                    </a:lnTo>
                    <a:lnTo>
                      <a:pt x="14640" y="1337"/>
                    </a:lnTo>
                    <a:lnTo>
                      <a:pt x="14674" y="1352"/>
                    </a:lnTo>
                    <a:lnTo>
                      <a:pt x="14674" y="1352"/>
                    </a:lnTo>
                    <a:lnTo>
                      <a:pt x="14747" y="1386"/>
                    </a:lnTo>
                    <a:lnTo>
                      <a:pt x="14747" y="1386"/>
                    </a:lnTo>
                    <a:lnTo>
                      <a:pt x="14785" y="1405"/>
                    </a:lnTo>
                    <a:lnTo>
                      <a:pt x="14785" y="1405"/>
                    </a:lnTo>
                    <a:lnTo>
                      <a:pt x="14852" y="1438"/>
                    </a:lnTo>
                    <a:lnTo>
                      <a:pt x="14852" y="1438"/>
                    </a:lnTo>
                    <a:lnTo>
                      <a:pt x="14890" y="1458"/>
                    </a:lnTo>
                    <a:lnTo>
                      <a:pt x="14890" y="1458"/>
                    </a:lnTo>
                    <a:lnTo>
                      <a:pt x="14941" y="1483"/>
                    </a:lnTo>
                    <a:lnTo>
                      <a:pt x="14941" y="1483"/>
                    </a:lnTo>
                    <a:lnTo>
                      <a:pt x="15016" y="1522"/>
                    </a:lnTo>
                    <a:lnTo>
                      <a:pt x="15016" y="1522"/>
                    </a:lnTo>
                    <a:lnTo>
                      <a:pt x="15062" y="1546"/>
                    </a:lnTo>
                    <a:lnTo>
                      <a:pt x="15062" y="1546"/>
                    </a:lnTo>
                    <a:lnTo>
                      <a:pt x="15135" y="1586"/>
                    </a:lnTo>
                    <a:lnTo>
                      <a:pt x="15135" y="1586"/>
                    </a:lnTo>
                    <a:lnTo>
                      <a:pt x="15180" y="1609"/>
                    </a:lnTo>
                    <a:lnTo>
                      <a:pt x="15180" y="1609"/>
                    </a:lnTo>
                    <a:lnTo>
                      <a:pt x="15257" y="1653"/>
                    </a:lnTo>
                    <a:lnTo>
                      <a:pt x="15257" y="1653"/>
                    </a:lnTo>
                    <a:lnTo>
                      <a:pt x="15295" y="1674"/>
                    </a:lnTo>
                    <a:lnTo>
                      <a:pt x="15295" y="1674"/>
                    </a:lnTo>
                    <a:lnTo>
                      <a:pt x="15402" y="1736"/>
                    </a:lnTo>
                    <a:lnTo>
                      <a:pt x="15402" y="1736"/>
                    </a:lnTo>
                    <a:lnTo>
                      <a:pt x="15406" y="1739"/>
                    </a:lnTo>
                    <a:lnTo>
                      <a:pt x="15406" y="1739"/>
                    </a:lnTo>
                    <a:lnTo>
                      <a:pt x="15516" y="1805"/>
                    </a:lnTo>
                    <a:lnTo>
                      <a:pt x="15516" y="1805"/>
                    </a:lnTo>
                    <a:lnTo>
                      <a:pt x="15549" y="1826"/>
                    </a:lnTo>
                    <a:lnTo>
                      <a:pt x="15549" y="1826"/>
                    </a:lnTo>
                    <a:lnTo>
                      <a:pt x="15623" y="1873"/>
                    </a:lnTo>
                    <a:lnTo>
                      <a:pt x="15623" y="1873"/>
                    </a:lnTo>
                    <a:lnTo>
                      <a:pt x="15661" y="1899"/>
                    </a:lnTo>
                    <a:lnTo>
                      <a:pt x="15661" y="1899"/>
                    </a:lnTo>
                    <a:lnTo>
                      <a:pt x="15727" y="1941"/>
                    </a:lnTo>
                    <a:lnTo>
                      <a:pt x="15727" y="1941"/>
                    </a:lnTo>
                    <a:lnTo>
                      <a:pt x="15766" y="1968"/>
                    </a:lnTo>
                    <a:lnTo>
                      <a:pt x="15766" y="1968"/>
                    </a:lnTo>
                    <a:lnTo>
                      <a:pt x="15830" y="2012"/>
                    </a:lnTo>
                    <a:lnTo>
                      <a:pt x="15830" y="2012"/>
                    </a:lnTo>
                    <a:lnTo>
                      <a:pt x="15869" y="2040"/>
                    </a:lnTo>
                    <a:lnTo>
                      <a:pt x="15869" y="2040"/>
                    </a:lnTo>
                    <a:lnTo>
                      <a:pt x="15934" y="2086"/>
                    </a:lnTo>
                    <a:lnTo>
                      <a:pt x="15934" y="2086"/>
                    </a:lnTo>
                    <a:lnTo>
                      <a:pt x="15966" y="2110"/>
                    </a:lnTo>
                    <a:lnTo>
                      <a:pt x="15966" y="2110"/>
                    </a:lnTo>
                    <a:lnTo>
                      <a:pt x="16059" y="2181"/>
                    </a:lnTo>
                    <a:lnTo>
                      <a:pt x="16059" y="2181"/>
                    </a:lnTo>
                    <a:lnTo>
                      <a:pt x="16061" y="2181"/>
                    </a:lnTo>
                    <a:lnTo>
                      <a:pt x="16061" y="2181"/>
                    </a:lnTo>
                    <a:lnTo>
                      <a:pt x="16153" y="2254"/>
                    </a:lnTo>
                    <a:lnTo>
                      <a:pt x="16153" y="2254"/>
                    </a:lnTo>
                    <a:lnTo>
                      <a:pt x="16180" y="2276"/>
                    </a:lnTo>
                    <a:lnTo>
                      <a:pt x="16180" y="2276"/>
                    </a:lnTo>
                    <a:lnTo>
                      <a:pt x="16244" y="2327"/>
                    </a:lnTo>
                    <a:lnTo>
                      <a:pt x="16244" y="2327"/>
                    </a:lnTo>
                    <a:lnTo>
                      <a:pt x="16275" y="2355"/>
                    </a:lnTo>
                    <a:lnTo>
                      <a:pt x="16275" y="2355"/>
                    </a:lnTo>
                    <a:lnTo>
                      <a:pt x="16331" y="2402"/>
                    </a:lnTo>
                    <a:lnTo>
                      <a:pt x="16331" y="2402"/>
                    </a:lnTo>
                    <a:lnTo>
                      <a:pt x="16363" y="2431"/>
                    </a:lnTo>
                    <a:lnTo>
                      <a:pt x="16363" y="2431"/>
                    </a:lnTo>
                    <a:lnTo>
                      <a:pt x="16415" y="2479"/>
                    </a:lnTo>
                    <a:lnTo>
                      <a:pt x="16415" y="2479"/>
                    </a:lnTo>
                    <a:lnTo>
                      <a:pt x="16446" y="2507"/>
                    </a:lnTo>
                    <a:lnTo>
                      <a:pt x="16446" y="2507"/>
                    </a:lnTo>
                    <a:lnTo>
                      <a:pt x="16501" y="2559"/>
                    </a:lnTo>
                    <a:lnTo>
                      <a:pt x="16501" y="2559"/>
                    </a:lnTo>
                    <a:lnTo>
                      <a:pt x="16527" y="2583"/>
                    </a:lnTo>
                    <a:lnTo>
                      <a:pt x="16527" y="2583"/>
                    </a:lnTo>
                    <a:lnTo>
                      <a:pt x="16604" y="2660"/>
                    </a:lnTo>
                    <a:lnTo>
                      <a:pt x="16520" y="2539"/>
                    </a:lnTo>
                    <a:lnTo>
                      <a:pt x="16520" y="2539"/>
                    </a:lnTo>
                    <a:lnTo>
                      <a:pt x="16444" y="2463"/>
                    </a:lnTo>
                    <a:lnTo>
                      <a:pt x="16444" y="2463"/>
                    </a:lnTo>
                    <a:lnTo>
                      <a:pt x="16418" y="2440"/>
                    </a:lnTo>
                    <a:lnTo>
                      <a:pt x="16418" y="2440"/>
                    </a:lnTo>
                    <a:lnTo>
                      <a:pt x="16365" y="2387"/>
                    </a:lnTo>
                    <a:lnTo>
                      <a:pt x="16365" y="2387"/>
                    </a:lnTo>
                    <a:lnTo>
                      <a:pt x="16334" y="2359"/>
                    </a:lnTo>
                    <a:lnTo>
                      <a:pt x="16334" y="2359"/>
                    </a:lnTo>
                    <a:lnTo>
                      <a:pt x="16282" y="2313"/>
                    </a:lnTo>
                    <a:lnTo>
                      <a:pt x="16282" y="2313"/>
                    </a:lnTo>
                    <a:lnTo>
                      <a:pt x="16249" y="2283"/>
                    </a:lnTo>
                    <a:lnTo>
                      <a:pt x="16249" y="2283"/>
                    </a:lnTo>
                    <a:lnTo>
                      <a:pt x="16194" y="2237"/>
                    </a:lnTo>
                    <a:lnTo>
                      <a:pt x="16194" y="2237"/>
                    </a:lnTo>
                    <a:lnTo>
                      <a:pt x="16175" y="2219"/>
                    </a:lnTo>
                    <a:lnTo>
                      <a:pt x="16175" y="2219"/>
                    </a:lnTo>
                    <a:lnTo>
                      <a:pt x="16162" y="2210"/>
                    </a:lnTo>
                    <a:lnTo>
                      <a:pt x="16162" y="2210"/>
                    </a:lnTo>
                    <a:lnTo>
                      <a:pt x="16101" y="2160"/>
                    </a:lnTo>
                    <a:lnTo>
                      <a:pt x="16101" y="2160"/>
                    </a:lnTo>
                    <a:lnTo>
                      <a:pt x="16073" y="2137"/>
                    </a:lnTo>
                    <a:lnTo>
                      <a:pt x="16073" y="2137"/>
                    </a:lnTo>
                    <a:lnTo>
                      <a:pt x="15982" y="2065"/>
                    </a:lnTo>
                    <a:lnTo>
                      <a:pt x="15982" y="2065"/>
                    </a:lnTo>
                    <a:lnTo>
                      <a:pt x="15982" y="2064"/>
                    </a:lnTo>
                    <a:lnTo>
                      <a:pt x="15982" y="2064"/>
                    </a:lnTo>
                    <a:lnTo>
                      <a:pt x="15897" y="2001"/>
                    </a:lnTo>
                    <a:lnTo>
                      <a:pt x="15897" y="2001"/>
                    </a:lnTo>
                    <a:lnTo>
                      <a:pt x="15889" y="1995"/>
                    </a:lnTo>
                    <a:lnTo>
                      <a:pt x="15889" y="1995"/>
                    </a:lnTo>
                    <a:lnTo>
                      <a:pt x="15856" y="1971"/>
                    </a:lnTo>
                    <a:lnTo>
                      <a:pt x="15856" y="1971"/>
                    </a:lnTo>
                    <a:lnTo>
                      <a:pt x="15792" y="1925"/>
                    </a:lnTo>
                    <a:lnTo>
                      <a:pt x="15792" y="1925"/>
                    </a:lnTo>
                    <a:lnTo>
                      <a:pt x="15778" y="1915"/>
                    </a:lnTo>
                    <a:lnTo>
                      <a:pt x="15778" y="1915"/>
                    </a:lnTo>
                    <a:lnTo>
                      <a:pt x="15754" y="1898"/>
                    </a:lnTo>
                    <a:lnTo>
                      <a:pt x="15754" y="1898"/>
                    </a:lnTo>
                    <a:lnTo>
                      <a:pt x="15692" y="1856"/>
                    </a:lnTo>
                    <a:lnTo>
                      <a:pt x="15692" y="1856"/>
                    </a:lnTo>
                    <a:lnTo>
                      <a:pt x="15651" y="1828"/>
                    </a:lnTo>
                    <a:lnTo>
                      <a:pt x="15651" y="1828"/>
                    </a:lnTo>
                    <a:lnTo>
                      <a:pt x="15587" y="1785"/>
                    </a:lnTo>
                    <a:lnTo>
                      <a:pt x="15587" y="1785"/>
                    </a:lnTo>
                    <a:lnTo>
                      <a:pt x="15548" y="1760"/>
                    </a:lnTo>
                    <a:lnTo>
                      <a:pt x="15548" y="1760"/>
                    </a:lnTo>
                    <a:lnTo>
                      <a:pt x="15476" y="1715"/>
                    </a:lnTo>
                    <a:lnTo>
                      <a:pt x="15476" y="1715"/>
                    </a:lnTo>
                    <a:lnTo>
                      <a:pt x="15442" y="1692"/>
                    </a:lnTo>
                    <a:lnTo>
                      <a:pt x="15442" y="1692"/>
                    </a:lnTo>
                    <a:lnTo>
                      <a:pt x="15334" y="1628"/>
                    </a:lnTo>
                    <a:lnTo>
                      <a:pt x="15334" y="1628"/>
                    </a:lnTo>
                    <a:lnTo>
                      <a:pt x="15334" y="1628"/>
                    </a:lnTo>
                    <a:lnTo>
                      <a:pt x="15334" y="1628"/>
                    </a:lnTo>
                    <a:lnTo>
                      <a:pt x="15331" y="1626"/>
                    </a:lnTo>
                    <a:lnTo>
                      <a:pt x="15331" y="1626"/>
                    </a:lnTo>
                    <a:lnTo>
                      <a:pt x="15224" y="1563"/>
                    </a:lnTo>
                    <a:lnTo>
                      <a:pt x="15224" y="1563"/>
                    </a:lnTo>
                    <a:lnTo>
                      <a:pt x="15186" y="1542"/>
                    </a:lnTo>
                    <a:lnTo>
                      <a:pt x="15186" y="1542"/>
                    </a:lnTo>
                    <a:lnTo>
                      <a:pt x="15130" y="1511"/>
                    </a:lnTo>
                    <a:lnTo>
                      <a:pt x="15130" y="1511"/>
                    </a:lnTo>
                    <a:lnTo>
                      <a:pt x="15111" y="1500"/>
                    </a:lnTo>
                    <a:lnTo>
                      <a:pt x="15111" y="1500"/>
                    </a:lnTo>
                    <a:lnTo>
                      <a:pt x="15065" y="1474"/>
                    </a:lnTo>
                    <a:lnTo>
                      <a:pt x="15065" y="1474"/>
                    </a:lnTo>
                    <a:lnTo>
                      <a:pt x="14995" y="1436"/>
                    </a:lnTo>
                    <a:lnTo>
                      <a:pt x="14995" y="1436"/>
                    </a:lnTo>
                    <a:lnTo>
                      <a:pt x="14947" y="1412"/>
                    </a:lnTo>
                    <a:lnTo>
                      <a:pt x="14947" y="1412"/>
                    </a:lnTo>
                    <a:lnTo>
                      <a:pt x="14874" y="1375"/>
                    </a:lnTo>
                    <a:lnTo>
                      <a:pt x="14874" y="1375"/>
                    </a:lnTo>
                    <a:lnTo>
                      <a:pt x="14844" y="1359"/>
                    </a:lnTo>
                    <a:lnTo>
                      <a:pt x="14844" y="1359"/>
                    </a:lnTo>
                    <a:lnTo>
                      <a:pt x="14824" y="1348"/>
                    </a:lnTo>
                    <a:lnTo>
                      <a:pt x="14824" y="1348"/>
                    </a:lnTo>
                    <a:lnTo>
                      <a:pt x="14786" y="1329"/>
                    </a:lnTo>
                    <a:lnTo>
                      <a:pt x="14786" y="1329"/>
                    </a:lnTo>
                    <a:lnTo>
                      <a:pt x="14719" y="1297"/>
                    </a:lnTo>
                    <a:lnTo>
                      <a:pt x="14719" y="1297"/>
                    </a:lnTo>
                    <a:lnTo>
                      <a:pt x="14681" y="1279"/>
                    </a:lnTo>
                    <a:lnTo>
                      <a:pt x="14681" y="1279"/>
                    </a:lnTo>
                    <a:lnTo>
                      <a:pt x="14609" y="1244"/>
                    </a:lnTo>
                    <a:lnTo>
                      <a:pt x="14609" y="1244"/>
                    </a:lnTo>
                    <a:lnTo>
                      <a:pt x="14575" y="1228"/>
                    </a:lnTo>
                    <a:lnTo>
                      <a:pt x="14575" y="1228"/>
                    </a:lnTo>
                    <a:lnTo>
                      <a:pt x="14474" y="1182"/>
                    </a:lnTo>
                    <a:lnTo>
                      <a:pt x="14474" y="1182"/>
                    </a:lnTo>
                    <a:lnTo>
                      <a:pt x="14468" y="1179"/>
                    </a:lnTo>
                    <a:lnTo>
                      <a:pt x="14468" y="1179"/>
                    </a:lnTo>
                    <a:lnTo>
                      <a:pt x="14468" y="1179"/>
                    </a:lnTo>
                    <a:lnTo>
                      <a:pt x="14468" y="1179"/>
                    </a:lnTo>
                    <a:lnTo>
                      <a:pt x="14360" y="1131"/>
                    </a:lnTo>
                    <a:lnTo>
                      <a:pt x="14360" y="1131"/>
                    </a:lnTo>
                    <a:lnTo>
                      <a:pt x="14327" y="1117"/>
                    </a:lnTo>
                    <a:lnTo>
                      <a:pt x="14327" y="1117"/>
                    </a:lnTo>
                    <a:lnTo>
                      <a:pt x="14250" y="1083"/>
                    </a:lnTo>
                    <a:lnTo>
                      <a:pt x="14250" y="1083"/>
                    </a:lnTo>
                    <a:lnTo>
                      <a:pt x="14233" y="1076"/>
                    </a:lnTo>
                    <a:lnTo>
                      <a:pt x="14233" y="1076"/>
                    </a:lnTo>
                    <a:lnTo>
                      <a:pt x="14209" y="1066"/>
                    </a:lnTo>
                    <a:lnTo>
                      <a:pt x="14209" y="1066"/>
                    </a:lnTo>
                    <a:lnTo>
                      <a:pt x="14136" y="1037"/>
                    </a:lnTo>
                    <a:lnTo>
                      <a:pt x="14136" y="1037"/>
                    </a:lnTo>
                    <a:lnTo>
                      <a:pt x="14095" y="1020"/>
                    </a:lnTo>
                    <a:lnTo>
                      <a:pt x="14095" y="1020"/>
                    </a:lnTo>
                    <a:lnTo>
                      <a:pt x="14071" y="1010"/>
                    </a:lnTo>
                    <a:lnTo>
                      <a:pt x="14071" y="1010"/>
                    </a:lnTo>
                    <a:lnTo>
                      <a:pt x="14050" y="1002"/>
                    </a:lnTo>
                    <a:lnTo>
                      <a:pt x="14050" y="1002"/>
                    </a:lnTo>
                    <a:lnTo>
                      <a:pt x="13958" y="965"/>
                    </a:lnTo>
                    <a:lnTo>
                      <a:pt x="13865" y="930"/>
                    </a:lnTo>
                    <a:lnTo>
                      <a:pt x="13865" y="930"/>
                    </a:lnTo>
                    <a:lnTo>
                      <a:pt x="13864" y="930"/>
                    </a:lnTo>
                    <a:lnTo>
                      <a:pt x="13864" y="930"/>
                    </a:lnTo>
                    <a:lnTo>
                      <a:pt x="13771" y="895"/>
                    </a:lnTo>
                    <a:lnTo>
                      <a:pt x="13675" y="860"/>
                    </a:lnTo>
                    <a:lnTo>
                      <a:pt x="13675" y="860"/>
                    </a:lnTo>
                    <a:lnTo>
                      <a:pt x="13654" y="853"/>
                    </a:lnTo>
                    <a:lnTo>
                      <a:pt x="13654" y="853"/>
                    </a:lnTo>
                    <a:lnTo>
                      <a:pt x="13639" y="847"/>
                    </a:lnTo>
                    <a:lnTo>
                      <a:pt x="13639" y="847"/>
                    </a:lnTo>
                    <a:lnTo>
                      <a:pt x="13451" y="782"/>
                    </a:lnTo>
                    <a:lnTo>
                      <a:pt x="13451" y="782"/>
                    </a:lnTo>
                    <a:lnTo>
                      <a:pt x="13416" y="770"/>
                    </a:lnTo>
                    <a:lnTo>
                      <a:pt x="13416" y="770"/>
                    </a:lnTo>
                    <a:lnTo>
                      <a:pt x="13316" y="737"/>
                    </a:lnTo>
                    <a:lnTo>
                      <a:pt x="13216" y="705"/>
                    </a:lnTo>
                    <a:lnTo>
                      <a:pt x="13216" y="705"/>
                    </a:lnTo>
                    <a:lnTo>
                      <a:pt x="13167" y="691"/>
                    </a:lnTo>
                    <a:lnTo>
                      <a:pt x="13167" y="691"/>
                    </a:lnTo>
                    <a:lnTo>
                      <a:pt x="13119" y="675"/>
                    </a:lnTo>
                    <a:lnTo>
                      <a:pt x="13119" y="675"/>
                    </a:lnTo>
                    <a:lnTo>
                      <a:pt x="13082" y="664"/>
                    </a:lnTo>
                    <a:lnTo>
                      <a:pt x="13082" y="664"/>
                    </a:lnTo>
                    <a:lnTo>
                      <a:pt x="13075" y="663"/>
                    </a:lnTo>
                    <a:lnTo>
                      <a:pt x="13075" y="663"/>
                    </a:lnTo>
                    <a:lnTo>
                      <a:pt x="13070" y="660"/>
                    </a:lnTo>
                    <a:lnTo>
                      <a:pt x="13070" y="660"/>
                    </a:lnTo>
                    <a:lnTo>
                      <a:pt x="13020" y="646"/>
                    </a:lnTo>
                    <a:lnTo>
                      <a:pt x="13020" y="646"/>
                    </a:lnTo>
                    <a:lnTo>
                      <a:pt x="12998" y="639"/>
                    </a:lnTo>
                    <a:lnTo>
                      <a:pt x="12998" y="639"/>
                    </a:lnTo>
                    <a:lnTo>
                      <a:pt x="12894" y="609"/>
                    </a:lnTo>
                    <a:lnTo>
                      <a:pt x="12790" y="580"/>
                    </a:lnTo>
                    <a:lnTo>
                      <a:pt x="12790" y="580"/>
                    </a:lnTo>
                    <a:lnTo>
                      <a:pt x="12770" y="574"/>
                    </a:lnTo>
                    <a:lnTo>
                      <a:pt x="12770" y="574"/>
                    </a:lnTo>
                    <a:lnTo>
                      <a:pt x="12567" y="519"/>
                    </a:lnTo>
                    <a:lnTo>
                      <a:pt x="12567" y="519"/>
                    </a:lnTo>
                    <a:lnTo>
                      <a:pt x="12545" y="514"/>
                    </a:lnTo>
                    <a:lnTo>
                      <a:pt x="12545" y="514"/>
                    </a:lnTo>
                    <a:lnTo>
                      <a:pt x="12533" y="511"/>
                    </a:lnTo>
                    <a:lnTo>
                      <a:pt x="12533" y="511"/>
                    </a:lnTo>
                    <a:lnTo>
                      <a:pt x="12428" y="484"/>
                    </a:lnTo>
                    <a:lnTo>
                      <a:pt x="12322" y="459"/>
                    </a:lnTo>
                    <a:lnTo>
                      <a:pt x="12322" y="459"/>
                    </a:lnTo>
                    <a:lnTo>
                      <a:pt x="12280" y="447"/>
                    </a:lnTo>
                    <a:lnTo>
                      <a:pt x="12280" y="447"/>
                    </a:lnTo>
                    <a:lnTo>
                      <a:pt x="12077" y="401"/>
                    </a:lnTo>
                    <a:lnTo>
                      <a:pt x="12077" y="401"/>
                    </a:lnTo>
                    <a:lnTo>
                      <a:pt x="12063" y="398"/>
                    </a:lnTo>
                    <a:lnTo>
                      <a:pt x="12063" y="398"/>
                    </a:lnTo>
                    <a:lnTo>
                      <a:pt x="12056" y="397"/>
                    </a:lnTo>
                    <a:lnTo>
                      <a:pt x="12056" y="397"/>
                    </a:lnTo>
                    <a:lnTo>
                      <a:pt x="12038" y="393"/>
                    </a:lnTo>
                    <a:lnTo>
                      <a:pt x="12038" y="393"/>
                    </a:lnTo>
                    <a:lnTo>
                      <a:pt x="11826" y="347"/>
                    </a:lnTo>
                    <a:lnTo>
                      <a:pt x="11826" y="347"/>
                    </a:lnTo>
                    <a:lnTo>
                      <a:pt x="11798" y="342"/>
                    </a:lnTo>
                    <a:lnTo>
                      <a:pt x="11798" y="342"/>
                    </a:lnTo>
                    <a:lnTo>
                      <a:pt x="11687" y="319"/>
                    </a:lnTo>
                    <a:lnTo>
                      <a:pt x="11576" y="298"/>
                    </a:lnTo>
                    <a:lnTo>
                      <a:pt x="11576" y="298"/>
                    </a:lnTo>
                    <a:lnTo>
                      <a:pt x="11555" y="294"/>
                    </a:lnTo>
                    <a:lnTo>
                      <a:pt x="11555" y="294"/>
                    </a:lnTo>
                    <a:lnTo>
                      <a:pt x="11534" y="290"/>
                    </a:lnTo>
                    <a:lnTo>
                      <a:pt x="11534" y="290"/>
                    </a:lnTo>
                    <a:lnTo>
                      <a:pt x="11421" y="270"/>
                    </a:lnTo>
                    <a:lnTo>
                      <a:pt x="11310" y="250"/>
                    </a:lnTo>
                    <a:lnTo>
                      <a:pt x="11310" y="250"/>
                    </a:lnTo>
                    <a:lnTo>
                      <a:pt x="11279" y="245"/>
                    </a:lnTo>
                    <a:lnTo>
                      <a:pt x="11279" y="245"/>
                    </a:lnTo>
                    <a:lnTo>
                      <a:pt x="11062" y="210"/>
                    </a:lnTo>
                    <a:lnTo>
                      <a:pt x="11062" y="210"/>
                    </a:lnTo>
                    <a:lnTo>
                      <a:pt x="11042" y="207"/>
                    </a:lnTo>
                    <a:lnTo>
                      <a:pt x="11042" y="207"/>
                    </a:lnTo>
                    <a:lnTo>
                      <a:pt x="11034" y="205"/>
                    </a:lnTo>
                    <a:lnTo>
                      <a:pt x="11034" y="205"/>
                    </a:lnTo>
                    <a:lnTo>
                      <a:pt x="10868" y="180"/>
                    </a:lnTo>
                    <a:lnTo>
                      <a:pt x="10868" y="180"/>
                    </a:lnTo>
                    <a:lnTo>
                      <a:pt x="10807" y="172"/>
                    </a:lnTo>
                    <a:lnTo>
                      <a:pt x="10807" y="172"/>
                    </a:lnTo>
                    <a:lnTo>
                      <a:pt x="10759" y="166"/>
                    </a:lnTo>
                    <a:lnTo>
                      <a:pt x="10759" y="166"/>
                    </a:lnTo>
                    <a:lnTo>
                      <a:pt x="10532" y="136"/>
                    </a:lnTo>
                    <a:lnTo>
                      <a:pt x="10532" y="136"/>
                    </a:lnTo>
                    <a:lnTo>
                      <a:pt x="10520" y="134"/>
                    </a:lnTo>
                    <a:lnTo>
                      <a:pt x="10520" y="134"/>
                    </a:lnTo>
                    <a:lnTo>
                      <a:pt x="10494" y="131"/>
                    </a:lnTo>
                    <a:lnTo>
                      <a:pt x="10494" y="131"/>
                    </a:lnTo>
                    <a:lnTo>
                      <a:pt x="10271" y="106"/>
                    </a:lnTo>
                    <a:lnTo>
                      <a:pt x="10271" y="106"/>
                    </a:lnTo>
                    <a:lnTo>
                      <a:pt x="10249" y="103"/>
                    </a:lnTo>
                    <a:lnTo>
                      <a:pt x="10249" y="103"/>
                    </a:lnTo>
                    <a:lnTo>
                      <a:pt x="10131" y="91"/>
                    </a:lnTo>
                    <a:lnTo>
                      <a:pt x="10013" y="80"/>
                    </a:lnTo>
                    <a:lnTo>
                      <a:pt x="10013" y="80"/>
                    </a:lnTo>
                    <a:lnTo>
                      <a:pt x="9987" y="77"/>
                    </a:lnTo>
                    <a:lnTo>
                      <a:pt x="9987" y="77"/>
                    </a:lnTo>
                    <a:lnTo>
                      <a:pt x="9968" y="76"/>
                    </a:lnTo>
                    <a:lnTo>
                      <a:pt x="9968" y="76"/>
                    </a:lnTo>
                    <a:lnTo>
                      <a:pt x="9734" y="56"/>
                    </a:lnTo>
                    <a:lnTo>
                      <a:pt x="9734" y="56"/>
                    </a:lnTo>
                    <a:lnTo>
                      <a:pt x="9693" y="53"/>
                    </a:lnTo>
                    <a:lnTo>
                      <a:pt x="9693" y="53"/>
                    </a:lnTo>
                    <a:lnTo>
                      <a:pt x="9603" y="46"/>
                    </a:lnTo>
                    <a:lnTo>
                      <a:pt x="9603" y="46"/>
                    </a:lnTo>
                    <a:lnTo>
                      <a:pt x="9458" y="37"/>
                    </a:lnTo>
                    <a:lnTo>
                      <a:pt x="9458" y="37"/>
                    </a:lnTo>
                    <a:lnTo>
                      <a:pt x="9450" y="37"/>
                    </a:lnTo>
                    <a:lnTo>
                      <a:pt x="9450" y="37"/>
                    </a:lnTo>
                    <a:lnTo>
                      <a:pt x="9447" y="35"/>
                    </a:lnTo>
                    <a:lnTo>
                      <a:pt x="9447" y="35"/>
                    </a:lnTo>
                    <a:lnTo>
                      <a:pt x="9326" y="28"/>
                    </a:lnTo>
                    <a:lnTo>
                      <a:pt x="9205" y="23"/>
                    </a:lnTo>
                    <a:lnTo>
                      <a:pt x="9205" y="23"/>
                    </a:lnTo>
                    <a:lnTo>
                      <a:pt x="9158" y="20"/>
                    </a:lnTo>
                    <a:lnTo>
                      <a:pt x="9158" y="20"/>
                    </a:lnTo>
                    <a:lnTo>
                      <a:pt x="8922" y="11"/>
                    </a:lnTo>
                    <a:lnTo>
                      <a:pt x="8922" y="11"/>
                    </a:lnTo>
                    <a:lnTo>
                      <a:pt x="8905" y="10"/>
                    </a:lnTo>
                    <a:lnTo>
                      <a:pt x="8905" y="10"/>
                    </a:lnTo>
                    <a:lnTo>
                      <a:pt x="8840" y="8"/>
                    </a:lnTo>
                    <a:lnTo>
                      <a:pt x="8840" y="8"/>
                    </a:lnTo>
                    <a:lnTo>
                      <a:pt x="8775" y="7"/>
                    </a:lnTo>
                    <a:lnTo>
                      <a:pt x="8775" y="7"/>
                    </a:lnTo>
                    <a:lnTo>
                      <a:pt x="8754" y="6"/>
                    </a:lnTo>
                    <a:lnTo>
                      <a:pt x="8754" y="6"/>
                    </a:lnTo>
                    <a:lnTo>
                      <a:pt x="8678" y="4"/>
                    </a:lnTo>
                    <a:lnTo>
                      <a:pt x="8678" y="4"/>
                    </a:lnTo>
                    <a:lnTo>
                      <a:pt x="8617" y="3"/>
                    </a:lnTo>
                    <a:lnTo>
                      <a:pt x="8617" y="3"/>
                    </a:lnTo>
                    <a:lnTo>
                      <a:pt x="8603" y="3"/>
                    </a:lnTo>
                    <a:lnTo>
                      <a:pt x="8603" y="3"/>
                    </a:lnTo>
                    <a:lnTo>
                      <a:pt x="8510" y="1"/>
                    </a:lnTo>
                    <a:lnTo>
                      <a:pt x="8510" y="1"/>
                    </a:lnTo>
                    <a:lnTo>
                      <a:pt x="8460" y="1"/>
                    </a:lnTo>
                    <a:lnTo>
                      <a:pt x="8460" y="1"/>
                    </a:lnTo>
                    <a:lnTo>
                      <a:pt x="8453" y="1"/>
                    </a:lnTo>
                    <a:lnTo>
                      <a:pt x="8453" y="1"/>
                    </a:lnTo>
                    <a:lnTo>
                      <a:pt x="8302" y="0"/>
                    </a:lnTo>
                    <a:lnTo>
                      <a:pt x="8302" y="0"/>
                    </a:lnTo>
                    <a:lnTo>
                      <a:pt x="8120" y="1"/>
                    </a:lnTo>
                    <a:lnTo>
                      <a:pt x="8120" y="1"/>
                    </a:lnTo>
                    <a:lnTo>
                      <a:pt x="8063" y="3"/>
                    </a:lnTo>
                    <a:lnTo>
                      <a:pt x="8063" y="3"/>
                    </a:lnTo>
                    <a:lnTo>
                      <a:pt x="7939" y="4"/>
                    </a:lnTo>
                    <a:lnTo>
                      <a:pt x="7939" y="4"/>
                    </a:lnTo>
                    <a:lnTo>
                      <a:pt x="7911" y="4"/>
                    </a:lnTo>
                    <a:lnTo>
                      <a:pt x="7911" y="4"/>
                    </a:lnTo>
                    <a:lnTo>
                      <a:pt x="7871" y="6"/>
                    </a:lnTo>
                    <a:lnTo>
                      <a:pt x="7871" y="6"/>
                    </a:lnTo>
                    <a:lnTo>
                      <a:pt x="7756" y="8"/>
                    </a:lnTo>
                    <a:lnTo>
                      <a:pt x="7756" y="8"/>
                    </a:lnTo>
                    <a:lnTo>
                      <a:pt x="7687" y="11"/>
                    </a:lnTo>
                    <a:lnTo>
                      <a:pt x="7687" y="11"/>
                    </a:lnTo>
                    <a:lnTo>
                      <a:pt x="7567" y="15"/>
                    </a:lnTo>
                    <a:lnTo>
                      <a:pt x="7567" y="15"/>
                    </a:lnTo>
                    <a:lnTo>
                      <a:pt x="7522" y="17"/>
                    </a:lnTo>
                    <a:lnTo>
                      <a:pt x="7522" y="17"/>
                    </a:lnTo>
                    <a:lnTo>
                      <a:pt x="7506" y="18"/>
                    </a:lnTo>
                    <a:lnTo>
                      <a:pt x="7506" y="18"/>
                    </a:lnTo>
                    <a:lnTo>
                      <a:pt x="7347" y="25"/>
                    </a:lnTo>
                    <a:lnTo>
                      <a:pt x="7347" y="25"/>
                    </a:lnTo>
                    <a:lnTo>
                      <a:pt x="7326" y="27"/>
                    </a:lnTo>
                    <a:lnTo>
                      <a:pt x="7326" y="27"/>
                    </a:lnTo>
                    <a:lnTo>
                      <a:pt x="7147" y="37"/>
                    </a:lnTo>
                    <a:lnTo>
                      <a:pt x="7147" y="37"/>
                    </a:lnTo>
                    <a:lnTo>
                      <a:pt x="7136" y="37"/>
                    </a:lnTo>
                    <a:lnTo>
                      <a:pt x="7136" y="37"/>
                    </a:lnTo>
                    <a:lnTo>
                      <a:pt x="7095" y="39"/>
                    </a:lnTo>
                    <a:lnTo>
                      <a:pt x="7095" y="39"/>
                    </a:lnTo>
                    <a:lnTo>
                      <a:pt x="7002" y="46"/>
                    </a:lnTo>
                    <a:lnTo>
                      <a:pt x="7002" y="46"/>
                    </a:lnTo>
                    <a:lnTo>
                      <a:pt x="6969" y="49"/>
                    </a:lnTo>
                    <a:lnTo>
                      <a:pt x="6969" y="49"/>
                    </a:lnTo>
                    <a:lnTo>
                      <a:pt x="6904" y="53"/>
                    </a:lnTo>
                    <a:lnTo>
                      <a:pt x="6904" y="53"/>
                    </a:lnTo>
                    <a:lnTo>
                      <a:pt x="6788" y="62"/>
                    </a:lnTo>
                    <a:lnTo>
                      <a:pt x="6788" y="62"/>
                    </a:lnTo>
                    <a:lnTo>
                      <a:pt x="6752" y="65"/>
                    </a:lnTo>
                    <a:lnTo>
                      <a:pt x="6752" y="66"/>
                    </a:lnTo>
                    <a:lnTo>
                      <a:pt x="6752" y="66"/>
                    </a:lnTo>
                    <a:lnTo>
                      <a:pt x="6752" y="65"/>
                    </a:lnTo>
                    <a:lnTo>
                      <a:pt x="6752" y="65"/>
                    </a:lnTo>
                    <a:lnTo>
                      <a:pt x="6729" y="68"/>
                    </a:lnTo>
                    <a:lnTo>
                      <a:pt x="6729" y="68"/>
                    </a:lnTo>
                    <a:lnTo>
                      <a:pt x="6508" y="87"/>
                    </a:lnTo>
                    <a:lnTo>
                      <a:pt x="6508" y="87"/>
                    </a:lnTo>
                    <a:lnTo>
                      <a:pt x="6477" y="90"/>
                    </a:lnTo>
                    <a:lnTo>
                      <a:pt x="6477" y="90"/>
                    </a:lnTo>
                    <a:lnTo>
                      <a:pt x="6277" y="111"/>
                    </a:lnTo>
                    <a:lnTo>
                      <a:pt x="6277" y="111"/>
                    </a:lnTo>
                    <a:lnTo>
                      <a:pt x="6249" y="115"/>
                    </a:lnTo>
                    <a:lnTo>
                      <a:pt x="6249" y="115"/>
                    </a:lnTo>
                    <a:lnTo>
                      <a:pt x="6234" y="117"/>
                    </a:lnTo>
                    <a:lnTo>
                      <a:pt x="6234" y="117"/>
                    </a:lnTo>
                    <a:lnTo>
                      <a:pt x="6018" y="142"/>
                    </a:lnTo>
                    <a:lnTo>
                      <a:pt x="6018" y="142"/>
                    </a:lnTo>
                    <a:lnTo>
                      <a:pt x="5973" y="149"/>
                    </a:lnTo>
                    <a:lnTo>
                      <a:pt x="5973" y="149"/>
                    </a:lnTo>
                    <a:lnTo>
                      <a:pt x="5774" y="176"/>
                    </a:lnTo>
                    <a:lnTo>
                      <a:pt x="5774" y="176"/>
                    </a:lnTo>
                    <a:lnTo>
                      <a:pt x="5753" y="179"/>
                    </a:lnTo>
                    <a:lnTo>
                      <a:pt x="5753" y="179"/>
                    </a:lnTo>
                    <a:lnTo>
                      <a:pt x="5748" y="179"/>
                    </a:lnTo>
                    <a:lnTo>
                      <a:pt x="5748" y="179"/>
                    </a:lnTo>
                    <a:lnTo>
                      <a:pt x="5738" y="180"/>
                    </a:lnTo>
                    <a:lnTo>
                      <a:pt x="5738" y="180"/>
                    </a:lnTo>
                    <a:lnTo>
                      <a:pt x="5532" y="211"/>
                    </a:lnTo>
                    <a:lnTo>
                      <a:pt x="5532" y="211"/>
                    </a:lnTo>
                    <a:lnTo>
                      <a:pt x="5484" y="218"/>
                    </a:lnTo>
                    <a:lnTo>
                      <a:pt x="5484" y="218"/>
                    </a:lnTo>
                    <a:lnTo>
                      <a:pt x="5270" y="255"/>
                    </a:lnTo>
                    <a:lnTo>
                      <a:pt x="5270" y="255"/>
                    </a:lnTo>
                    <a:lnTo>
                      <a:pt x="5268" y="255"/>
                    </a:lnTo>
                    <a:lnTo>
                      <a:pt x="5268" y="255"/>
                    </a:lnTo>
                    <a:lnTo>
                      <a:pt x="5256" y="256"/>
                    </a:lnTo>
                    <a:lnTo>
                      <a:pt x="5256" y="256"/>
                    </a:lnTo>
                    <a:lnTo>
                      <a:pt x="5054" y="294"/>
                    </a:lnTo>
                    <a:lnTo>
                      <a:pt x="5054" y="294"/>
                    </a:lnTo>
                    <a:lnTo>
                      <a:pt x="5008" y="301"/>
                    </a:lnTo>
                    <a:lnTo>
                      <a:pt x="5008" y="301"/>
                    </a:lnTo>
                    <a:lnTo>
                      <a:pt x="4802" y="342"/>
                    </a:lnTo>
                    <a:lnTo>
                      <a:pt x="4802" y="342"/>
                    </a:lnTo>
                    <a:lnTo>
                      <a:pt x="4789" y="345"/>
                    </a:lnTo>
                    <a:lnTo>
                      <a:pt x="4789" y="345"/>
                    </a:lnTo>
                    <a:lnTo>
                      <a:pt x="4751" y="353"/>
                    </a:lnTo>
                    <a:lnTo>
                      <a:pt x="4751" y="353"/>
                    </a:lnTo>
                    <a:lnTo>
                      <a:pt x="4637" y="377"/>
                    </a:lnTo>
                    <a:lnTo>
                      <a:pt x="4637" y="377"/>
                    </a:lnTo>
                    <a:lnTo>
                      <a:pt x="4575" y="391"/>
                    </a:lnTo>
                    <a:lnTo>
                      <a:pt x="4575" y="391"/>
                    </a:lnTo>
                    <a:lnTo>
                      <a:pt x="4527" y="401"/>
                    </a:lnTo>
                    <a:lnTo>
                      <a:pt x="4527" y="401"/>
                    </a:lnTo>
                    <a:lnTo>
                      <a:pt x="4466" y="415"/>
                    </a:lnTo>
                    <a:lnTo>
                      <a:pt x="4466" y="415"/>
                    </a:lnTo>
                    <a:lnTo>
                      <a:pt x="4428" y="423"/>
                    </a:lnTo>
                    <a:lnTo>
                      <a:pt x="4428" y="423"/>
                    </a:lnTo>
                    <a:lnTo>
                      <a:pt x="4407" y="428"/>
                    </a:lnTo>
                    <a:lnTo>
                      <a:pt x="4407" y="428"/>
                    </a:lnTo>
                    <a:lnTo>
                      <a:pt x="4283" y="459"/>
                    </a:lnTo>
                    <a:lnTo>
                      <a:pt x="4283" y="459"/>
                    </a:lnTo>
                    <a:lnTo>
                      <a:pt x="4244" y="467"/>
                    </a:lnTo>
                    <a:lnTo>
                      <a:pt x="4244" y="467"/>
                    </a:lnTo>
                    <a:lnTo>
                      <a:pt x="4082" y="508"/>
                    </a:lnTo>
                    <a:lnTo>
                      <a:pt x="4082" y="508"/>
                    </a:lnTo>
                    <a:lnTo>
                      <a:pt x="4074" y="509"/>
                    </a:lnTo>
                    <a:lnTo>
                      <a:pt x="4074" y="509"/>
                    </a:lnTo>
                    <a:lnTo>
                      <a:pt x="4043" y="518"/>
                    </a:lnTo>
                    <a:lnTo>
                      <a:pt x="4043" y="518"/>
                    </a:lnTo>
                    <a:lnTo>
                      <a:pt x="3920" y="550"/>
                    </a:lnTo>
                    <a:lnTo>
                      <a:pt x="3920" y="550"/>
                    </a:lnTo>
                    <a:lnTo>
                      <a:pt x="3865" y="566"/>
                    </a:lnTo>
                    <a:lnTo>
                      <a:pt x="3865" y="566"/>
                    </a:lnTo>
                    <a:lnTo>
                      <a:pt x="3760" y="595"/>
                    </a:lnTo>
                    <a:lnTo>
                      <a:pt x="3760" y="595"/>
                    </a:lnTo>
                    <a:lnTo>
                      <a:pt x="3727" y="604"/>
                    </a:lnTo>
                    <a:lnTo>
                      <a:pt x="3727" y="604"/>
                    </a:lnTo>
                    <a:lnTo>
                      <a:pt x="3702" y="612"/>
                    </a:lnTo>
                    <a:lnTo>
                      <a:pt x="3702" y="612"/>
                    </a:lnTo>
                    <a:lnTo>
                      <a:pt x="3593" y="643"/>
                    </a:lnTo>
                    <a:lnTo>
                      <a:pt x="3593" y="643"/>
                    </a:lnTo>
                    <a:lnTo>
                      <a:pt x="3544" y="658"/>
                    </a:lnTo>
                    <a:lnTo>
                      <a:pt x="3544" y="658"/>
                    </a:lnTo>
                    <a:lnTo>
                      <a:pt x="3388" y="705"/>
                    </a:lnTo>
                    <a:lnTo>
                      <a:pt x="3388" y="705"/>
                    </a:lnTo>
                    <a:lnTo>
                      <a:pt x="3312" y="730"/>
                    </a:lnTo>
                    <a:lnTo>
                      <a:pt x="3312" y="730"/>
                    </a:lnTo>
                    <a:lnTo>
                      <a:pt x="3265" y="744"/>
                    </a:lnTo>
                    <a:lnTo>
                      <a:pt x="3265" y="744"/>
                    </a:lnTo>
                    <a:lnTo>
                      <a:pt x="3248" y="750"/>
                    </a:lnTo>
                    <a:lnTo>
                      <a:pt x="3248" y="750"/>
                    </a:lnTo>
                    <a:lnTo>
                      <a:pt x="3236" y="754"/>
                    </a:lnTo>
                    <a:lnTo>
                      <a:pt x="3236" y="754"/>
                    </a:lnTo>
                    <a:lnTo>
                      <a:pt x="3160" y="779"/>
                    </a:lnTo>
                    <a:lnTo>
                      <a:pt x="3160" y="779"/>
                    </a:lnTo>
                    <a:lnTo>
                      <a:pt x="3134" y="788"/>
                    </a:lnTo>
                    <a:lnTo>
                      <a:pt x="3134" y="788"/>
                    </a:lnTo>
                    <a:lnTo>
                      <a:pt x="3112" y="796"/>
                    </a:lnTo>
                    <a:lnTo>
                      <a:pt x="3112" y="796"/>
                    </a:lnTo>
                    <a:lnTo>
                      <a:pt x="3085" y="805"/>
                    </a:lnTo>
                    <a:lnTo>
                      <a:pt x="3085" y="805"/>
                    </a:lnTo>
                    <a:lnTo>
                      <a:pt x="3063" y="813"/>
                    </a:lnTo>
                    <a:lnTo>
                      <a:pt x="3063" y="813"/>
                    </a:lnTo>
                    <a:lnTo>
                      <a:pt x="2909" y="867"/>
                    </a:lnTo>
                    <a:lnTo>
                      <a:pt x="2909" y="867"/>
                    </a:lnTo>
                    <a:lnTo>
                      <a:pt x="2879" y="878"/>
                    </a:lnTo>
                    <a:lnTo>
                      <a:pt x="2879" y="878"/>
                    </a:lnTo>
                    <a:lnTo>
                      <a:pt x="2711" y="941"/>
                    </a:lnTo>
                    <a:lnTo>
                      <a:pt x="2711" y="941"/>
                    </a:lnTo>
                    <a:lnTo>
                      <a:pt x="2695" y="947"/>
                    </a:lnTo>
                    <a:lnTo>
                      <a:pt x="2695" y="947"/>
                    </a:lnTo>
                    <a:lnTo>
                      <a:pt x="2672" y="955"/>
                    </a:lnTo>
                    <a:lnTo>
                      <a:pt x="2672" y="955"/>
                    </a:lnTo>
                    <a:lnTo>
                      <a:pt x="2523" y="1014"/>
                    </a:lnTo>
                    <a:lnTo>
                      <a:pt x="2523" y="1014"/>
                    </a:lnTo>
                    <a:lnTo>
                      <a:pt x="2501" y="1023"/>
                    </a:lnTo>
                    <a:lnTo>
                      <a:pt x="2501" y="1023"/>
                    </a:lnTo>
                    <a:lnTo>
                      <a:pt x="2371" y="1076"/>
                    </a:lnTo>
                    <a:lnTo>
                      <a:pt x="2371" y="1076"/>
                    </a:lnTo>
                    <a:lnTo>
                      <a:pt x="2339" y="1090"/>
                    </a:lnTo>
                    <a:lnTo>
                      <a:pt x="2339" y="1090"/>
                    </a:lnTo>
                    <a:lnTo>
                      <a:pt x="2322" y="1097"/>
                    </a:lnTo>
                    <a:lnTo>
                      <a:pt x="2322" y="1097"/>
                    </a:lnTo>
                    <a:lnTo>
                      <a:pt x="2299" y="1107"/>
                    </a:lnTo>
                    <a:lnTo>
                      <a:pt x="2299" y="1107"/>
                    </a:lnTo>
                    <a:lnTo>
                      <a:pt x="2150" y="1173"/>
                    </a:lnTo>
                    <a:lnTo>
                      <a:pt x="2150" y="1173"/>
                    </a:lnTo>
                    <a:lnTo>
                      <a:pt x="2139" y="1178"/>
                    </a:lnTo>
                    <a:lnTo>
                      <a:pt x="2139" y="1178"/>
                    </a:lnTo>
                    <a:lnTo>
                      <a:pt x="2061" y="1214"/>
                    </a:lnTo>
                    <a:lnTo>
                      <a:pt x="1984" y="1249"/>
                    </a:lnTo>
                    <a:lnTo>
                      <a:pt x="1984" y="1249"/>
                    </a:lnTo>
                    <a:lnTo>
                      <a:pt x="1966" y="1258"/>
                    </a:lnTo>
                    <a:lnTo>
                      <a:pt x="1966" y="1258"/>
                    </a:lnTo>
                    <a:lnTo>
                      <a:pt x="1946" y="1268"/>
                    </a:lnTo>
                    <a:lnTo>
                      <a:pt x="1946" y="1268"/>
                    </a:lnTo>
                    <a:lnTo>
                      <a:pt x="1870" y="1304"/>
                    </a:lnTo>
                    <a:lnTo>
                      <a:pt x="1795" y="1341"/>
                    </a:lnTo>
                    <a:lnTo>
                      <a:pt x="1795" y="1341"/>
                    </a:lnTo>
                    <a:lnTo>
                      <a:pt x="1790" y="1344"/>
                    </a:lnTo>
                    <a:lnTo>
                      <a:pt x="1790" y="1344"/>
                    </a:lnTo>
                    <a:lnTo>
                      <a:pt x="1647" y="1417"/>
                    </a:lnTo>
                    <a:lnTo>
                      <a:pt x="1647" y="1417"/>
                    </a:lnTo>
                    <a:lnTo>
                      <a:pt x="1628" y="1427"/>
                    </a:lnTo>
                    <a:lnTo>
                      <a:pt x="1628" y="1427"/>
                    </a:lnTo>
                    <a:lnTo>
                      <a:pt x="1605" y="1439"/>
                    </a:lnTo>
                    <a:lnTo>
                      <a:pt x="1605" y="1439"/>
                    </a:lnTo>
                    <a:lnTo>
                      <a:pt x="1543" y="1473"/>
                    </a:lnTo>
                    <a:lnTo>
                      <a:pt x="1543" y="1473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74" y="1511"/>
                    </a:lnTo>
                    <a:lnTo>
                      <a:pt x="1474" y="1511"/>
                    </a:lnTo>
                    <a:lnTo>
                      <a:pt x="1433" y="1533"/>
                    </a:lnTo>
                    <a:lnTo>
                      <a:pt x="1433" y="1533"/>
                    </a:lnTo>
                    <a:lnTo>
                      <a:pt x="1385" y="1560"/>
                    </a:lnTo>
                    <a:lnTo>
                      <a:pt x="1385" y="1560"/>
                    </a:lnTo>
                    <a:lnTo>
                      <a:pt x="1324" y="1597"/>
                    </a:lnTo>
                    <a:lnTo>
                      <a:pt x="1324" y="1597"/>
                    </a:lnTo>
                    <a:lnTo>
                      <a:pt x="1278" y="1622"/>
                    </a:lnTo>
                    <a:lnTo>
                      <a:pt x="1278" y="1622"/>
                    </a:lnTo>
                    <a:lnTo>
                      <a:pt x="1212" y="1663"/>
                    </a:lnTo>
                    <a:lnTo>
                      <a:pt x="1212" y="1663"/>
                    </a:lnTo>
                    <a:lnTo>
                      <a:pt x="1180" y="1683"/>
                    </a:lnTo>
                    <a:lnTo>
                      <a:pt x="1180" y="1683"/>
                    </a:lnTo>
                    <a:lnTo>
                      <a:pt x="1176" y="1685"/>
                    </a:lnTo>
                    <a:lnTo>
                      <a:pt x="1176" y="1685"/>
                    </a:lnTo>
                    <a:lnTo>
                      <a:pt x="1074" y="1749"/>
                    </a:lnTo>
                    <a:lnTo>
                      <a:pt x="1074" y="1749"/>
                    </a:lnTo>
                    <a:lnTo>
                      <a:pt x="1071" y="1750"/>
                    </a:lnTo>
                    <a:lnTo>
                      <a:pt x="1071" y="1750"/>
                    </a:lnTo>
                    <a:lnTo>
                      <a:pt x="974" y="1813"/>
                    </a:lnTo>
                    <a:lnTo>
                      <a:pt x="974" y="1813"/>
                    </a:lnTo>
                    <a:lnTo>
                      <a:pt x="945" y="1835"/>
                    </a:lnTo>
                    <a:lnTo>
                      <a:pt x="945" y="1835"/>
                    </a:lnTo>
                    <a:lnTo>
                      <a:pt x="877" y="1880"/>
                    </a:lnTo>
                    <a:lnTo>
                      <a:pt x="877" y="1880"/>
                    </a:lnTo>
                    <a:lnTo>
                      <a:pt x="842" y="1905"/>
                    </a:lnTo>
                    <a:lnTo>
                      <a:pt x="842" y="1905"/>
                    </a:lnTo>
                    <a:lnTo>
                      <a:pt x="783" y="1946"/>
                    </a:lnTo>
                    <a:lnTo>
                      <a:pt x="783" y="1946"/>
                    </a:lnTo>
                    <a:lnTo>
                      <a:pt x="772" y="1954"/>
                    </a:lnTo>
                    <a:lnTo>
                      <a:pt x="772" y="1954"/>
                    </a:lnTo>
                    <a:lnTo>
                      <a:pt x="745" y="1974"/>
                    </a:lnTo>
                    <a:lnTo>
                      <a:pt x="745" y="1974"/>
                    </a:lnTo>
                    <a:lnTo>
                      <a:pt x="708" y="2001"/>
                    </a:lnTo>
                    <a:lnTo>
                      <a:pt x="708" y="2001"/>
                    </a:lnTo>
                    <a:lnTo>
                      <a:pt x="691" y="2013"/>
                    </a:lnTo>
                    <a:lnTo>
                      <a:pt x="691" y="2013"/>
                    </a:lnTo>
                    <a:lnTo>
                      <a:pt x="652" y="2043"/>
                    </a:lnTo>
                    <a:lnTo>
                      <a:pt x="652" y="2043"/>
                    </a:lnTo>
                    <a:lnTo>
                      <a:pt x="601" y="2081"/>
                    </a:lnTo>
                    <a:lnTo>
                      <a:pt x="601" y="2081"/>
                    </a:lnTo>
                    <a:lnTo>
                      <a:pt x="563" y="2112"/>
                    </a:lnTo>
                    <a:lnTo>
                      <a:pt x="563" y="2112"/>
                    </a:lnTo>
                    <a:lnTo>
                      <a:pt x="514" y="2150"/>
                    </a:lnTo>
                    <a:lnTo>
                      <a:pt x="514" y="2150"/>
                    </a:lnTo>
                    <a:lnTo>
                      <a:pt x="477" y="2181"/>
                    </a:lnTo>
                    <a:lnTo>
                      <a:pt x="477" y="2181"/>
                    </a:lnTo>
                    <a:lnTo>
                      <a:pt x="429" y="2221"/>
                    </a:lnTo>
                    <a:lnTo>
                      <a:pt x="429" y="2221"/>
                    </a:lnTo>
                    <a:lnTo>
                      <a:pt x="407" y="2240"/>
                    </a:lnTo>
                    <a:lnTo>
                      <a:pt x="407" y="2240"/>
                    </a:lnTo>
                    <a:lnTo>
                      <a:pt x="393" y="2251"/>
                    </a:lnTo>
                    <a:lnTo>
                      <a:pt x="393" y="2251"/>
                    </a:lnTo>
                    <a:lnTo>
                      <a:pt x="346" y="2292"/>
                    </a:lnTo>
                    <a:lnTo>
                      <a:pt x="346" y="2292"/>
                    </a:lnTo>
                    <a:lnTo>
                      <a:pt x="313" y="2323"/>
                    </a:lnTo>
                    <a:lnTo>
                      <a:pt x="313" y="2323"/>
                    </a:lnTo>
                    <a:lnTo>
                      <a:pt x="265" y="2366"/>
                    </a:lnTo>
                    <a:lnTo>
                      <a:pt x="265" y="2366"/>
                    </a:lnTo>
                    <a:lnTo>
                      <a:pt x="234" y="2394"/>
                    </a:lnTo>
                    <a:lnTo>
                      <a:pt x="234" y="2394"/>
                    </a:lnTo>
                    <a:lnTo>
                      <a:pt x="183" y="2442"/>
                    </a:lnTo>
                    <a:lnTo>
                      <a:pt x="183" y="2442"/>
                    </a:lnTo>
                    <a:lnTo>
                      <a:pt x="158" y="2466"/>
                    </a:lnTo>
                    <a:lnTo>
                      <a:pt x="158" y="2466"/>
                    </a:lnTo>
                    <a:lnTo>
                      <a:pt x="84" y="2539"/>
                    </a:lnTo>
                    <a:lnTo>
                      <a:pt x="0" y="2660"/>
                    </a:lnTo>
                    <a:lnTo>
                      <a:pt x="0" y="2660"/>
                    </a:lnTo>
                    <a:lnTo>
                      <a:pt x="75" y="2586"/>
                    </a:lnTo>
                    <a:lnTo>
                      <a:pt x="75" y="2586"/>
                    </a:lnTo>
                    <a:lnTo>
                      <a:pt x="99" y="2563"/>
                    </a:lnTo>
                    <a:lnTo>
                      <a:pt x="99" y="2563"/>
                    </a:lnTo>
                    <a:lnTo>
                      <a:pt x="151" y="2513"/>
                    </a:lnTo>
                    <a:lnTo>
                      <a:pt x="151" y="2513"/>
                    </a:lnTo>
                    <a:lnTo>
                      <a:pt x="182" y="2486"/>
                    </a:lnTo>
                    <a:lnTo>
                      <a:pt x="182" y="2486"/>
                    </a:lnTo>
                    <a:lnTo>
                      <a:pt x="231" y="2441"/>
                    </a:lnTo>
                    <a:lnTo>
                      <a:pt x="231" y="2441"/>
                    </a:lnTo>
                    <a:lnTo>
                      <a:pt x="263" y="2411"/>
                    </a:lnTo>
                    <a:lnTo>
                      <a:pt x="263" y="2411"/>
                    </a:lnTo>
                    <a:lnTo>
                      <a:pt x="313" y="2369"/>
                    </a:lnTo>
                    <a:lnTo>
                      <a:pt x="313" y="2369"/>
                    </a:lnTo>
                    <a:lnTo>
                      <a:pt x="348" y="2340"/>
                    </a:lnTo>
                    <a:lnTo>
                      <a:pt x="348" y="2340"/>
                    </a:lnTo>
                    <a:lnTo>
                      <a:pt x="397" y="2297"/>
                    </a:lnTo>
                    <a:lnTo>
                      <a:pt x="397" y="2297"/>
                    </a:lnTo>
                    <a:lnTo>
                      <a:pt x="434" y="2268"/>
                    </a:lnTo>
                    <a:lnTo>
                      <a:pt x="434" y="2268"/>
                    </a:lnTo>
                    <a:lnTo>
                      <a:pt x="484" y="2227"/>
                    </a:lnTo>
                    <a:lnTo>
                      <a:pt x="484" y="2227"/>
                    </a:lnTo>
                    <a:lnTo>
                      <a:pt x="522" y="2198"/>
                    </a:lnTo>
                    <a:lnTo>
                      <a:pt x="522" y="2198"/>
                    </a:lnTo>
                    <a:lnTo>
                      <a:pt x="574" y="2158"/>
                    </a:lnTo>
                    <a:lnTo>
                      <a:pt x="574" y="2158"/>
                    </a:lnTo>
                    <a:lnTo>
                      <a:pt x="612" y="2129"/>
                    </a:lnTo>
                    <a:lnTo>
                      <a:pt x="612" y="2129"/>
                    </a:lnTo>
                    <a:lnTo>
                      <a:pt x="669" y="2088"/>
                    </a:lnTo>
                    <a:lnTo>
                      <a:pt x="669" y="2088"/>
                    </a:lnTo>
                    <a:lnTo>
                      <a:pt x="705" y="2061"/>
                    </a:lnTo>
                    <a:lnTo>
                      <a:pt x="705" y="2061"/>
                    </a:lnTo>
                    <a:lnTo>
                      <a:pt x="766" y="2019"/>
                    </a:lnTo>
                    <a:lnTo>
                      <a:pt x="766" y="2019"/>
                    </a:lnTo>
                    <a:lnTo>
                      <a:pt x="801" y="1994"/>
                    </a:lnTo>
                    <a:lnTo>
                      <a:pt x="801" y="1994"/>
                    </a:lnTo>
                    <a:lnTo>
                      <a:pt x="869" y="1949"/>
                    </a:lnTo>
                    <a:lnTo>
                      <a:pt x="869" y="1949"/>
                    </a:lnTo>
                    <a:lnTo>
                      <a:pt x="900" y="1927"/>
                    </a:lnTo>
                    <a:lnTo>
                      <a:pt x="900" y="1927"/>
                    </a:lnTo>
                    <a:lnTo>
                      <a:pt x="1000" y="1863"/>
                    </a:lnTo>
                    <a:lnTo>
                      <a:pt x="1000" y="1863"/>
                    </a:lnTo>
                    <a:lnTo>
                      <a:pt x="1000" y="1861"/>
                    </a:lnTo>
                    <a:lnTo>
                      <a:pt x="1000" y="1861"/>
                    </a:lnTo>
                    <a:lnTo>
                      <a:pt x="1102" y="1798"/>
                    </a:lnTo>
                    <a:lnTo>
                      <a:pt x="1102" y="1798"/>
                    </a:lnTo>
                    <a:lnTo>
                      <a:pt x="1138" y="1775"/>
                    </a:lnTo>
                    <a:lnTo>
                      <a:pt x="1138" y="1775"/>
                    </a:lnTo>
                    <a:lnTo>
                      <a:pt x="1208" y="1733"/>
                    </a:lnTo>
                    <a:lnTo>
                      <a:pt x="1208" y="1733"/>
                    </a:lnTo>
                    <a:lnTo>
                      <a:pt x="1250" y="1709"/>
                    </a:lnTo>
                    <a:lnTo>
                      <a:pt x="1250" y="1709"/>
                    </a:lnTo>
                    <a:lnTo>
                      <a:pt x="1315" y="1671"/>
                    </a:lnTo>
                    <a:lnTo>
                      <a:pt x="1315" y="1671"/>
                    </a:lnTo>
                    <a:lnTo>
                      <a:pt x="1362" y="1646"/>
                    </a:lnTo>
                    <a:lnTo>
                      <a:pt x="1362" y="1646"/>
                    </a:lnTo>
                    <a:lnTo>
                      <a:pt x="1425" y="1609"/>
                    </a:lnTo>
                    <a:lnTo>
                      <a:pt x="1425" y="1609"/>
                    </a:lnTo>
                    <a:lnTo>
                      <a:pt x="1473" y="1584"/>
                    </a:lnTo>
                    <a:lnTo>
                      <a:pt x="1473" y="1584"/>
                    </a:lnTo>
                    <a:lnTo>
                      <a:pt x="1538" y="1549"/>
                    </a:lnTo>
                    <a:lnTo>
                      <a:pt x="1538" y="1549"/>
                    </a:lnTo>
                    <a:lnTo>
                      <a:pt x="1577" y="1528"/>
                    </a:lnTo>
                    <a:lnTo>
                      <a:pt x="1577" y="1528"/>
                    </a:lnTo>
                    <a:lnTo>
                      <a:pt x="1652" y="1490"/>
                    </a:lnTo>
                    <a:lnTo>
                      <a:pt x="1725" y="1452"/>
                    </a:lnTo>
                    <a:lnTo>
                      <a:pt x="1725" y="1452"/>
                    </a:lnTo>
                    <a:lnTo>
                      <a:pt x="1728" y="1450"/>
                    </a:lnTo>
                    <a:lnTo>
                      <a:pt x="1728" y="1450"/>
                    </a:lnTo>
                    <a:lnTo>
                      <a:pt x="1804" y="1412"/>
                    </a:lnTo>
                    <a:lnTo>
                      <a:pt x="1881" y="1375"/>
                    </a:lnTo>
                    <a:lnTo>
                      <a:pt x="1881" y="1375"/>
                    </a:lnTo>
                    <a:lnTo>
                      <a:pt x="1919" y="1358"/>
                    </a:lnTo>
                    <a:lnTo>
                      <a:pt x="1919" y="1358"/>
                    </a:lnTo>
                    <a:lnTo>
                      <a:pt x="1997" y="1321"/>
                    </a:lnTo>
                    <a:lnTo>
                      <a:pt x="2075" y="1284"/>
                    </a:lnTo>
                    <a:lnTo>
                      <a:pt x="2075" y="1284"/>
                    </a:lnTo>
                    <a:lnTo>
                      <a:pt x="2085" y="1280"/>
                    </a:lnTo>
                    <a:lnTo>
                      <a:pt x="2085" y="1280"/>
                    </a:lnTo>
                    <a:lnTo>
                      <a:pt x="2240" y="1213"/>
                    </a:lnTo>
                    <a:lnTo>
                      <a:pt x="2240" y="1213"/>
                    </a:lnTo>
                    <a:lnTo>
                      <a:pt x="2277" y="1197"/>
                    </a:lnTo>
                    <a:lnTo>
                      <a:pt x="2277" y="1197"/>
                    </a:lnTo>
                    <a:lnTo>
                      <a:pt x="2442" y="1128"/>
                    </a:lnTo>
                    <a:lnTo>
                      <a:pt x="2442" y="1128"/>
                    </a:lnTo>
                    <a:lnTo>
                      <a:pt x="2461" y="1121"/>
                    </a:lnTo>
                    <a:lnTo>
                      <a:pt x="2461" y="1121"/>
                    </a:lnTo>
                    <a:lnTo>
                      <a:pt x="2615" y="1061"/>
                    </a:lnTo>
                    <a:lnTo>
                      <a:pt x="2615" y="1061"/>
                    </a:lnTo>
                    <a:lnTo>
                      <a:pt x="2653" y="1045"/>
                    </a:lnTo>
                    <a:lnTo>
                      <a:pt x="2653" y="1045"/>
                    </a:lnTo>
                    <a:lnTo>
                      <a:pt x="2825" y="982"/>
                    </a:lnTo>
                    <a:lnTo>
                      <a:pt x="2825" y="982"/>
                    </a:lnTo>
                    <a:lnTo>
                      <a:pt x="2853" y="971"/>
                    </a:lnTo>
                    <a:lnTo>
                      <a:pt x="2853" y="971"/>
                    </a:lnTo>
                    <a:lnTo>
                      <a:pt x="3008" y="917"/>
                    </a:lnTo>
                    <a:lnTo>
                      <a:pt x="3008" y="917"/>
                    </a:lnTo>
                    <a:lnTo>
                      <a:pt x="3060" y="899"/>
                    </a:lnTo>
                    <a:lnTo>
                      <a:pt x="3060" y="899"/>
                    </a:lnTo>
                    <a:lnTo>
                      <a:pt x="3081" y="892"/>
                    </a:lnTo>
                    <a:lnTo>
                      <a:pt x="3081" y="892"/>
                    </a:lnTo>
                    <a:lnTo>
                      <a:pt x="3196" y="853"/>
                    </a:lnTo>
                    <a:lnTo>
                      <a:pt x="3196" y="853"/>
                    </a:lnTo>
                    <a:lnTo>
                      <a:pt x="3216" y="847"/>
                    </a:lnTo>
                    <a:lnTo>
                      <a:pt x="3216" y="847"/>
                    </a:lnTo>
                    <a:lnTo>
                      <a:pt x="3337" y="808"/>
                    </a:lnTo>
                    <a:lnTo>
                      <a:pt x="3337" y="808"/>
                    </a:lnTo>
                    <a:lnTo>
                      <a:pt x="3495" y="760"/>
                    </a:lnTo>
                    <a:lnTo>
                      <a:pt x="3495" y="760"/>
                    </a:lnTo>
                    <a:lnTo>
                      <a:pt x="3545" y="744"/>
                    </a:lnTo>
                    <a:lnTo>
                      <a:pt x="3545" y="744"/>
                    </a:lnTo>
                    <a:lnTo>
                      <a:pt x="3654" y="713"/>
                    </a:lnTo>
                    <a:lnTo>
                      <a:pt x="3654" y="713"/>
                    </a:lnTo>
                    <a:lnTo>
                      <a:pt x="3712" y="696"/>
                    </a:lnTo>
                    <a:lnTo>
                      <a:pt x="3712" y="696"/>
                    </a:lnTo>
                    <a:lnTo>
                      <a:pt x="3819" y="667"/>
                    </a:lnTo>
                    <a:lnTo>
                      <a:pt x="3819" y="667"/>
                    </a:lnTo>
                    <a:lnTo>
                      <a:pt x="3876" y="651"/>
                    </a:lnTo>
                    <a:lnTo>
                      <a:pt x="3876" y="651"/>
                    </a:lnTo>
                    <a:lnTo>
                      <a:pt x="3997" y="619"/>
                    </a:lnTo>
                    <a:lnTo>
                      <a:pt x="3997" y="619"/>
                    </a:lnTo>
                    <a:lnTo>
                      <a:pt x="4038" y="608"/>
                    </a:lnTo>
                    <a:lnTo>
                      <a:pt x="4038" y="608"/>
                    </a:lnTo>
                    <a:lnTo>
                      <a:pt x="4202" y="567"/>
                    </a:lnTo>
                    <a:lnTo>
                      <a:pt x="4202" y="567"/>
                    </a:lnTo>
                    <a:lnTo>
                      <a:pt x="4240" y="559"/>
                    </a:lnTo>
                    <a:lnTo>
                      <a:pt x="4240" y="559"/>
                    </a:lnTo>
                    <a:lnTo>
                      <a:pt x="4369" y="528"/>
                    </a:lnTo>
                    <a:lnTo>
                      <a:pt x="4369" y="528"/>
                    </a:lnTo>
                    <a:lnTo>
                      <a:pt x="4424" y="515"/>
                    </a:lnTo>
                    <a:lnTo>
                      <a:pt x="4424" y="515"/>
                    </a:lnTo>
                    <a:lnTo>
                      <a:pt x="4538" y="490"/>
                    </a:lnTo>
                    <a:lnTo>
                      <a:pt x="4538" y="490"/>
                    </a:lnTo>
                    <a:lnTo>
                      <a:pt x="4597" y="477"/>
                    </a:lnTo>
                    <a:lnTo>
                      <a:pt x="4597" y="477"/>
                    </a:lnTo>
                    <a:lnTo>
                      <a:pt x="4716" y="452"/>
                    </a:lnTo>
                    <a:lnTo>
                      <a:pt x="4716" y="452"/>
                    </a:lnTo>
                    <a:lnTo>
                      <a:pt x="4766" y="442"/>
                    </a:lnTo>
                    <a:lnTo>
                      <a:pt x="4766" y="442"/>
                    </a:lnTo>
                    <a:lnTo>
                      <a:pt x="4975" y="400"/>
                    </a:lnTo>
                    <a:lnTo>
                      <a:pt x="4975" y="400"/>
                    </a:lnTo>
                    <a:lnTo>
                      <a:pt x="5020" y="391"/>
                    </a:lnTo>
                    <a:lnTo>
                      <a:pt x="5020" y="391"/>
                    </a:lnTo>
                    <a:lnTo>
                      <a:pt x="5223" y="355"/>
                    </a:lnTo>
                    <a:lnTo>
                      <a:pt x="5223" y="355"/>
                    </a:lnTo>
                    <a:lnTo>
                      <a:pt x="5239" y="352"/>
                    </a:lnTo>
                    <a:lnTo>
                      <a:pt x="5239" y="352"/>
                    </a:lnTo>
                    <a:lnTo>
                      <a:pt x="5455" y="317"/>
                    </a:lnTo>
                    <a:lnTo>
                      <a:pt x="5455" y="317"/>
                    </a:lnTo>
                    <a:lnTo>
                      <a:pt x="5506" y="308"/>
                    </a:lnTo>
                    <a:lnTo>
                      <a:pt x="5506" y="308"/>
                    </a:lnTo>
                    <a:lnTo>
                      <a:pt x="5721" y="276"/>
                    </a:lnTo>
                    <a:lnTo>
                      <a:pt x="5721" y="276"/>
                    </a:lnTo>
                    <a:lnTo>
                      <a:pt x="5748" y="273"/>
                    </a:lnTo>
                    <a:lnTo>
                      <a:pt x="5748" y="273"/>
                    </a:lnTo>
                    <a:lnTo>
                      <a:pt x="5949" y="245"/>
                    </a:lnTo>
                    <a:lnTo>
                      <a:pt x="5949" y="245"/>
                    </a:lnTo>
                    <a:lnTo>
                      <a:pt x="5994" y="239"/>
                    </a:lnTo>
                    <a:lnTo>
                      <a:pt x="5994" y="239"/>
                    </a:lnTo>
                    <a:lnTo>
                      <a:pt x="6214" y="212"/>
                    </a:lnTo>
                    <a:lnTo>
                      <a:pt x="6214" y="212"/>
                    </a:lnTo>
                    <a:lnTo>
                      <a:pt x="6256" y="208"/>
                    </a:lnTo>
                    <a:lnTo>
                      <a:pt x="6256" y="208"/>
                    </a:lnTo>
                    <a:lnTo>
                      <a:pt x="6459" y="187"/>
                    </a:lnTo>
                    <a:lnTo>
                      <a:pt x="6459" y="187"/>
                    </a:lnTo>
                    <a:lnTo>
                      <a:pt x="6490" y="184"/>
                    </a:lnTo>
                    <a:lnTo>
                      <a:pt x="6490" y="184"/>
                    </a:lnTo>
                    <a:lnTo>
                      <a:pt x="6712" y="163"/>
                    </a:lnTo>
                    <a:lnTo>
                      <a:pt x="6712" y="163"/>
                    </a:lnTo>
                    <a:lnTo>
                      <a:pt x="6774" y="158"/>
                    </a:lnTo>
                    <a:lnTo>
                      <a:pt x="6774" y="158"/>
                    </a:lnTo>
                    <a:lnTo>
                      <a:pt x="6888" y="149"/>
                    </a:lnTo>
                    <a:lnTo>
                      <a:pt x="6888" y="149"/>
                    </a:lnTo>
                    <a:lnTo>
                      <a:pt x="6956" y="144"/>
                    </a:lnTo>
                    <a:lnTo>
                      <a:pt x="6956" y="144"/>
                    </a:lnTo>
                    <a:lnTo>
                      <a:pt x="7080" y="135"/>
                    </a:lnTo>
                    <a:lnTo>
                      <a:pt x="7080" y="135"/>
                    </a:lnTo>
                    <a:lnTo>
                      <a:pt x="7136" y="132"/>
                    </a:lnTo>
                    <a:lnTo>
                      <a:pt x="7136" y="132"/>
                    </a:lnTo>
                    <a:lnTo>
                      <a:pt x="7316" y="121"/>
                    </a:lnTo>
                    <a:lnTo>
                      <a:pt x="7316" y="121"/>
                    </a:lnTo>
                    <a:lnTo>
                      <a:pt x="7333" y="121"/>
                    </a:lnTo>
                    <a:lnTo>
                      <a:pt x="7333" y="121"/>
                    </a:lnTo>
                    <a:lnTo>
                      <a:pt x="7499" y="113"/>
                    </a:lnTo>
                    <a:lnTo>
                      <a:pt x="7499" y="113"/>
                    </a:lnTo>
                    <a:lnTo>
                      <a:pt x="7556" y="111"/>
                    </a:lnTo>
                    <a:lnTo>
                      <a:pt x="7556" y="111"/>
                    </a:lnTo>
                    <a:lnTo>
                      <a:pt x="7681" y="107"/>
                    </a:lnTo>
                    <a:lnTo>
                      <a:pt x="7681" y="107"/>
                    </a:lnTo>
                    <a:lnTo>
                      <a:pt x="7749" y="104"/>
                    </a:lnTo>
                    <a:lnTo>
                      <a:pt x="7749" y="104"/>
                    </a:lnTo>
                    <a:lnTo>
                      <a:pt x="7867" y="101"/>
                    </a:lnTo>
                    <a:lnTo>
                      <a:pt x="7867" y="101"/>
                    </a:lnTo>
                    <a:lnTo>
                      <a:pt x="7934" y="100"/>
                    </a:lnTo>
                    <a:lnTo>
                      <a:pt x="7934" y="100"/>
                    </a:lnTo>
                    <a:lnTo>
                      <a:pt x="8061" y="97"/>
                    </a:lnTo>
                    <a:lnTo>
                      <a:pt x="8061" y="97"/>
                    </a:lnTo>
                    <a:lnTo>
                      <a:pt x="8119" y="97"/>
                    </a:lnTo>
                    <a:lnTo>
                      <a:pt x="8119" y="97"/>
                    </a:lnTo>
                    <a:lnTo>
                      <a:pt x="8302" y="96"/>
                    </a:lnTo>
                    <a:lnTo>
                      <a:pt x="8302" y="96"/>
                    </a:lnTo>
                    <a:lnTo>
                      <a:pt x="8461" y="97"/>
                    </a:lnTo>
                    <a:lnTo>
                      <a:pt x="8461" y="97"/>
                    </a:lnTo>
                    <a:lnTo>
                      <a:pt x="8515" y="97"/>
                    </a:lnTo>
                    <a:lnTo>
                      <a:pt x="8515" y="97"/>
                    </a:lnTo>
                    <a:lnTo>
                      <a:pt x="8620" y="98"/>
                    </a:lnTo>
                    <a:lnTo>
                      <a:pt x="8620" y="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0D4D9"/>
                  </a:gs>
                  <a:gs pos="100000">
                    <a:srgbClr val="C4C7CB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213" name="Freeform 27">
                <a:extLst>
                  <a:ext uri="{FF2B5EF4-FFF2-40B4-BE49-F238E27FC236}">
                    <a16:creationId xmlns:a16="http://schemas.microsoft.com/office/drawing/2014/main" id="{EBE5516D-6404-DB4A-FAAF-1A80B6A0C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8" y="2566988"/>
                <a:ext cx="8785225" cy="1422400"/>
              </a:xfrm>
              <a:custGeom>
                <a:avLst/>
                <a:gdLst>
                  <a:gd name="T0" fmla="*/ 8798 w 16604"/>
                  <a:gd name="T1" fmla="*/ 5 h 2688"/>
                  <a:gd name="T2" fmla="*/ 9616 w 16604"/>
                  <a:gd name="T3" fmla="*/ 45 h 2688"/>
                  <a:gd name="T4" fmla="*/ 10261 w 16604"/>
                  <a:gd name="T5" fmla="*/ 103 h 2688"/>
                  <a:gd name="T6" fmla="*/ 10893 w 16604"/>
                  <a:gd name="T7" fmla="*/ 181 h 2688"/>
                  <a:gd name="T8" fmla="*/ 11665 w 16604"/>
                  <a:gd name="T9" fmla="*/ 311 h 2688"/>
                  <a:gd name="T10" fmla="*/ 12264 w 16604"/>
                  <a:gd name="T11" fmla="*/ 437 h 2688"/>
                  <a:gd name="T12" fmla="*/ 12987 w 16604"/>
                  <a:gd name="T13" fmla="*/ 626 h 2688"/>
                  <a:gd name="T14" fmla="*/ 13534 w 16604"/>
                  <a:gd name="T15" fmla="*/ 799 h 2688"/>
                  <a:gd name="T16" fmla="*/ 14172 w 16604"/>
                  <a:gd name="T17" fmla="*/ 1035 h 2688"/>
                  <a:gd name="T18" fmla="*/ 14648 w 16604"/>
                  <a:gd name="T19" fmla="*/ 1244 h 2688"/>
                  <a:gd name="T20" fmla="*/ 15200 w 16604"/>
                  <a:gd name="T21" fmla="*/ 1525 h 2688"/>
                  <a:gd name="T22" fmla="*/ 15604 w 16604"/>
                  <a:gd name="T23" fmla="*/ 1765 h 2688"/>
                  <a:gd name="T24" fmla="*/ 15975 w 16604"/>
                  <a:gd name="T25" fmla="*/ 2019 h 2688"/>
                  <a:gd name="T26" fmla="*/ 16386 w 16604"/>
                  <a:gd name="T27" fmla="*/ 2355 h 2688"/>
                  <a:gd name="T28" fmla="*/ 16475 w 16604"/>
                  <a:gd name="T29" fmla="*/ 2688 h 2688"/>
                  <a:gd name="T30" fmla="*/ 16108 w 16604"/>
                  <a:gd name="T31" fmla="*/ 2352 h 2688"/>
                  <a:gd name="T32" fmla="*/ 15773 w 16604"/>
                  <a:gd name="T33" fmla="*/ 2095 h 2688"/>
                  <a:gd name="T34" fmla="*/ 15307 w 16604"/>
                  <a:gd name="T35" fmla="*/ 1792 h 2688"/>
                  <a:gd name="T36" fmla="*/ 14895 w 16604"/>
                  <a:gd name="T37" fmla="*/ 1563 h 2688"/>
                  <a:gd name="T38" fmla="*/ 14336 w 16604"/>
                  <a:gd name="T39" fmla="*/ 1298 h 2688"/>
                  <a:gd name="T40" fmla="*/ 13854 w 16604"/>
                  <a:gd name="T41" fmla="*/ 1103 h 2688"/>
                  <a:gd name="T42" fmla="*/ 13212 w 16604"/>
                  <a:gd name="T43" fmla="*/ 881 h 2688"/>
                  <a:gd name="T44" fmla="*/ 12653 w 16604"/>
                  <a:gd name="T45" fmla="*/ 719 h 2688"/>
                  <a:gd name="T46" fmla="*/ 12074 w 16604"/>
                  <a:gd name="T47" fmla="*/ 578 h 2688"/>
                  <a:gd name="T48" fmla="*/ 11325 w 16604"/>
                  <a:gd name="T49" fmla="*/ 430 h 2688"/>
                  <a:gd name="T50" fmla="*/ 10710 w 16604"/>
                  <a:gd name="T51" fmla="*/ 336 h 2688"/>
                  <a:gd name="T52" fmla="*/ 9921 w 16604"/>
                  <a:gd name="T53" fmla="*/ 249 h 2688"/>
                  <a:gd name="T54" fmla="*/ 9279 w 16604"/>
                  <a:gd name="T55" fmla="*/ 204 h 2688"/>
                  <a:gd name="T56" fmla="*/ 8465 w 16604"/>
                  <a:gd name="T57" fmla="*/ 179 h 2688"/>
                  <a:gd name="T58" fmla="*/ 7812 w 16604"/>
                  <a:gd name="T59" fmla="*/ 184 h 2688"/>
                  <a:gd name="T60" fmla="*/ 7002 w 16604"/>
                  <a:gd name="T61" fmla="*/ 224 h 2688"/>
                  <a:gd name="T62" fmla="*/ 6366 w 16604"/>
                  <a:gd name="T63" fmla="*/ 280 h 2688"/>
                  <a:gd name="T64" fmla="*/ 5739 w 16604"/>
                  <a:gd name="T65" fmla="*/ 357 h 2688"/>
                  <a:gd name="T66" fmla="*/ 4976 w 16604"/>
                  <a:gd name="T67" fmla="*/ 485 h 2688"/>
                  <a:gd name="T68" fmla="*/ 4383 w 16604"/>
                  <a:gd name="T69" fmla="*/ 610 h 2688"/>
                  <a:gd name="T70" fmla="*/ 3669 w 16604"/>
                  <a:gd name="T71" fmla="*/ 798 h 2688"/>
                  <a:gd name="T72" fmla="*/ 3132 w 16604"/>
                  <a:gd name="T73" fmla="*/ 966 h 2688"/>
                  <a:gd name="T74" fmla="*/ 2506 w 16604"/>
                  <a:gd name="T75" fmla="*/ 1199 h 2688"/>
                  <a:gd name="T76" fmla="*/ 2039 w 16604"/>
                  <a:gd name="T77" fmla="*/ 1401 h 2688"/>
                  <a:gd name="T78" fmla="*/ 1500 w 16604"/>
                  <a:gd name="T79" fmla="*/ 1675 h 2688"/>
                  <a:gd name="T80" fmla="*/ 1105 w 16604"/>
                  <a:gd name="T81" fmla="*/ 1910 h 2688"/>
                  <a:gd name="T82" fmla="*/ 743 w 16604"/>
                  <a:gd name="T83" fmla="*/ 2158 h 2688"/>
                  <a:gd name="T84" fmla="*/ 342 w 16604"/>
                  <a:gd name="T85" fmla="*/ 2484 h 2688"/>
                  <a:gd name="T86" fmla="*/ 0 w 16604"/>
                  <a:gd name="T87" fmla="*/ 2565 h 2688"/>
                  <a:gd name="T88" fmla="*/ 376 w 16604"/>
                  <a:gd name="T89" fmla="*/ 2218 h 2688"/>
                  <a:gd name="T90" fmla="*/ 719 w 16604"/>
                  <a:gd name="T91" fmla="*/ 1954 h 2688"/>
                  <a:gd name="T92" fmla="*/ 1198 w 16604"/>
                  <a:gd name="T93" fmla="*/ 1643 h 2688"/>
                  <a:gd name="T94" fmla="*/ 1619 w 16604"/>
                  <a:gd name="T95" fmla="*/ 1410 h 2688"/>
                  <a:gd name="T96" fmla="*/ 2191 w 16604"/>
                  <a:gd name="T97" fmla="*/ 1138 h 2688"/>
                  <a:gd name="T98" fmla="*/ 2682 w 16604"/>
                  <a:gd name="T99" fmla="*/ 938 h 2688"/>
                  <a:gd name="T100" fmla="*/ 3337 w 16604"/>
                  <a:gd name="T101" fmla="*/ 712 h 2688"/>
                  <a:gd name="T102" fmla="*/ 3903 w 16604"/>
                  <a:gd name="T103" fmla="*/ 547 h 2688"/>
                  <a:gd name="T104" fmla="*/ 4489 w 16604"/>
                  <a:gd name="T105" fmla="*/ 404 h 2688"/>
                  <a:gd name="T106" fmla="*/ 5245 w 16604"/>
                  <a:gd name="T107" fmla="*/ 254 h 2688"/>
                  <a:gd name="T108" fmla="*/ 5869 w 16604"/>
                  <a:gd name="T109" fmla="*/ 159 h 2688"/>
                  <a:gd name="T110" fmla="*/ 6664 w 16604"/>
                  <a:gd name="T111" fmla="*/ 70 h 2688"/>
                  <a:gd name="T112" fmla="*/ 7314 w 16604"/>
                  <a:gd name="T113" fmla="*/ 25 h 2688"/>
                  <a:gd name="T114" fmla="*/ 8137 w 16604"/>
                  <a:gd name="T115" fmla="*/ 0 h 2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604" h="2688">
                    <a:moveTo>
                      <a:pt x="8302" y="0"/>
                    </a:moveTo>
                    <a:lnTo>
                      <a:pt x="8302" y="0"/>
                    </a:lnTo>
                    <a:lnTo>
                      <a:pt x="8468" y="0"/>
                    </a:lnTo>
                    <a:lnTo>
                      <a:pt x="8633" y="3"/>
                    </a:lnTo>
                    <a:lnTo>
                      <a:pt x="8798" y="5"/>
                    </a:lnTo>
                    <a:lnTo>
                      <a:pt x="8962" y="11"/>
                    </a:lnTo>
                    <a:lnTo>
                      <a:pt x="9127" y="17"/>
                    </a:lnTo>
                    <a:lnTo>
                      <a:pt x="9290" y="25"/>
                    </a:lnTo>
                    <a:lnTo>
                      <a:pt x="9454" y="35"/>
                    </a:lnTo>
                    <a:lnTo>
                      <a:pt x="9616" y="45"/>
                    </a:lnTo>
                    <a:lnTo>
                      <a:pt x="9616" y="45"/>
                    </a:lnTo>
                    <a:lnTo>
                      <a:pt x="9778" y="58"/>
                    </a:lnTo>
                    <a:lnTo>
                      <a:pt x="9940" y="70"/>
                    </a:lnTo>
                    <a:lnTo>
                      <a:pt x="10100" y="86"/>
                    </a:lnTo>
                    <a:lnTo>
                      <a:pt x="10261" y="103"/>
                    </a:lnTo>
                    <a:lnTo>
                      <a:pt x="10420" y="119"/>
                    </a:lnTo>
                    <a:lnTo>
                      <a:pt x="10579" y="139"/>
                    </a:lnTo>
                    <a:lnTo>
                      <a:pt x="10737" y="159"/>
                    </a:lnTo>
                    <a:lnTo>
                      <a:pt x="10893" y="181"/>
                    </a:lnTo>
                    <a:lnTo>
                      <a:pt x="10893" y="181"/>
                    </a:lnTo>
                    <a:lnTo>
                      <a:pt x="11049" y="204"/>
                    </a:lnTo>
                    <a:lnTo>
                      <a:pt x="11204" y="229"/>
                    </a:lnTo>
                    <a:lnTo>
                      <a:pt x="11359" y="254"/>
                    </a:lnTo>
                    <a:lnTo>
                      <a:pt x="11512" y="281"/>
                    </a:lnTo>
                    <a:lnTo>
                      <a:pt x="11665" y="311"/>
                    </a:lnTo>
                    <a:lnTo>
                      <a:pt x="11817" y="340"/>
                    </a:lnTo>
                    <a:lnTo>
                      <a:pt x="11967" y="371"/>
                    </a:lnTo>
                    <a:lnTo>
                      <a:pt x="12116" y="404"/>
                    </a:lnTo>
                    <a:lnTo>
                      <a:pt x="12116" y="404"/>
                    </a:lnTo>
                    <a:lnTo>
                      <a:pt x="12264" y="437"/>
                    </a:lnTo>
                    <a:lnTo>
                      <a:pt x="12411" y="473"/>
                    </a:lnTo>
                    <a:lnTo>
                      <a:pt x="12557" y="509"/>
                    </a:lnTo>
                    <a:lnTo>
                      <a:pt x="12701" y="547"/>
                    </a:lnTo>
                    <a:lnTo>
                      <a:pt x="12844" y="587"/>
                    </a:lnTo>
                    <a:lnTo>
                      <a:pt x="12987" y="626"/>
                    </a:lnTo>
                    <a:lnTo>
                      <a:pt x="13128" y="668"/>
                    </a:lnTo>
                    <a:lnTo>
                      <a:pt x="13267" y="712"/>
                    </a:lnTo>
                    <a:lnTo>
                      <a:pt x="13267" y="712"/>
                    </a:lnTo>
                    <a:lnTo>
                      <a:pt x="13401" y="754"/>
                    </a:lnTo>
                    <a:lnTo>
                      <a:pt x="13534" y="799"/>
                    </a:lnTo>
                    <a:lnTo>
                      <a:pt x="13665" y="844"/>
                    </a:lnTo>
                    <a:lnTo>
                      <a:pt x="13795" y="890"/>
                    </a:lnTo>
                    <a:lnTo>
                      <a:pt x="13922" y="938"/>
                    </a:lnTo>
                    <a:lnTo>
                      <a:pt x="14048" y="986"/>
                    </a:lnTo>
                    <a:lnTo>
                      <a:pt x="14172" y="1035"/>
                    </a:lnTo>
                    <a:lnTo>
                      <a:pt x="14293" y="1086"/>
                    </a:lnTo>
                    <a:lnTo>
                      <a:pt x="14293" y="1086"/>
                    </a:lnTo>
                    <a:lnTo>
                      <a:pt x="14414" y="1138"/>
                    </a:lnTo>
                    <a:lnTo>
                      <a:pt x="14533" y="1190"/>
                    </a:lnTo>
                    <a:lnTo>
                      <a:pt x="14648" y="1244"/>
                    </a:lnTo>
                    <a:lnTo>
                      <a:pt x="14762" y="1298"/>
                    </a:lnTo>
                    <a:lnTo>
                      <a:pt x="14875" y="1353"/>
                    </a:lnTo>
                    <a:lnTo>
                      <a:pt x="14986" y="1410"/>
                    </a:lnTo>
                    <a:lnTo>
                      <a:pt x="15095" y="1466"/>
                    </a:lnTo>
                    <a:lnTo>
                      <a:pt x="15200" y="1525"/>
                    </a:lnTo>
                    <a:lnTo>
                      <a:pt x="15200" y="1525"/>
                    </a:lnTo>
                    <a:lnTo>
                      <a:pt x="15304" y="1583"/>
                    </a:lnTo>
                    <a:lnTo>
                      <a:pt x="15407" y="1643"/>
                    </a:lnTo>
                    <a:lnTo>
                      <a:pt x="15507" y="1704"/>
                    </a:lnTo>
                    <a:lnTo>
                      <a:pt x="15604" y="1765"/>
                    </a:lnTo>
                    <a:lnTo>
                      <a:pt x="15700" y="1827"/>
                    </a:lnTo>
                    <a:lnTo>
                      <a:pt x="15794" y="1891"/>
                    </a:lnTo>
                    <a:lnTo>
                      <a:pt x="15885" y="1954"/>
                    </a:lnTo>
                    <a:lnTo>
                      <a:pt x="15975" y="2019"/>
                    </a:lnTo>
                    <a:lnTo>
                      <a:pt x="15975" y="2019"/>
                    </a:lnTo>
                    <a:lnTo>
                      <a:pt x="16061" y="2085"/>
                    </a:lnTo>
                    <a:lnTo>
                      <a:pt x="16145" y="2151"/>
                    </a:lnTo>
                    <a:lnTo>
                      <a:pt x="16228" y="2218"/>
                    </a:lnTo>
                    <a:lnTo>
                      <a:pt x="16308" y="2286"/>
                    </a:lnTo>
                    <a:lnTo>
                      <a:pt x="16386" y="2355"/>
                    </a:lnTo>
                    <a:lnTo>
                      <a:pt x="16460" y="2424"/>
                    </a:lnTo>
                    <a:lnTo>
                      <a:pt x="16534" y="2493"/>
                    </a:lnTo>
                    <a:lnTo>
                      <a:pt x="16604" y="2565"/>
                    </a:lnTo>
                    <a:lnTo>
                      <a:pt x="16475" y="2688"/>
                    </a:lnTo>
                    <a:lnTo>
                      <a:pt x="16475" y="2688"/>
                    </a:lnTo>
                    <a:lnTo>
                      <a:pt x="16406" y="2619"/>
                    </a:lnTo>
                    <a:lnTo>
                      <a:pt x="16335" y="2552"/>
                    </a:lnTo>
                    <a:lnTo>
                      <a:pt x="16262" y="2484"/>
                    </a:lnTo>
                    <a:lnTo>
                      <a:pt x="16186" y="2417"/>
                    </a:lnTo>
                    <a:lnTo>
                      <a:pt x="16108" y="2352"/>
                    </a:lnTo>
                    <a:lnTo>
                      <a:pt x="16028" y="2286"/>
                    </a:lnTo>
                    <a:lnTo>
                      <a:pt x="15945" y="2221"/>
                    </a:lnTo>
                    <a:lnTo>
                      <a:pt x="15861" y="2158"/>
                    </a:lnTo>
                    <a:lnTo>
                      <a:pt x="15861" y="2158"/>
                    </a:lnTo>
                    <a:lnTo>
                      <a:pt x="15773" y="2095"/>
                    </a:lnTo>
                    <a:lnTo>
                      <a:pt x="15685" y="2033"/>
                    </a:lnTo>
                    <a:lnTo>
                      <a:pt x="15593" y="1971"/>
                    </a:lnTo>
                    <a:lnTo>
                      <a:pt x="15500" y="1910"/>
                    </a:lnTo>
                    <a:lnTo>
                      <a:pt x="15404" y="1851"/>
                    </a:lnTo>
                    <a:lnTo>
                      <a:pt x="15307" y="1792"/>
                    </a:lnTo>
                    <a:lnTo>
                      <a:pt x="15207" y="1733"/>
                    </a:lnTo>
                    <a:lnTo>
                      <a:pt x="15104" y="1675"/>
                    </a:lnTo>
                    <a:lnTo>
                      <a:pt x="15104" y="1675"/>
                    </a:lnTo>
                    <a:lnTo>
                      <a:pt x="15000" y="1619"/>
                    </a:lnTo>
                    <a:lnTo>
                      <a:pt x="14895" y="1563"/>
                    </a:lnTo>
                    <a:lnTo>
                      <a:pt x="14788" y="1508"/>
                    </a:lnTo>
                    <a:lnTo>
                      <a:pt x="14676" y="1455"/>
                    </a:lnTo>
                    <a:lnTo>
                      <a:pt x="14565" y="1401"/>
                    </a:lnTo>
                    <a:lnTo>
                      <a:pt x="14451" y="1349"/>
                    </a:lnTo>
                    <a:lnTo>
                      <a:pt x="14336" y="1298"/>
                    </a:lnTo>
                    <a:lnTo>
                      <a:pt x="14217" y="1248"/>
                    </a:lnTo>
                    <a:lnTo>
                      <a:pt x="14217" y="1248"/>
                    </a:lnTo>
                    <a:lnTo>
                      <a:pt x="14099" y="1199"/>
                    </a:lnTo>
                    <a:lnTo>
                      <a:pt x="13977" y="1151"/>
                    </a:lnTo>
                    <a:lnTo>
                      <a:pt x="13854" y="1103"/>
                    </a:lnTo>
                    <a:lnTo>
                      <a:pt x="13729" y="1056"/>
                    </a:lnTo>
                    <a:lnTo>
                      <a:pt x="13602" y="1011"/>
                    </a:lnTo>
                    <a:lnTo>
                      <a:pt x="13474" y="966"/>
                    </a:lnTo>
                    <a:lnTo>
                      <a:pt x="13343" y="923"/>
                    </a:lnTo>
                    <a:lnTo>
                      <a:pt x="13212" y="881"/>
                    </a:lnTo>
                    <a:lnTo>
                      <a:pt x="13212" y="881"/>
                    </a:lnTo>
                    <a:lnTo>
                      <a:pt x="13074" y="838"/>
                    </a:lnTo>
                    <a:lnTo>
                      <a:pt x="12935" y="798"/>
                    </a:lnTo>
                    <a:lnTo>
                      <a:pt x="12794" y="758"/>
                    </a:lnTo>
                    <a:lnTo>
                      <a:pt x="12653" y="719"/>
                    </a:lnTo>
                    <a:lnTo>
                      <a:pt x="12509" y="682"/>
                    </a:lnTo>
                    <a:lnTo>
                      <a:pt x="12366" y="646"/>
                    </a:lnTo>
                    <a:lnTo>
                      <a:pt x="12221" y="610"/>
                    </a:lnTo>
                    <a:lnTo>
                      <a:pt x="12074" y="578"/>
                    </a:lnTo>
                    <a:lnTo>
                      <a:pt x="12074" y="578"/>
                    </a:lnTo>
                    <a:lnTo>
                      <a:pt x="11926" y="546"/>
                    </a:lnTo>
                    <a:lnTo>
                      <a:pt x="11779" y="515"/>
                    </a:lnTo>
                    <a:lnTo>
                      <a:pt x="11628" y="485"/>
                    </a:lnTo>
                    <a:lnTo>
                      <a:pt x="11477" y="457"/>
                    </a:lnTo>
                    <a:lnTo>
                      <a:pt x="11325" y="430"/>
                    </a:lnTo>
                    <a:lnTo>
                      <a:pt x="11173" y="405"/>
                    </a:lnTo>
                    <a:lnTo>
                      <a:pt x="11020" y="380"/>
                    </a:lnTo>
                    <a:lnTo>
                      <a:pt x="10865" y="357"/>
                    </a:lnTo>
                    <a:lnTo>
                      <a:pt x="10865" y="357"/>
                    </a:lnTo>
                    <a:lnTo>
                      <a:pt x="10710" y="336"/>
                    </a:lnTo>
                    <a:lnTo>
                      <a:pt x="10554" y="315"/>
                    </a:lnTo>
                    <a:lnTo>
                      <a:pt x="10397" y="297"/>
                    </a:lnTo>
                    <a:lnTo>
                      <a:pt x="10240" y="280"/>
                    </a:lnTo>
                    <a:lnTo>
                      <a:pt x="10080" y="263"/>
                    </a:lnTo>
                    <a:lnTo>
                      <a:pt x="9921" y="249"/>
                    </a:lnTo>
                    <a:lnTo>
                      <a:pt x="9762" y="235"/>
                    </a:lnTo>
                    <a:lnTo>
                      <a:pt x="9602" y="224"/>
                    </a:lnTo>
                    <a:lnTo>
                      <a:pt x="9602" y="224"/>
                    </a:lnTo>
                    <a:lnTo>
                      <a:pt x="9441" y="212"/>
                    </a:lnTo>
                    <a:lnTo>
                      <a:pt x="9279" y="204"/>
                    </a:lnTo>
                    <a:lnTo>
                      <a:pt x="9117" y="195"/>
                    </a:lnTo>
                    <a:lnTo>
                      <a:pt x="8955" y="190"/>
                    </a:lnTo>
                    <a:lnTo>
                      <a:pt x="8793" y="184"/>
                    </a:lnTo>
                    <a:lnTo>
                      <a:pt x="8630" y="181"/>
                    </a:lnTo>
                    <a:lnTo>
                      <a:pt x="8465" y="179"/>
                    </a:lnTo>
                    <a:lnTo>
                      <a:pt x="8302" y="179"/>
                    </a:lnTo>
                    <a:lnTo>
                      <a:pt x="8302" y="179"/>
                    </a:lnTo>
                    <a:lnTo>
                      <a:pt x="8139" y="179"/>
                    </a:lnTo>
                    <a:lnTo>
                      <a:pt x="7975" y="181"/>
                    </a:lnTo>
                    <a:lnTo>
                      <a:pt x="7812" y="184"/>
                    </a:lnTo>
                    <a:lnTo>
                      <a:pt x="7649" y="190"/>
                    </a:lnTo>
                    <a:lnTo>
                      <a:pt x="7487" y="195"/>
                    </a:lnTo>
                    <a:lnTo>
                      <a:pt x="7325" y="204"/>
                    </a:lnTo>
                    <a:lnTo>
                      <a:pt x="7163" y="212"/>
                    </a:lnTo>
                    <a:lnTo>
                      <a:pt x="7002" y="224"/>
                    </a:lnTo>
                    <a:lnTo>
                      <a:pt x="7002" y="224"/>
                    </a:lnTo>
                    <a:lnTo>
                      <a:pt x="6842" y="235"/>
                    </a:lnTo>
                    <a:lnTo>
                      <a:pt x="6683" y="249"/>
                    </a:lnTo>
                    <a:lnTo>
                      <a:pt x="6524" y="263"/>
                    </a:lnTo>
                    <a:lnTo>
                      <a:pt x="6366" y="280"/>
                    </a:lnTo>
                    <a:lnTo>
                      <a:pt x="6208" y="297"/>
                    </a:lnTo>
                    <a:lnTo>
                      <a:pt x="6050" y="315"/>
                    </a:lnTo>
                    <a:lnTo>
                      <a:pt x="5894" y="336"/>
                    </a:lnTo>
                    <a:lnTo>
                      <a:pt x="5739" y="357"/>
                    </a:lnTo>
                    <a:lnTo>
                      <a:pt x="5739" y="357"/>
                    </a:lnTo>
                    <a:lnTo>
                      <a:pt x="5584" y="380"/>
                    </a:lnTo>
                    <a:lnTo>
                      <a:pt x="5431" y="405"/>
                    </a:lnTo>
                    <a:lnTo>
                      <a:pt x="5279" y="430"/>
                    </a:lnTo>
                    <a:lnTo>
                      <a:pt x="5127" y="457"/>
                    </a:lnTo>
                    <a:lnTo>
                      <a:pt x="4976" y="485"/>
                    </a:lnTo>
                    <a:lnTo>
                      <a:pt x="4827" y="515"/>
                    </a:lnTo>
                    <a:lnTo>
                      <a:pt x="4678" y="546"/>
                    </a:lnTo>
                    <a:lnTo>
                      <a:pt x="4530" y="578"/>
                    </a:lnTo>
                    <a:lnTo>
                      <a:pt x="4530" y="578"/>
                    </a:lnTo>
                    <a:lnTo>
                      <a:pt x="4383" y="610"/>
                    </a:lnTo>
                    <a:lnTo>
                      <a:pt x="4238" y="646"/>
                    </a:lnTo>
                    <a:lnTo>
                      <a:pt x="4095" y="682"/>
                    </a:lnTo>
                    <a:lnTo>
                      <a:pt x="3951" y="719"/>
                    </a:lnTo>
                    <a:lnTo>
                      <a:pt x="3810" y="758"/>
                    </a:lnTo>
                    <a:lnTo>
                      <a:pt x="3669" y="798"/>
                    </a:lnTo>
                    <a:lnTo>
                      <a:pt x="3531" y="838"/>
                    </a:lnTo>
                    <a:lnTo>
                      <a:pt x="3393" y="881"/>
                    </a:lnTo>
                    <a:lnTo>
                      <a:pt x="3393" y="881"/>
                    </a:lnTo>
                    <a:lnTo>
                      <a:pt x="3261" y="923"/>
                    </a:lnTo>
                    <a:lnTo>
                      <a:pt x="3132" y="966"/>
                    </a:lnTo>
                    <a:lnTo>
                      <a:pt x="3002" y="1011"/>
                    </a:lnTo>
                    <a:lnTo>
                      <a:pt x="2875" y="1056"/>
                    </a:lnTo>
                    <a:lnTo>
                      <a:pt x="2751" y="1103"/>
                    </a:lnTo>
                    <a:lnTo>
                      <a:pt x="2627" y="1151"/>
                    </a:lnTo>
                    <a:lnTo>
                      <a:pt x="2506" y="1199"/>
                    </a:lnTo>
                    <a:lnTo>
                      <a:pt x="2387" y="1248"/>
                    </a:lnTo>
                    <a:lnTo>
                      <a:pt x="2387" y="1248"/>
                    </a:lnTo>
                    <a:lnTo>
                      <a:pt x="2268" y="1298"/>
                    </a:lnTo>
                    <a:lnTo>
                      <a:pt x="2153" y="1349"/>
                    </a:lnTo>
                    <a:lnTo>
                      <a:pt x="2039" y="1401"/>
                    </a:lnTo>
                    <a:lnTo>
                      <a:pt x="1928" y="1455"/>
                    </a:lnTo>
                    <a:lnTo>
                      <a:pt x="1818" y="1508"/>
                    </a:lnTo>
                    <a:lnTo>
                      <a:pt x="1709" y="1563"/>
                    </a:lnTo>
                    <a:lnTo>
                      <a:pt x="1604" y="1619"/>
                    </a:lnTo>
                    <a:lnTo>
                      <a:pt x="1500" y="1675"/>
                    </a:lnTo>
                    <a:lnTo>
                      <a:pt x="1500" y="1675"/>
                    </a:lnTo>
                    <a:lnTo>
                      <a:pt x="1398" y="1733"/>
                    </a:lnTo>
                    <a:lnTo>
                      <a:pt x="1298" y="1792"/>
                    </a:lnTo>
                    <a:lnTo>
                      <a:pt x="1200" y="1851"/>
                    </a:lnTo>
                    <a:lnTo>
                      <a:pt x="1105" y="1910"/>
                    </a:lnTo>
                    <a:lnTo>
                      <a:pt x="1011" y="1971"/>
                    </a:lnTo>
                    <a:lnTo>
                      <a:pt x="919" y="2033"/>
                    </a:lnTo>
                    <a:lnTo>
                      <a:pt x="831" y="2095"/>
                    </a:lnTo>
                    <a:lnTo>
                      <a:pt x="743" y="2158"/>
                    </a:lnTo>
                    <a:lnTo>
                      <a:pt x="743" y="2158"/>
                    </a:lnTo>
                    <a:lnTo>
                      <a:pt x="659" y="2221"/>
                    </a:lnTo>
                    <a:lnTo>
                      <a:pt x="576" y="2286"/>
                    </a:lnTo>
                    <a:lnTo>
                      <a:pt x="496" y="2352"/>
                    </a:lnTo>
                    <a:lnTo>
                      <a:pt x="418" y="2417"/>
                    </a:lnTo>
                    <a:lnTo>
                      <a:pt x="342" y="2484"/>
                    </a:lnTo>
                    <a:lnTo>
                      <a:pt x="269" y="2552"/>
                    </a:lnTo>
                    <a:lnTo>
                      <a:pt x="198" y="2619"/>
                    </a:lnTo>
                    <a:lnTo>
                      <a:pt x="129" y="2688"/>
                    </a:lnTo>
                    <a:lnTo>
                      <a:pt x="0" y="2565"/>
                    </a:lnTo>
                    <a:lnTo>
                      <a:pt x="0" y="2565"/>
                    </a:lnTo>
                    <a:lnTo>
                      <a:pt x="70" y="2493"/>
                    </a:lnTo>
                    <a:lnTo>
                      <a:pt x="144" y="2424"/>
                    </a:lnTo>
                    <a:lnTo>
                      <a:pt x="220" y="2355"/>
                    </a:lnTo>
                    <a:lnTo>
                      <a:pt x="297" y="2286"/>
                    </a:lnTo>
                    <a:lnTo>
                      <a:pt x="376" y="2218"/>
                    </a:lnTo>
                    <a:lnTo>
                      <a:pt x="459" y="2151"/>
                    </a:lnTo>
                    <a:lnTo>
                      <a:pt x="543" y="2085"/>
                    </a:lnTo>
                    <a:lnTo>
                      <a:pt x="631" y="2019"/>
                    </a:lnTo>
                    <a:lnTo>
                      <a:pt x="631" y="2019"/>
                    </a:lnTo>
                    <a:lnTo>
                      <a:pt x="719" y="1954"/>
                    </a:lnTo>
                    <a:lnTo>
                      <a:pt x="811" y="1891"/>
                    </a:lnTo>
                    <a:lnTo>
                      <a:pt x="904" y="1827"/>
                    </a:lnTo>
                    <a:lnTo>
                      <a:pt x="1000" y="1765"/>
                    </a:lnTo>
                    <a:lnTo>
                      <a:pt x="1098" y="1704"/>
                    </a:lnTo>
                    <a:lnTo>
                      <a:pt x="1198" y="1643"/>
                    </a:lnTo>
                    <a:lnTo>
                      <a:pt x="1300" y="1583"/>
                    </a:lnTo>
                    <a:lnTo>
                      <a:pt x="1404" y="1525"/>
                    </a:lnTo>
                    <a:lnTo>
                      <a:pt x="1404" y="1525"/>
                    </a:lnTo>
                    <a:lnTo>
                      <a:pt x="1511" y="1466"/>
                    </a:lnTo>
                    <a:lnTo>
                      <a:pt x="1619" y="1410"/>
                    </a:lnTo>
                    <a:lnTo>
                      <a:pt x="1729" y="1353"/>
                    </a:lnTo>
                    <a:lnTo>
                      <a:pt x="1842" y="1298"/>
                    </a:lnTo>
                    <a:lnTo>
                      <a:pt x="1956" y="1244"/>
                    </a:lnTo>
                    <a:lnTo>
                      <a:pt x="2073" y="1190"/>
                    </a:lnTo>
                    <a:lnTo>
                      <a:pt x="2191" y="1138"/>
                    </a:lnTo>
                    <a:lnTo>
                      <a:pt x="2311" y="1086"/>
                    </a:lnTo>
                    <a:lnTo>
                      <a:pt x="2311" y="1086"/>
                    </a:lnTo>
                    <a:lnTo>
                      <a:pt x="2433" y="1035"/>
                    </a:lnTo>
                    <a:lnTo>
                      <a:pt x="2557" y="986"/>
                    </a:lnTo>
                    <a:lnTo>
                      <a:pt x="2682" y="938"/>
                    </a:lnTo>
                    <a:lnTo>
                      <a:pt x="2810" y="890"/>
                    </a:lnTo>
                    <a:lnTo>
                      <a:pt x="2939" y="844"/>
                    </a:lnTo>
                    <a:lnTo>
                      <a:pt x="3071" y="799"/>
                    </a:lnTo>
                    <a:lnTo>
                      <a:pt x="3203" y="754"/>
                    </a:lnTo>
                    <a:lnTo>
                      <a:pt x="3337" y="712"/>
                    </a:lnTo>
                    <a:lnTo>
                      <a:pt x="3337" y="712"/>
                    </a:lnTo>
                    <a:lnTo>
                      <a:pt x="3476" y="668"/>
                    </a:lnTo>
                    <a:lnTo>
                      <a:pt x="3617" y="626"/>
                    </a:lnTo>
                    <a:lnTo>
                      <a:pt x="3760" y="587"/>
                    </a:lnTo>
                    <a:lnTo>
                      <a:pt x="3903" y="547"/>
                    </a:lnTo>
                    <a:lnTo>
                      <a:pt x="4048" y="509"/>
                    </a:lnTo>
                    <a:lnTo>
                      <a:pt x="4193" y="473"/>
                    </a:lnTo>
                    <a:lnTo>
                      <a:pt x="4340" y="437"/>
                    </a:lnTo>
                    <a:lnTo>
                      <a:pt x="4489" y="404"/>
                    </a:lnTo>
                    <a:lnTo>
                      <a:pt x="4489" y="404"/>
                    </a:lnTo>
                    <a:lnTo>
                      <a:pt x="4638" y="371"/>
                    </a:lnTo>
                    <a:lnTo>
                      <a:pt x="4789" y="340"/>
                    </a:lnTo>
                    <a:lnTo>
                      <a:pt x="4939" y="311"/>
                    </a:lnTo>
                    <a:lnTo>
                      <a:pt x="5092" y="281"/>
                    </a:lnTo>
                    <a:lnTo>
                      <a:pt x="5245" y="254"/>
                    </a:lnTo>
                    <a:lnTo>
                      <a:pt x="5400" y="229"/>
                    </a:lnTo>
                    <a:lnTo>
                      <a:pt x="5555" y="204"/>
                    </a:lnTo>
                    <a:lnTo>
                      <a:pt x="5711" y="181"/>
                    </a:lnTo>
                    <a:lnTo>
                      <a:pt x="5711" y="181"/>
                    </a:lnTo>
                    <a:lnTo>
                      <a:pt x="5869" y="159"/>
                    </a:lnTo>
                    <a:lnTo>
                      <a:pt x="6027" y="139"/>
                    </a:lnTo>
                    <a:lnTo>
                      <a:pt x="6184" y="119"/>
                    </a:lnTo>
                    <a:lnTo>
                      <a:pt x="6345" y="103"/>
                    </a:lnTo>
                    <a:lnTo>
                      <a:pt x="6504" y="86"/>
                    </a:lnTo>
                    <a:lnTo>
                      <a:pt x="6664" y="70"/>
                    </a:lnTo>
                    <a:lnTo>
                      <a:pt x="6826" y="58"/>
                    </a:lnTo>
                    <a:lnTo>
                      <a:pt x="6988" y="45"/>
                    </a:lnTo>
                    <a:lnTo>
                      <a:pt x="6988" y="45"/>
                    </a:lnTo>
                    <a:lnTo>
                      <a:pt x="7152" y="35"/>
                    </a:lnTo>
                    <a:lnTo>
                      <a:pt x="7314" y="25"/>
                    </a:lnTo>
                    <a:lnTo>
                      <a:pt x="7478" y="17"/>
                    </a:lnTo>
                    <a:lnTo>
                      <a:pt x="7642" y="11"/>
                    </a:lnTo>
                    <a:lnTo>
                      <a:pt x="7806" y="5"/>
                    </a:lnTo>
                    <a:lnTo>
                      <a:pt x="7971" y="3"/>
                    </a:lnTo>
                    <a:lnTo>
                      <a:pt x="8137" y="0"/>
                    </a:lnTo>
                    <a:lnTo>
                      <a:pt x="8302" y="0"/>
                    </a:lnTo>
                    <a:lnTo>
                      <a:pt x="830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E8287"/>
                  </a:gs>
                  <a:gs pos="100000">
                    <a:srgbClr val="636669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149" name="Freeform 28">
              <a:extLst>
                <a:ext uri="{FF2B5EF4-FFF2-40B4-BE49-F238E27FC236}">
                  <a16:creationId xmlns:a16="http://schemas.microsoft.com/office/drawing/2014/main" id="{C032F17A-ECC7-B35F-94E3-3EA7B22C2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" y="3549650"/>
              <a:ext cx="8674100" cy="258763"/>
            </a:xfrm>
            <a:custGeom>
              <a:avLst/>
              <a:gdLst>
                <a:gd name="T0" fmla="*/ 8521 w 16392"/>
                <a:gd name="T1" fmla="*/ 0 h 489"/>
                <a:gd name="T2" fmla="*/ 9483 w 16392"/>
                <a:gd name="T3" fmla="*/ 7 h 489"/>
                <a:gd name="T4" fmla="*/ 10729 w 16392"/>
                <a:gd name="T5" fmla="*/ 27 h 489"/>
                <a:gd name="T6" fmla="*/ 11626 w 16392"/>
                <a:gd name="T7" fmla="*/ 50 h 489"/>
                <a:gd name="T8" fmla="*/ 12485 w 16392"/>
                <a:gd name="T9" fmla="*/ 79 h 489"/>
                <a:gd name="T10" fmla="*/ 13031 w 16392"/>
                <a:gd name="T11" fmla="*/ 103 h 489"/>
                <a:gd name="T12" fmla="*/ 13806 w 16392"/>
                <a:gd name="T13" fmla="*/ 142 h 489"/>
                <a:gd name="T14" fmla="*/ 14523 w 16392"/>
                <a:gd name="T15" fmla="*/ 187 h 489"/>
                <a:gd name="T16" fmla="*/ 14965 w 16392"/>
                <a:gd name="T17" fmla="*/ 221 h 489"/>
                <a:gd name="T18" fmla="*/ 15566 w 16392"/>
                <a:gd name="T19" fmla="*/ 276 h 489"/>
                <a:gd name="T20" fmla="*/ 16091 w 16392"/>
                <a:gd name="T21" fmla="*/ 335 h 489"/>
                <a:gd name="T22" fmla="*/ 16383 w 16392"/>
                <a:gd name="T23" fmla="*/ 489 h 489"/>
                <a:gd name="T24" fmla="*/ 16080 w 16392"/>
                <a:gd name="T25" fmla="*/ 446 h 489"/>
                <a:gd name="T26" fmla="*/ 15557 w 16392"/>
                <a:gd name="T27" fmla="*/ 387 h 489"/>
                <a:gd name="T28" fmla="*/ 14956 w 16392"/>
                <a:gd name="T29" fmla="*/ 332 h 489"/>
                <a:gd name="T30" fmla="*/ 14515 w 16392"/>
                <a:gd name="T31" fmla="*/ 300 h 489"/>
                <a:gd name="T32" fmla="*/ 13800 w 16392"/>
                <a:gd name="T33" fmla="*/ 254 h 489"/>
                <a:gd name="T34" fmla="*/ 13026 w 16392"/>
                <a:gd name="T35" fmla="*/ 214 h 489"/>
                <a:gd name="T36" fmla="*/ 12479 w 16392"/>
                <a:gd name="T37" fmla="*/ 192 h 489"/>
                <a:gd name="T38" fmla="*/ 11623 w 16392"/>
                <a:gd name="T39" fmla="*/ 162 h 489"/>
                <a:gd name="T40" fmla="*/ 10726 w 16392"/>
                <a:gd name="T41" fmla="*/ 138 h 489"/>
                <a:gd name="T42" fmla="*/ 9482 w 16392"/>
                <a:gd name="T43" fmla="*/ 118 h 489"/>
                <a:gd name="T44" fmla="*/ 8520 w 16392"/>
                <a:gd name="T45" fmla="*/ 113 h 489"/>
                <a:gd name="T46" fmla="*/ 7872 w 16392"/>
                <a:gd name="T47" fmla="*/ 113 h 489"/>
                <a:gd name="T48" fmla="*/ 6910 w 16392"/>
                <a:gd name="T49" fmla="*/ 118 h 489"/>
                <a:gd name="T50" fmla="*/ 5666 w 16392"/>
                <a:gd name="T51" fmla="*/ 138 h 489"/>
                <a:gd name="T52" fmla="*/ 4770 w 16392"/>
                <a:gd name="T53" fmla="*/ 162 h 489"/>
                <a:gd name="T54" fmla="*/ 3913 w 16392"/>
                <a:gd name="T55" fmla="*/ 192 h 489"/>
                <a:gd name="T56" fmla="*/ 3368 w 16392"/>
                <a:gd name="T57" fmla="*/ 214 h 489"/>
                <a:gd name="T58" fmla="*/ 2593 w 16392"/>
                <a:gd name="T59" fmla="*/ 254 h 489"/>
                <a:gd name="T60" fmla="*/ 1878 w 16392"/>
                <a:gd name="T61" fmla="*/ 300 h 489"/>
                <a:gd name="T62" fmla="*/ 1437 w 16392"/>
                <a:gd name="T63" fmla="*/ 332 h 489"/>
                <a:gd name="T64" fmla="*/ 836 w 16392"/>
                <a:gd name="T65" fmla="*/ 387 h 489"/>
                <a:gd name="T66" fmla="*/ 312 w 16392"/>
                <a:gd name="T67" fmla="*/ 446 h 489"/>
                <a:gd name="T68" fmla="*/ 0 w 16392"/>
                <a:gd name="T69" fmla="*/ 377 h 489"/>
                <a:gd name="T70" fmla="*/ 302 w 16392"/>
                <a:gd name="T71" fmla="*/ 335 h 489"/>
                <a:gd name="T72" fmla="*/ 826 w 16392"/>
                <a:gd name="T73" fmla="*/ 276 h 489"/>
                <a:gd name="T74" fmla="*/ 1429 w 16392"/>
                <a:gd name="T75" fmla="*/ 221 h 489"/>
                <a:gd name="T76" fmla="*/ 1869 w 16392"/>
                <a:gd name="T77" fmla="*/ 187 h 489"/>
                <a:gd name="T78" fmla="*/ 2586 w 16392"/>
                <a:gd name="T79" fmla="*/ 142 h 489"/>
                <a:gd name="T80" fmla="*/ 3362 w 16392"/>
                <a:gd name="T81" fmla="*/ 103 h 489"/>
                <a:gd name="T82" fmla="*/ 3908 w 16392"/>
                <a:gd name="T83" fmla="*/ 79 h 489"/>
                <a:gd name="T84" fmla="*/ 4766 w 16392"/>
                <a:gd name="T85" fmla="*/ 50 h 489"/>
                <a:gd name="T86" fmla="*/ 5663 w 16392"/>
                <a:gd name="T87" fmla="*/ 27 h 489"/>
                <a:gd name="T88" fmla="*/ 6909 w 16392"/>
                <a:gd name="T89" fmla="*/ 7 h 489"/>
                <a:gd name="T90" fmla="*/ 7872 w 16392"/>
                <a:gd name="T9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92" h="489">
                  <a:moveTo>
                    <a:pt x="8196" y="0"/>
                  </a:moveTo>
                  <a:lnTo>
                    <a:pt x="8196" y="0"/>
                  </a:lnTo>
                  <a:lnTo>
                    <a:pt x="8521" y="0"/>
                  </a:lnTo>
                  <a:lnTo>
                    <a:pt x="8844" y="2"/>
                  </a:lnTo>
                  <a:lnTo>
                    <a:pt x="9165" y="5"/>
                  </a:lnTo>
                  <a:lnTo>
                    <a:pt x="9483" y="7"/>
                  </a:lnTo>
                  <a:lnTo>
                    <a:pt x="10112" y="16"/>
                  </a:lnTo>
                  <a:lnTo>
                    <a:pt x="10729" y="27"/>
                  </a:lnTo>
                  <a:lnTo>
                    <a:pt x="10729" y="27"/>
                  </a:lnTo>
                  <a:lnTo>
                    <a:pt x="11032" y="34"/>
                  </a:lnTo>
                  <a:lnTo>
                    <a:pt x="11332" y="41"/>
                  </a:lnTo>
                  <a:lnTo>
                    <a:pt x="11626" y="50"/>
                  </a:lnTo>
                  <a:lnTo>
                    <a:pt x="11918" y="59"/>
                  </a:lnTo>
                  <a:lnTo>
                    <a:pt x="12203" y="69"/>
                  </a:lnTo>
                  <a:lnTo>
                    <a:pt x="12485" y="79"/>
                  </a:lnTo>
                  <a:lnTo>
                    <a:pt x="12761" y="90"/>
                  </a:lnTo>
                  <a:lnTo>
                    <a:pt x="13031" y="103"/>
                  </a:lnTo>
                  <a:lnTo>
                    <a:pt x="13031" y="103"/>
                  </a:lnTo>
                  <a:lnTo>
                    <a:pt x="13295" y="116"/>
                  </a:lnTo>
                  <a:lnTo>
                    <a:pt x="13554" y="128"/>
                  </a:lnTo>
                  <a:lnTo>
                    <a:pt x="13806" y="142"/>
                  </a:lnTo>
                  <a:lnTo>
                    <a:pt x="14052" y="156"/>
                  </a:lnTo>
                  <a:lnTo>
                    <a:pt x="14292" y="172"/>
                  </a:lnTo>
                  <a:lnTo>
                    <a:pt x="14523" y="187"/>
                  </a:lnTo>
                  <a:lnTo>
                    <a:pt x="14748" y="204"/>
                  </a:lnTo>
                  <a:lnTo>
                    <a:pt x="14965" y="221"/>
                  </a:lnTo>
                  <a:lnTo>
                    <a:pt x="14965" y="221"/>
                  </a:lnTo>
                  <a:lnTo>
                    <a:pt x="15173" y="239"/>
                  </a:lnTo>
                  <a:lnTo>
                    <a:pt x="15374" y="258"/>
                  </a:lnTo>
                  <a:lnTo>
                    <a:pt x="15566" y="276"/>
                  </a:lnTo>
                  <a:lnTo>
                    <a:pt x="15750" y="294"/>
                  </a:lnTo>
                  <a:lnTo>
                    <a:pt x="15925" y="314"/>
                  </a:lnTo>
                  <a:lnTo>
                    <a:pt x="16091" y="335"/>
                  </a:lnTo>
                  <a:lnTo>
                    <a:pt x="16246" y="356"/>
                  </a:lnTo>
                  <a:lnTo>
                    <a:pt x="16392" y="377"/>
                  </a:lnTo>
                  <a:lnTo>
                    <a:pt x="16383" y="489"/>
                  </a:lnTo>
                  <a:lnTo>
                    <a:pt x="16383" y="489"/>
                  </a:lnTo>
                  <a:lnTo>
                    <a:pt x="16236" y="467"/>
                  </a:lnTo>
                  <a:lnTo>
                    <a:pt x="16080" y="446"/>
                  </a:lnTo>
                  <a:lnTo>
                    <a:pt x="15915" y="427"/>
                  </a:lnTo>
                  <a:lnTo>
                    <a:pt x="15741" y="407"/>
                  </a:lnTo>
                  <a:lnTo>
                    <a:pt x="15557" y="387"/>
                  </a:lnTo>
                  <a:lnTo>
                    <a:pt x="15365" y="369"/>
                  </a:lnTo>
                  <a:lnTo>
                    <a:pt x="15165" y="351"/>
                  </a:lnTo>
                  <a:lnTo>
                    <a:pt x="14956" y="332"/>
                  </a:lnTo>
                  <a:lnTo>
                    <a:pt x="14956" y="332"/>
                  </a:lnTo>
                  <a:lnTo>
                    <a:pt x="14739" y="315"/>
                  </a:lnTo>
                  <a:lnTo>
                    <a:pt x="14515" y="300"/>
                  </a:lnTo>
                  <a:lnTo>
                    <a:pt x="14283" y="285"/>
                  </a:lnTo>
                  <a:lnTo>
                    <a:pt x="14045" y="269"/>
                  </a:lnTo>
                  <a:lnTo>
                    <a:pt x="13800" y="254"/>
                  </a:lnTo>
                  <a:lnTo>
                    <a:pt x="13548" y="241"/>
                  </a:lnTo>
                  <a:lnTo>
                    <a:pt x="13289" y="227"/>
                  </a:lnTo>
                  <a:lnTo>
                    <a:pt x="13026" y="214"/>
                  </a:lnTo>
                  <a:lnTo>
                    <a:pt x="13026" y="214"/>
                  </a:lnTo>
                  <a:lnTo>
                    <a:pt x="12755" y="203"/>
                  </a:lnTo>
                  <a:lnTo>
                    <a:pt x="12479" y="192"/>
                  </a:lnTo>
                  <a:lnTo>
                    <a:pt x="12199" y="180"/>
                  </a:lnTo>
                  <a:lnTo>
                    <a:pt x="11913" y="171"/>
                  </a:lnTo>
                  <a:lnTo>
                    <a:pt x="11623" y="162"/>
                  </a:lnTo>
                  <a:lnTo>
                    <a:pt x="11328" y="154"/>
                  </a:lnTo>
                  <a:lnTo>
                    <a:pt x="11029" y="145"/>
                  </a:lnTo>
                  <a:lnTo>
                    <a:pt x="10726" y="138"/>
                  </a:lnTo>
                  <a:lnTo>
                    <a:pt x="10726" y="138"/>
                  </a:lnTo>
                  <a:lnTo>
                    <a:pt x="10110" y="127"/>
                  </a:lnTo>
                  <a:lnTo>
                    <a:pt x="9482" y="118"/>
                  </a:lnTo>
                  <a:lnTo>
                    <a:pt x="9163" y="116"/>
                  </a:lnTo>
                  <a:lnTo>
                    <a:pt x="8842" y="114"/>
                  </a:lnTo>
                  <a:lnTo>
                    <a:pt x="8520" y="113"/>
                  </a:lnTo>
                  <a:lnTo>
                    <a:pt x="8196" y="113"/>
                  </a:lnTo>
                  <a:lnTo>
                    <a:pt x="8196" y="113"/>
                  </a:lnTo>
                  <a:lnTo>
                    <a:pt x="7872" y="113"/>
                  </a:lnTo>
                  <a:lnTo>
                    <a:pt x="7550" y="114"/>
                  </a:lnTo>
                  <a:lnTo>
                    <a:pt x="7229" y="116"/>
                  </a:lnTo>
                  <a:lnTo>
                    <a:pt x="6910" y="118"/>
                  </a:lnTo>
                  <a:lnTo>
                    <a:pt x="6282" y="127"/>
                  </a:lnTo>
                  <a:lnTo>
                    <a:pt x="5666" y="138"/>
                  </a:lnTo>
                  <a:lnTo>
                    <a:pt x="5666" y="138"/>
                  </a:lnTo>
                  <a:lnTo>
                    <a:pt x="5363" y="145"/>
                  </a:lnTo>
                  <a:lnTo>
                    <a:pt x="5064" y="154"/>
                  </a:lnTo>
                  <a:lnTo>
                    <a:pt x="4770" y="162"/>
                  </a:lnTo>
                  <a:lnTo>
                    <a:pt x="4479" y="171"/>
                  </a:lnTo>
                  <a:lnTo>
                    <a:pt x="4193" y="180"/>
                  </a:lnTo>
                  <a:lnTo>
                    <a:pt x="3913" y="192"/>
                  </a:lnTo>
                  <a:lnTo>
                    <a:pt x="3637" y="203"/>
                  </a:lnTo>
                  <a:lnTo>
                    <a:pt x="3368" y="214"/>
                  </a:lnTo>
                  <a:lnTo>
                    <a:pt x="3368" y="214"/>
                  </a:lnTo>
                  <a:lnTo>
                    <a:pt x="3103" y="227"/>
                  </a:lnTo>
                  <a:lnTo>
                    <a:pt x="2845" y="241"/>
                  </a:lnTo>
                  <a:lnTo>
                    <a:pt x="2593" y="254"/>
                  </a:lnTo>
                  <a:lnTo>
                    <a:pt x="2347" y="269"/>
                  </a:lnTo>
                  <a:lnTo>
                    <a:pt x="2109" y="285"/>
                  </a:lnTo>
                  <a:lnTo>
                    <a:pt x="1878" y="300"/>
                  </a:lnTo>
                  <a:lnTo>
                    <a:pt x="1653" y="315"/>
                  </a:lnTo>
                  <a:lnTo>
                    <a:pt x="1437" y="332"/>
                  </a:lnTo>
                  <a:lnTo>
                    <a:pt x="1437" y="332"/>
                  </a:lnTo>
                  <a:lnTo>
                    <a:pt x="1227" y="351"/>
                  </a:lnTo>
                  <a:lnTo>
                    <a:pt x="1027" y="369"/>
                  </a:lnTo>
                  <a:lnTo>
                    <a:pt x="836" y="387"/>
                  </a:lnTo>
                  <a:lnTo>
                    <a:pt x="651" y="407"/>
                  </a:lnTo>
                  <a:lnTo>
                    <a:pt x="477" y="427"/>
                  </a:lnTo>
                  <a:lnTo>
                    <a:pt x="312" y="446"/>
                  </a:lnTo>
                  <a:lnTo>
                    <a:pt x="156" y="467"/>
                  </a:lnTo>
                  <a:lnTo>
                    <a:pt x="11" y="489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146" y="356"/>
                  </a:lnTo>
                  <a:lnTo>
                    <a:pt x="302" y="335"/>
                  </a:lnTo>
                  <a:lnTo>
                    <a:pt x="467" y="314"/>
                  </a:lnTo>
                  <a:lnTo>
                    <a:pt x="642" y="294"/>
                  </a:lnTo>
                  <a:lnTo>
                    <a:pt x="826" y="276"/>
                  </a:lnTo>
                  <a:lnTo>
                    <a:pt x="1019" y="258"/>
                  </a:lnTo>
                  <a:lnTo>
                    <a:pt x="1219" y="239"/>
                  </a:lnTo>
                  <a:lnTo>
                    <a:pt x="1429" y="221"/>
                  </a:lnTo>
                  <a:lnTo>
                    <a:pt x="1429" y="221"/>
                  </a:lnTo>
                  <a:lnTo>
                    <a:pt x="1646" y="204"/>
                  </a:lnTo>
                  <a:lnTo>
                    <a:pt x="1869" y="187"/>
                  </a:lnTo>
                  <a:lnTo>
                    <a:pt x="2102" y="172"/>
                  </a:lnTo>
                  <a:lnTo>
                    <a:pt x="2340" y="156"/>
                  </a:lnTo>
                  <a:lnTo>
                    <a:pt x="2586" y="142"/>
                  </a:lnTo>
                  <a:lnTo>
                    <a:pt x="2838" y="128"/>
                  </a:lnTo>
                  <a:lnTo>
                    <a:pt x="3097" y="116"/>
                  </a:lnTo>
                  <a:lnTo>
                    <a:pt x="3362" y="103"/>
                  </a:lnTo>
                  <a:lnTo>
                    <a:pt x="3362" y="103"/>
                  </a:lnTo>
                  <a:lnTo>
                    <a:pt x="3632" y="90"/>
                  </a:lnTo>
                  <a:lnTo>
                    <a:pt x="3908" y="79"/>
                  </a:lnTo>
                  <a:lnTo>
                    <a:pt x="4189" y="69"/>
                  </a:lnTo>
                  <a:lnTo>
                    <a:pt x="4474" y="59"/>
                  </a:lnTo>
                  <a:lnTo>
                    <a:pt x="4766" y="50"/>
                  </a:lnTo>
                  <a:lnTo>
                    <a:pt x="5060" y="41"/>
                  </a:lnTo>
                  <a:lnTo>
                    <a:pt x="5360" y="34"/>
                  </a:lnTo>
                  <a:lnTo>
                    <a:pt x="5663" y="27"/>
                  </a:lnTo>
                  <a:lnTo>
                    <a:pt x="5663" y="27"/>
                  </a:lnTo>
                  <a:lnTo>
                    <a:pt x="6280" y="16"/>
                  </a:lnTo>
                  <a:lnTo>
                    <a:pt x="6909" y="7"/>
                  </a:lnTo>
                  <a:lnTo>
                    <a:pt x="7227" y="5"/>
                  </a:lnTo>
                  <a:lnTo>
                    <a:pt x="7548" y="2"/>
                  </a:lnTo>
                  <a:lnTo>
                    <a:pt x="7872" y="0"/>
                  </a:lnTo>
                  <a:lnTo>
                    <a:pt x="8196" y="0"/>
                  </a:lnTo>
                  <a:lnTo>
                    <a:pt x="819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8F96"/>
                </a:gs>
                <a:gs pos="100000">
                  <a:srgbClr val="6E7276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34F66F7-1136-00F7-C94D-C3F9D187E23C}"/>
                </a:ext>
              </a:extLst>
            </p:cNvPr>
            <p:cNvGrpSpPr/>
            <p:nvPr/>
          </p:nvGrpSpPr>
          <p:grpSpPr>
            <a:xfrm>
              <a:off x="1190625" y="3143250"/>
              <a:ext cx="314176" cy="409575"/>
              <a:chOff x="1190625" y="3143250"/>
              <a:chExt cx="314176" cy="409575"/>
            </a:xfrm>
          </p:grpSpPr>
          <p:sp>
            <p:nvSpPr>
              <p:cNvPr id="209" name="Freeform 29">
                <a:extLst>
                  <a:ext uri="{FF2B5EF4-FFF2-40B4-BE49-F238E27FC236}">
                    <a16:creationId xmlns:a16="http://schemas.microsoft.com/office/drawing/2014/main" id="{818EE57F-11CC-FE2F-4CED-BE528876B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5" y="3448050"/>
                <a:ext cx="160338" cy="104775"/>
              </a:xfrm>
              <a:custGeom>
                <a:avLst/>
                <a:gdLst>
                  <a:gd name="T0" fmla="*/ 269 w 305"/>
                  <a:gd name="T1" fmla="*/ 0 h 197"/>
                  <a:gd name="T2" fmla="*/ 305 w 305"/>
                  <a:gd name="T3" fmla="*/ 83 h 197"/>
                  <a:gd name="T4" fmla="*/ 36 w 305"/>
                  <a:gd name="T5" fmla="*/ 197 h 197"/>
                  <a:gd name="T6" fmla="*/ 0 w 305"/>
                  <a:gd name="T7" fmla="*/ 115 h 197"/>
                  <a:gd name="T8" fmla="*/ 269 w 305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197">
                    <a:moveTo>
                      <a:pt x="269" y="0"/>
                    </a:moveTo>
                    <a:lnTo>
                      <a:pt x="305" y="83"/>
                    </a:lnTo>
                    <a:lnTo>
                      <a:pt x="36" y="197"/>
                    </a:lnTo>
                    <a:lnTo>
                      <a:pt x="0" y="115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D0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210" name="Freeform 30">
                <a:extLst>
                  <a:ext uri="{FF2B5EF4-FFF2-40B4-BE49-F238E27FC236}">
                    <a16:creationId xmlns:a16="http://schemas.microsoft.com/office/drawing/2014/main" id="{8A7A87CF-EB24-73D1-2CEB-2E2C75F4C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588" y="3143250"/>
                <a:ext cx="176213" cy="349250"/>
              </a:xfrm>
              <a:custGeom>
                <a:avLst/>
                <a:gdLst>
                  <a:gd name="T0" fmla="*/ 0 w 333"/>
                  <a:gd name="T1" fmla="*/ 576 h 659"/>
                  <a:gd name="T2" fmla="*/ 300 w 333"/>
                  <a:gd name="T3" fmla="*/ 0 h 659"/>
                  <a:gd name="T4" fmla="*/ 333 w 333"/>
                  <a:gd name="T5" fmla="*/ 79 h 659"/>
                  <a:gd name="T6" fmla="*/ 36 w 333"/>
                  <a:gd name="T7" fmla="*/ 659 h 659"/>
                  <a:gd name="T8" fmla="*/ 0 w 333"/>
                  <a:gd name="T9" fmla="*/ 576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659">
                    <a:moveTo>
                      <a:pt x="0" y="576"/>
                    </a:moveTo>
                    <a:lnTo>
                      <a:pt x="300" y="0"/>
                    </a:lnTo>
                    <a:lnTo>
                      <a:pt x="333" y="79"/>
                    </a:lnTo>
                    <a:lnTo>
                      <a:pt x="36" y="659"/>
                    </a:lnTo>
                    <a:lnTo>
                      <a:pt x="0" y="57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B6F74"/>
                  </a:gs>
                  <a:gs pos="100000">
                    <a:srgbClr val="46494B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211" name="Freeform 31">
                <a:extLst>
                  <a:ext uri="{FF2B5EF4-FFF2-40B4-BE49-F238E27FC236}">
                    <a16:creationId xmlns:a16="http://schemas.microsoft.com/office/drawing/2014/main" id="{28DBBA0A-2D56-BCAB-7E06-B36491DEE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5" y="3143250"/>
                <a:ext cx="300038" cy="366713"/>
              </a:xfrm>
              <a:custGeom>
                <a:avLst/>
                <a:gdLst>
                  <a:gd name="T0" fmla="*/ 0 w 569"/>
                  <a:gd name="T1" fmla="*/ 691 h 691"/>
                  <a:gd name="T2" fmla="*/ 312 w 569"/>
                  <a:gd name="T3" fmla="*/ 110 h 691"/>
                  <a:gd name="T4" fmla="*/ 569 w 569"/>
                  <a:gd name="T5" fmla="*/ 0 h 691"/>
                  <a:gd name="T6" fmla="*/ 269 w 569"/>
                  <a:gd name="T7" fmla="*/ 576 h 691"/>
                  <a:gd name="T8" fmla="*/ 0 w 569"/>
                  <a:gd name="T9" fmla="*/ 691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" h="691">
                    <a:moveTo>
                      <a:pt x="0" y="691"/>
                    </a:moveTo>
                    <a:lnTo>
                      <a:pt x="312" y="110"/>
                    </a:lnTo>
                    <a:lnTo>
                      <a:pt x="569" y="0"/>
                    </a:lnTo>
                    <a:lnTo>
                      <a:pt x="269" y="576"/>
                    </a:lnTo>
                    <a:lnTo>
                      <a:pt x="0" y="6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EE4EA"/>
                  </a:gs>
                  <a:gs pos="100000">
                    <a:srgbClr val="B6B9BE"/>
                  </a:gs>
                </a:gsLst>
                <a:lin ang="5400000" scaled="0"/>
                <a:tileRect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1A6925C-F907-454C-1728-427EF2B43BA4}"/>
                </a:ext>
              </a:extLst>
            </p:cNvPr>
            <p:cNvGrpSpPr/>
            <p:nvPr/>
          </p:nvGrpSpPr>
          <p:grpSpPr>
            <a:xfrm>
              <a:off x="1822450" y="2932113"/>
              <a:ext cx="287188" cy="384175"/>
              <a:chOff x="1822450" y="2932113"/>
              <a:chExt cx="287188" cy="384175"/>
            </a:xfrm>
          </p:grpSpPr>
          <p:sp>
            <p:nvSpPr>
              <p:cNvPr id="206" name="Freeform 32">
                <a:extLst>
                  <a:ext uri="{FF2B5EF4-FFF2-40B4-BE49-F238E27FC236}">
                    <a16:creationId xmlns:a16="http://schemas.microsoft.com/office/drawing/2014/main" id="{8A4FA954-114D-3738-DA7B-E9F3765F2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450" y="3225800"/>
                <a:ext cx="163513" cy="90488"/>
              </a:xfrm>
              <a:custGeom>
                <a:avLst/>
                <a:gdLst>
                  <a:gd name="T0" fmla="*/ 280 w 309"/>
                  <a:gd name="T1" fmla="*/ 0 h 172"/>
                  <a:gd name="T2" fmla="*/ 309 w 309"/>
                  <a:gd name="T3" fmla="*/ 86 h 172"/>
                  <a:gd name="T4" fmla="*/ 28 w 309"/>
                  <a:gd name="T5" fmla="*/ 172 h 172"/>
                  <a:gd name="T6" fmla="*/ 0 w 309"/>
                  <a:gd name="T7" fmla="*/ 86 h 172"/>
                  <a:gd name="T8" fmla="*/ 280 w 309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72">
                    <a:moveTo>
                      <a:pt x="280" y="0"/>
                    </a:moveTo>
                    <a:lnTo>
                      <a:pt x="309" y="86"/>
                    </a:lnTo>
                    <a:lnTo>
                      <a:pt x="28" y="172"/>
                    </a:lnTo>
                    <a:lnTo>
                      <a:pt x="0" y="86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D0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207" name="Freeform 33">
                <a:extLst>
                  <a:ext uri="{FF2B5EF4-FFF2-40B4-BE49-F238E27FC236}">
                    <a16:creationId xmlns:a16="http://schemas.microsoft.com/office/drawing/2014/main" id="{022CC807-E512-EB59-9F0B-D993A33F2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763" y="2932113"/>
                <a:ext cx="142875" cy="339725"/>
              </a:xfrm>
              <a:custGeom>
                <a:avLst/>
                <a:gdLst>
                  <a:gd name="T0" fmla="*/ 0 w 268"/>
                  <a:gd name="T1" fmla="*/ 554 h 640"/>
                  <a:gd name="T2" fmla="*/ 243 w 268"/>
                  <a:gd name="T3" fmla="*/ 0 h 640"/>
                  <a:gd name="T4" fmla="*/ 268 w 268"/>
                  <a:gd name="T5" fmla="*/ 81 h 640"/>
                  <a:gd name="T6" fmla="*/ 29 w 268"/>
                  <a:gd name="T7" fmla="*/ 640 h 640"/>
                  <a:gd name="T8" fmla="*/ 0 w 268"/>
                  <a:gd name="T9" fmla="*/ 55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640">
                    <a:moveTo>
                      <a:pt x="0" y="554"/>
                    </a:moveTo>
                    <a:lnTo>
                      <a:pt x="243" y="0"/>
                    </a:lnTo>
                    <a:lnTo>
                      <a:pt x="268" y="81"/>
                    </a:lnTo>
                    <a:lnTo>
                      <a:pt x="29" y="640"/>
                    </a:lnTo>
                    <a:lnTo>
                      <a:pt x="0" y="55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B6F74"/>
                  </a:gs>
                  <a:gs pos="100000">
                    <a:srgbClr val="46494B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208" name="Freeform 34">
                <a:extLst>
                  <a:ext uri="{FF2B5EF4-FFF2-40B4-BE49-F238E27FC236}">
                    <a16:creationId xmlns:a16="http://schemas.microsoft.com/office/drawing/2014/main" id="{E078CEAB-064C-DC3B-8FAC-8F218D297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450" y="2932113"/>
                <a:ext cx="276225" cy="339725"/>
              </a:xfrm>
              <a:custGeom>
                <a:avLst/>
                <a:gdLst>
                  <a:gd name="T0" fmla="*/ 0 w 523"/>
                  <a:gd name="T1" fmla="*/ 640 h 640"/>
                  <a:gd name="T2" fmla="*/ 256 w 523"/>
                  <a:gd name="T3" fmla="*/ 81 h 640"/>
                  <a:gd name="T4" fmla="*/ 523 w 523"/>
                  <a:gd name="T5" fmla="*/ 0 h 640"/>
                  <a:gd name="T6" fmla="*/ 280 w 523"/>
                  <a:gd name="T7" fmla="*/ 554 h 640"/>
                  <a:gd name="T8" fmla="*/ 0 w 523"/>
                  <a:gd name="T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640">
                    <a:moveTo>
                      <a:pt x="0" y="640"/>
                    </a:moveTo>
                    <a:lnTo>
                      <a:pt x="256" y="81"/>
                    </a:lnTo>
                    <a:lnTo>
                      <a:pt x="523" y="0"/>
                    </a:lnTo>
                    <a:lnTo>
                      <a:pt x="280" y="554"/>
                    </a:lnTo>
                    <a:lnTo>
                      <a:pt x="0" y="6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EE4EA"/>
                  </a:gs>
                  <a:gs pos="100000">
                    <a:srgbClr val="B6B9BE"/>
                  </a:gs>
                </a:gsLst>
                <a:lin ang="54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09B8651-100F-C6BB-6DD1-6CA044C93E47}"/>
                </a:ext>
              </a:extLst>
            </p:cNvPr>
            <p:cNvGrpSpPr/>
            <p:nvPr/>
          </p:nvGrpSpPr>
          <p:grpSpPr>
            <a:xfrm>
              <a:off x="2479675" y="2776538"/>
              <a:ext cx="253850" cy="365125"/>
              <a:chOff x="2479675" y="2776538"/>
              <a:chExt cx="253850" cy="365125"/>
            </a:xfrm>
          </p:grpSpPr>
          <p:sp>
            <p:nvSpPr>
              <p:cNvPr id="203" name="Freeform 35">
                <a:extLst>
                  <a:ext uri="{FF2B5EF4-FFF2-40B4-BE49-F238E27FC236}">
                    <a16:creationId xmlns:a16="http://schemas.microsoft.com/office/drawing/2014/main" id="{1E555E5B-333E-091A-D0DD-E766618E3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675" y="3062288"/>
                <a:ext cx="161925" cy="79375"/>
              </a:xfrm>
              <a:custGeom>
                <a:avLst/>
                <a:gdLst>
                  <a:gd name="T0" fmla="*/ 287 w 307"/>
                  <a:gd name="T1" fmla="*/ 0 h 149"/>
                  <a:gd name="T2" fmla="*/ 307 w 307"/>
                  <a:gd name="T3" fmla="*/ 88 h 149"/>
                  <a:gd name="T4" fmla="*/ 20 w 307"/>
                  <a:gd name="T5" fmla="*/ 149 h 149"/>
                  <a:gd name="T6" fmla="*/ 0 w 307"/>
                  <a:gd name="T7" fmla="*/ 60 h 149"/>
                  <a:gd name="T8" fmla="*/ 287 w 307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49">
                    <a:moveTo>
                      <a:pt x="287" y="0"/>
                    </a:moveTo>
                    <a:lnTo>
                      <a:pt x="307" y="88"/>
                    </a:lnTo>
                    <a:lnTo>
                      <a:pt x="20" y="149"/>
                    </a:lnTo>
                    <a:lnTo>
                      <a:pt x="0" y="60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D0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204" name="Freeform 36">
                <a:extLst>
                  <a:ext uri="{FF2B5EF4-FFF2-40B4-BE49-F238E27FC236}">
                    <a16:creationId xmlns:a16="http://schemas.microsoft.com/office/drawing/2014/main" id="{82D3B315-2F8F-7FA2-39C2-032E66336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750" y="2776538"/>
                <a:ext cx="104775" cy="333375"/>
              </a:xfrm>
              <a:custGeom>
                <a:avLst/>
                <a:gdLst>
                  <a:gd name="T0" fmla="*/ 0 w 199"/>
                  <a:gd name="T1" fmla="*/ 540 h 628"/>
                  <a:gd name="T2" fmla="*/ 181 w 199"/>
                  <a:gd name="T3" fmla="*/ 0 h 628"/>
                  <a:gd name="T4" fmla="*/ 199 w 199"/>
                  <a:gd name="T5" fmla="*/ 84 h 628"/>
                  <a:gd name="T6" fmla="*/ 20 w 199"/>
                  <a:gd name="T7" fmla="*/ 628 h 628"/>
                  <a:gd name="T8" fmla="*/ 0 w 199"/>
                  <a:gd name="T9" fmla="*/ 54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628">
                    <a:moveTo>
                      <a:pt x="0" y="540"/>
                    </a:moveTo>
                    <a:lnTo>
                      <a:pt x="181" y="0"/>
                    </a:lnTo>
                    <a:lnTo>
                      <a:pt x="199" y="84"/>
                    </a:lnTo>
                    <a:lnTo>
                      <a:pt x="20" y="628"/>
                    </a:lnTo>
                    <a:lnTo>
                      <a:pt x="0" y="5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B6F74"/>
                  </a:gs>
                  <a:gs pos="100000">
                    <a:srgbClr val="46494B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205" name="Freeform 37">
                <a:extLst>
                  <a:ext uri="{FF2B5EF4-FFF2-40B4-BE49-F238E27FC236}">
                    <a16:creationId xmlns:a16="http://schemas.microsoft.com/office/drawing/2014/main" id="{8B2A4BDD-E60C-8B1B-3192-A70A2B998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675" y="2776538"/>
                <a:ext cx="247650" cy="317500"/>
              </a:xfrm>
              <a:custGeom>
                <a:avLst/>
                <a:gdLst>
                  <a:gd name="T0" fmla="*/ 0 w 468"/>
                  <a:gd name="T1" fmla="*/ 600 h 600"/>
                  <a:gd name="T2" fmla="*/ 194 w 468"/>
                  <a:gd name="T3" fmla="*/ 57 h 600"/>
                  <a:gd name="T4" fmla="*/ 468 w 468"/>
                  <a:gd name="T5" fmla="*/ 0 h 600"/>
                  <a:gd name="T6" fmla="*/ 287 w 468"/>
                  <a:gd name="T7" fmla="*/ 540 h 600"/>
                  <a:gd name="T8" fmla="*/ 0 w 468"/>
                  <a:gd name="T9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00">
                    <a:moveTo>
                      <a:pt x="0" y="600"/>
                    </a:moveTo>
                    <a:lnTo>
                      <a:pt x="194" y="57"/>
                    </a:lnTo>
                    <a:lnTo>
                      <a:pt x="468" y="0"/>
                    </a:lnTo>
                    <a:lnTo>
                      <a:pt x="287" y="540"/>
                    </a:lnTo>
                    <a:lnTo>
                      <a:pt x="0" y="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EE4EA"/>
                  </a:gs>
                  <a:gs pos="100000">
                    <a:srgbClr val="B6B9BE"/>
                  </a:gs>
                </a:gsLst>
                <a:lin ang="54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DACBF73-D606-0A8F-ACC6-E989C8F3F27F}"/>
                </a:ext>
              </a:extLst>
            </p:cNvPr>
            <p:cNvGrpSpPr/>
            <p:nvPr/>
          </p:nvGrpSpPr>
          <p:grpSpPr>
            <a:xfrm>
              <a:off x="3151188" y="2671763"/>
              <a:ext cx="220512" cy="349250"/>
              <a:chOff x="3151188" y="2671763"/>
              <a:chExt cx="220512" cy="349250"/>
            </a:xfrm>
          </p:grpSpPr>
          <p:sp>
            <p:nvSpPr>
              <p:cNvPr id="200" name="Freeform 38">
                <a:extLst>
                  <a:ext uri="{FF2B5EF4-FFF2-40B4-BE49-F238E27FC236}">
                    <a16:creationId xmlns:a16="http://schemas.microsoft.com/office/drawing/2014/main" id="{4D7F1706-6DE0-A61F-2F42-66757952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2952750"/>
                <a:ext cx="160338" cy="68263"/>
              </a:xfrm>
              <a:custGeom>
                <a:avLst/>
                <a:gdLst>
                  <a:gd name="T0" fmla="*/ 290 w 303"/>
                  <a:gd name="T1" fmla="*/ 0 h 128"/>
                  <a:gd name="T2" fmla="*/ 303 w 303"/>
                  <a:gd name="T3" fmla="*/ 88 h 128"/>
                  <a:gd name="T4" fmla="*/ 13 w 303"/>
                  <a:gd name="T5" fmla="*/ 128 h 128"/>
                  <a:gd name="T6" fmla="*/ 0 w 303"/>
                  <a:gd name="T7" fmla="*/ 38 h 128"/>
                  <a:gd name="T8" fmla="*/ 290 w 303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128">
                    <a:moveTo>
                      <a:pt x="290" y="0"/>
                    </a:moveTo>
                    <a:lnTo>
                      <a:pt x="303" y="88"/>
                    </a:lnTo>
                    <a:lnTo>
                      <a:pt x="13" y="128"/>
                    </a:lnTo>
                    <a:lnTo>
                      <a:pt x="0" y="38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D0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201" name="Freeform 39">
                <a:extLst>
                  <a:ext uri="{FF2B5EF4-FFF2-40B4-BE49-F238E27FC236}">
                    <a16:creationId xmlns:a16="http://schemas.microsoft.com/office/drawing/2014/main" id="{EB0C769E-0EAF-65D6-FCCB-59DA6264B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850" y="2671763"/>
                <a:ext cx="69850" cy="327025"/>
              </a:xfrm>
              <a:custGeom>
                <a:avLst/>
                <a:gdLst>
                  <a:gd name="T0" fmla="*/ 0 w 131"/>
                  <a:gd name="T1" fmla="*/ 531 h 619"/>
                  <a:gd name="T2" fmla="*/ 120 w 131"/>
                  <a:gd name="T3" fmla="*/ 0 h 619"/>
                  <a:gd name="T4" fmla="*/ 131 w 131"/>
                  <a:gd name="T5" fmla="*/ 85 h 619"/>
                  <a:gd name="T6" fmla="*/ 13 w 131"/>
                  <a:gd name="T7" fmla="*/ 619 h 619"/>
                  <a:gd name="T8" fmla="*/ 0 w 131"/>
                  <a:gd name="T9" fmla="*/ 531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619">
                    <a:moveTo>
                      <a:pt x="0" y="531"/>
                    </a:moveTo>
                    <a:lnTo>
                      <a:pt x="120" y="0"/>
                    </a:lnTo>
                    <a:lnTo>
                      <a:pt x="131" y="85"/>
                    </a:lnTo>
                    <a:lnTo>
                      <a:pt x="13" y="619"/>
                    </a:lnTo>
                    <a:lnTo>
                      <a:pt x="0" y="53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B6F74"/>
                  </a:gs>
                  <a:gs pos="100000">
                    <a:srgbClr val="46494B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202" name="Freeform 40">
                <a:extLst>
                  <a:ext uri="{FF2B5EF4-FFF2-40B4-BE49-F238E27FC236}">
                    <a16:creationId xmlns:a16="http://schemas.microsoft.com/office/drawing/2014/main" id="{540BC7BE-E04B-E39C-969E-458A98A94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2671763"/>
                <a:ext cx="217488" cy="301625"/>
              </a:xfrm>
              <a:custGeom>
                <a:avLst/>
                <a:gdLst>
                  <a:gd name="T0" fmla="*/ 0 w 410"/>
                  <a:gd name="T1" fmla="*/ 569 h 569"/>
                  <a:gd name="T2" fmla="*/ 133 w 410"/>
                  <a:gd name="T3" fmla="*/ 37 h 569"/>
                  <a:gd name="T4" fmla="*/ 410 w 410"/>
                  <a:gd name="T5" fmla="*/ 0 h 569"/>
                  <a:gd name="T6" fmla="*/ 290 w 410"/>
                  <a:gd name="T7" fmla="*/ 531 h 569"/>
                  <a:gd name="T8" fmla="*/ 0 w 410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569">
                    <a:moveTo>
                      <a:pt x="0" y="569"/>
                    </a:moveTo>
                    <a:lnTo>
                      <a:pt x="133" y="37"/>
                    </a:lnTo>
                    <a:lnTo>
                      <a:pt x="410" y="0"/>
                    </a:lnTo>
                    <a:lnTo>
                      <a:pt x="290" y="531"/>
                    </a:lnTo>
                    <a:lnTo>
                      <a:pt x="0" y="5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EE4EA"/>
                  </a:gs>
                  <a:gs pos="100000">
                    <a:srgbClr val="B6B9BE"/>
                  </a:gs>
                </a:gsLst>
                <a:lin ang="54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F1F218BC-D313-FB3C-3672-D1FA3A4DF277}"/>
                </a:ext>
              </a:extLst>
            </p:cNvPr>
            <p:cNvGrpSpPr/>
            <p:nvPr/>
          </p:nvGrpSpPr>
          <p:grpSpPr>
            <a:xfrm>
              <a:off x="3830638" y="2613025"/>
              <a:ext cx="185738" cy="334963"/>
              <a:chOff x="3830638" y="2613025"/>
              <a:chExt cx="185738" cy="334963"/>
            </a:xfrm>
          </p:grpSpPr>
          <p:sp>
            <p:nvSpPr>
              <p:cNvPr id="197" name="Freeform 41">
                <a:extLst>
                  <a:ext uri="{FF2B5EF4-FFF2-40B4-BE49-F238E27FC236}">
                    <a16:creationId xmlns:a16="http://schemas.microsoft.com/office/drawing/2014/main" id="{2CDF739B-2A0E-E03E-E9C3-6DF9BAC5C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38" y="2889250"/>
                <a:ext cx="158750" cy="58738"/>
              </a:xfrm>
              <a:custGeom>
                <a:avLst/>
                <a:gdLst>
                  <a:gd name="T0" fmla="*/ 293 w 300"/>
                  <a:gd name="T1" fmla="*/ 0 h 110"/>
                  <a:gd name="T2" fmla="*/ 300 w 300"/>
                  <a:gd name="T3" fmla="*/ 92 h 110"/>
                  <a:gd name="T4" fmla="*/ 6 w 300"/>
                  <a:gd name="T5" fmla="*/ 110 h 110"/>
                  <a:gd name="T6" fmla="*/ 0 w 300"/>
                  <a:gd name="T7" fmla="*/ 20 h 110"/>
                  <a:gd name="T8" fmla="*/ 293 w 30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110">
                    <a:moveTo>
                      <a:pt x="293" y="0"/>
                    </a:moveTo>
                    <a:lnTo>
                      <a:pt x="300" y="92"/>
                    </a:lnTo>
                    <a:lnTo>
                      <a:pt x="6" y="110"/>
                    </a:lnTo>
                    <a:lnTo>
                      <a:pt x="0" y="20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D0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98" name="Freeform 42">
                <a:extLst>
                  <a:ext uri="{FF2B5EF4-FFF2-40B4-BE49-F238E27FC236}">
                    <a16:creationId xmlns:a16="http://schemas.microsoft.com/office/drawing/2014/main" id="{ED2ADBCD-262A-E075-5C34-0DA2111BA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888" y="2613025"/>
                <a:ext cx="33338" cy="325438"/>
              </a:xfrm>
              <a:custGeom>
                <a:avLst/>
                <a:gdLst>
                  <a:gd name="T0" fmla="*/ 0 w 62"/>
                  <a:gd name="T1" fmla="*/ 523 h 615"/>
                  <a:gd name="T2" fmla="*/ 57 w 62"/>
                  <a:gd name="T3" fmla="*/ 0 h 615"/>
                  <a:gd name="T4" fmla="*/ 62 w 62"/>
                  <a:gd name="T5" fmla="*/ 86 h 615"/>
                  <a:gd name="T6" fmla="*/ 7 w 62"/>
                  <a:gd name="T7" fmla="*/ 615 h 615"/>
                  <a:gd name="T8" fmla="*/ 0 w 62"/>
                  <a:gd name="T9" fmla="*/ 523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5">
                    <a:moveTo>
                      <a:pt x="0" y="523"/>
                    </a:moveTo>
                    <a:lnTo>
                      <a:pt x="57" y="0"/>
                    </a:lnTo>
                    <a:lnTo>
                      <a:pt x="62" y="86"/>
                    </a:lnTo>
                    <a:lnTo>
                      <a:pt x="7" y="615"/>
                    </a:lnTo>
                    <a:lnTo>
                      <a:pt x="0" y="5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B6F74"/>
                  </a:gs>
                  <a:gs pos="100000">
                    <a:srgbClr val="46494B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99" name="Freeform 43">
                <a:extLst>
                  <a:ext uri="{FF2B5EF4-FFF2-40B4-BE49-F238E27FC236}">
                    <a16:creationId xmlns:a16="http://schemas.microsoft.com/office/drawing/2014/main" id="{F8944DE4-ED7A-CD9C-1200-30E2BADFC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38" y="2613025"/>
                <a:ext cx="185738" cy="287338"/>
              </a:xfrm>
              <a:custGeom>
                <a:avLst/>
                <a:gdLst>
                  <a:gd name="T0" fmla="*/ 0 w 350"/>
                  <a:gd name="T1" fmla="*/ 543 h 543"/>
                  <a:gd name="T2" fmla="*/ 71 w 350"/>
                  <a:gd name="T3" fmla="*/ 17 h 543"/>
                  <a:gd name="T4" fmla="*/ 350 w 350"/>
                  <a:gd name="T5" fmla="*/ 0 h 543"/>
                  <a:gd name="T6" fmla="*/ 293 w 350"/>
                  <a:gd name="T7" fmla="*/ 523 h 543"/>
                  <a:gd name="T8" fmla="*/ 0 w 350"/>
                  <a:gd name="T9" fmla="*/ 54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543">
                    <a:moveTo>
                      <a:pt x="0" y="543"/>
                    </a:moveTo>
                    <a:lnTo>
                      <a:pt x="71" y="17"/>
                    </a:lnTo>
                    <a:lnTo>
                      <a:pt x="350" y="0"/>
                    </a:lnTo>
                    <a:lnTo>
                      <a:pt x="293" y="523"/>
                    </a:lnTo>
                    <a:lnTo>
                      <a:pt x="0" y="5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EE4EA"/>
                  </a:gs>
                  <a:gs pos="100000">
                    <a:srgbClr val="B6B9BE"/>
                  </a:gs>
                </a:gsLst>
                <a:lin ang="54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5DD0E9F-2CF9-DD59-546B-A566DD09AA56}"/>
                </a:ext>
              </a:extLst>
            </p:cNvPr>
            <p:cNvGrpSpPr/>
            <p:nvPr/>
          </p:nvGrpSpPr>
          <p:grpSpPr>
            <a:xfrm>
              <a:off x="7677300" y="3159125"/>
              <a:ext cx="315763" cy="411163"/>
              <a:chOff x="7677300" y="3159125"/>
              <a:chExt cx="315763" cy="411163"/>
            </a:xfrm>
          </p:grpSpPr>
          <p:sp>
            <p:nvSpPr>
              <p:cNvPr id="194" name="Freeform 44">
                <a:extLst>
                  <a:ext uri="{FF2B5EF4-FFF2-40B4-BE49-F238E27FC236}">
                    <a16:creationId xmlns:a16="http://schemas.microsoft.com/office/drawing/2014/main" id="{B9E7DF27-6B38-D4C7-058D-A99D1B219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138" y="3465513"/>
                <a:ext cx="161925" cy="104775"/>
              </a:xfrm>
              <a:custGeom>
                <a:avLst/>
                <a:gdLst>
                  <a:gd name="T0" fmla="*/ 38 w 306"/>
                  <a:gd name="T1" fmla="*/ 0 h 198"/>
                  <a:gd name="T2" fmla="*/ 306 w 306"/>
                  <a:gd name="T3" fmla="*/ 115 h 198"/>
                  <a:gd name="T4" fmla="*/ 269 w 306"/>
                  <a:gd name="T5" fmla="*/ 198 h 198"/>
                  <a:gd name="T6" fmla="*/ 0 w 306"/>
                  <a:gd name="T7" fmla="*/ 81 h 198"/>
                  <a:gd name="T8" fmla="*/ 38 w 306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198">
                    <a:moveTo>
                      <a:pt x="38" y="0"/>
                    </a:moveTo>
                    <a:lnTo>
                      <a:pt x="306" y="115"/>
                    </a:lnTo>
                    <a:lnTo>
                      <a:pt x="269" y="198"/>
                    </a:lnTo>
                    <a:lnTo>
                      <a:pt x="0" y="8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0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95" name="Freeform 45">
                <a:extLst>
                  <a:ext uri="{FF2B5EF4-FFF2-40B4-BE49-F238E27FC236}">
                    <a16:creationId xmlns:a16="http://schemas.microsoft.com/office/drawing/2014/main" id="{8F1D7572-023A-5EAE-1EAC-0D488119E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3025" y="3159125"/>
                <a:ext cx="300038" cy="366713"/>
              </a:xfrm>
              <a:custGeom>
                <a:avLst/>
                <a:gdLst>
                  <a:gd name="T0" fmla="*/ 300 w 568"/>
                  <a:gd name="T1" fmla="*/ 577 h 692"/>
                  <a:gd name="T2" fmla="*/ 0 w 568"/>
                  <a:gd name="T3" fmla="*/ 0 h 692"/>
                  <a:gd name="T4" fmla="*/ 255 w 568"/>
                  <a:gd name="T5" fmla="*/ 111 h 692"/>
                  <a:gd name="T6" fmla="*/ 568 w 568"/>
                  <a:gd name="T7" fmla="*/ 692 h 692"/>
                  <a:gd name="T8" fmla="*/ 300 w 568"/>
                  <a:gd name="T9" fmla="*/ 577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8" h="692">
                    <a:moveTo>
                      <a:pt x="300" y="577"/>
                    </a:moveTo>
                    <a:lnTo>
                      <a:pt x="0" y="0"/>
                    </a:lnTo>
                    <a:lnTo>
                      <a:pt x="255" y="111"/>
                    </a:lnTo>
                    <a:lnTo>
                      <a:pt x="568" y="692"/>
                    </a:lnTo>
                    <a:lnTo>
                      <a:pt x="300" y="57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EE4EA"/>
                  </a:gs>
                  <a:gs pos="100000">
                    <a:srgbClr val="B6B9BE"/>
                  </a:gs>
                </a:gsLst>
                <a:lin ang="54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96" name="Freeform 46">
                <a:extLst>
                  <a:ext uri="{FF2B5EF4-FFF2-40B4-BE49-F238E27FC236}">
                    <a16:creationId xmlns:a16="http://schemas.microsoft.com/office/drawing/2014/main" id="{13C0F7AB-53E4-4428-953B-E2EA4DF51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7300" y="3159125"/>
                <a:ext cx="177800" cy="349250"/>
              </a:xfrm>
              <a:custGeom>
                <a:avLst/>
                <a:gdLst>
                  <a:gd name="T0" fmla="*/ 297 w 335"/>
                  <a:gd name="T1" fmla="*/ 658 h 658"/>
                  <a:gd name="T2" fmla="*/ 0 w 335"/>
                  <a:gd name="T3" fmla="*/ 79 h 658"/>
                  <a:gd name="T4" fmla="*/ 35 w 335"/>
                  <a:gd name="T5" fmla="*/ 0 h 658"/>
                  <a:gd name="T6" fmla="*/ 335 w 335"/>
                  <a:gd name="T7" fmla="*/ 577 h 658"/>
                  <a:gd name="T8" fmla="*/ 297 w 335"/>
                  <a:gd name="T9" fmla="*/ 65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58">
                    <a:moveTo>
                      <a:pt x="297" y="658"/>
                    </a:moveTo>
                    <a:lnTo>
                      <a:pt x="0" y="79"/>
                    </a:lnTo>
                    <a:lnTo>
                      <a:pt x="35" y="0"/>
                    </a:lnTo>
                    <a:lnTo>
                      <a:pt x="335" y="577"/>
                    </a:lnTo>
                    <a:lnTo>
                      <a:pt x="297" y="65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B6F74"/>
                  </a:gs>
                  <a:gs pos="100000">
                    <a:srgbClr val="46494B"/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E19281-E1E2-FC41-7C7D-538A9B3BA0F8}"/>
                </a:ext>
              </a:extLst>
            </p:cNvPr>
            <p:cNvGrpSpPr/>
            <p:nvPr/>
          </p:nvGrpSpPr>
          <p:grpSpPr>
            <a:xfrm>
              <a:off x="7075638" y="2943225"/>
              <a:ext cx="285600" cy="387351"/>
              <a:chOff x="7075638" y="2943225"/>
              <a:chExt cx="285600" cy="387351"/>
            </a:xfrm>
          </p:grpSpPr>
          <p:sp>
            <p:nvSpPr>
              <p:cNvPr id="191" name="Freeform 47">
                <a:extLst>
                  <a:ext uri="{FF2B5EF4-FFF2-40B4-BE49-F238E27FC236}">
                    <a16:creationId xmlns:a16="http://schemas.microsoft.com/office/drawing/2014/main" id="{AA6803FB-11E8-D2F3-10B1-F0D62DA87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313" y="3236913"/>
                <a:ext cx="161925" cy="93663"/>
              </a:xfrm>
              <a:custGeom>
                <a:avLst/>
                <a:gdLst>
                  <a:gd name="T0" fmla="*/ 27 w 307"/>
                  <a:gd name="T1" fmla="*/ 0 h 175"/>
                  <a:gd name="T2" fmla="*/ 307 w 307"/>
                  <a:gd name="T3" fmla="*/ 88 h 175"/>
                  <a:gd name="T4" fmla="*/ 279 w 307"/>
                  <a:gd name="T5" fmla="*/ 175 h 175"/>
                  <a:gd name="T6" fmla="*/ 0 w 307"/>
                  <a:gd name="T7" fmla="*/ 86 h 175"/>
                  <a:gd name="T8" fmla="*/ 27 w 30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75">
                    <a:moveTo>
                      <a:pt x="27" y="0"/>
                    </a:moveTo>
                    <a:lnTo>
                      <a:pt x="307" y="88"/>
                    </a:lnTo>
                    <a:lnTo>
                      <a:pt x="279" y="175"/>
                    </a:lnTo>
                    <a:lnTo>
                      <a:pt x="0" y="8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0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92" name="Freeform 48">
                <a:extLst>
                  <a:ext uri="{FF2B5EF4-FFF2-40B4-BE49-F238E27FC236}">
                    <a16:creationId xmlns:a16="http://schemas.microsoft.com/office/drawing/2014/main" id="{A775C48B-66E8-4AB1-AC8E-48BC259DB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0" y="2943225"/>
                <a:ext cx="274638" cy="341313"/>
              </a:xfrm>
              <a:custGeom>
                <a:avLst/>
                <a:gdLst>
                  <a:gd name="T0" fmla="*/ 241 w 521"/>
                  <a:gd name="T1" fmla="*/ 555 h 643"/>
                  <a:gd name="T2" fmla="*/ 0 w 521"/>
                  <a:gd name="T3" fmla="*/ 0 h 643"/>
                  <a:gd name="T4" fmla="*/ 266 w 521"/>
                  <a:gd name="T5" fmla="*/ 83 h 643"/>
                  <a:gd name="T6" fmla="*/ 521 w 521"/>
                  <a:gd name="T7" fmla="*/ 643 h 643"/>
                  <a:gd name="T8" fmla="*/ 241 w 521"/>
                  <a:gd name="T9" fmla="*/ 555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643">
                    <a:moveTo>
                      <a:pt x="241" y="555"/>
                    </a:moveTo>
                    <a:lnTo>
                      <a:pt x="0" y="0"/>
                    </a:lnTo>
                    <a:lnTo>
                      <a:pt x="266" y="83"/>
                    </a:lnTo>
                    <a:lnTo>
                      <a:pt x="521" y="643"/>
                    </a:lnTo>
                    <a:lnTo>
                      <a:pt x="241" y="5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EE4EA"/>
                  </a:gs>
                  <a:gs pos="100000">
                    <a:srgbClr val="B6B9BE"/>
                  </a:gs>
                </a:gsLst>
                <a:lin ang="54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93" name="Freeform 49">
                <a:extLst>
                  <a:ext uri="{FF2B5EF4-FFF2-40B4-BE49-F238E27FC236}">
                    <a16:creationId xmlns:a16="http://schemas.microsoft.com/office/drawing/2014/main" id="{C2F52BA0-980A-1801-DA9C-3BE556D9E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5638" y="2943225"/>
                <a:ext cx="141288" cy="339725"/>
              </a:xfrm>
              <a:custGeom>
                <a:avLst/>
                <a:gdLst>
                  <a:gd name="T0" fmla="*/ 241 w 268"/>
                  <a:gd name="T1" fmla="*/ 641 h 641"/>
                  <a:gd name="T2" fmla="*/ 0 w 268"/>
                  <a:gd name="T3" fmla="*/ 81 h 641"/>
                  <a:gd name="T4" fmla="*/ 27 w 268"/>
                  <a:gd name="T5" fmla="*/ 0 h 641"/>
                  <a:gd name="T6" fmla="*/ 268 w 268"/>
                  <a:gd name="T7" fmla="*/ 555 h 641"/>
                  <a:gd name="T8" fmla="*/ 241 w 268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641">
                    <a:moveTo>
                      <a:pt x="241" y="641"/>
                    </a:moveTo>
                    <a:lnTo>
                      <a:pt x="0" y="81"/>
                    </a:lnTo>
                    <a:lnTo>
                      <a:pt x="27" y="0"/>
                    </a:lnTo>
                    <a:lnTo>
                      <a:pt x="268" y="555"/>
                    </a:lnTo>
                    <a:lnTo>
                      <a:pt x="241" y="6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B6F74"/>
                  </a:gs>
                  <a:gs pos="100000">
                    <a:srgbClr val="46494B"/>
                  </a:gs>
                </a:gsLst>
                <a:lin ang="108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38020CE-F34C-C451-59B4-A837C3CE5843}"/>
                </a:ext>
              </a:extLst>
            </p:cNvPr>
            <p:cNvGrpSpPr/>
            <p:nvPr/>
          </p:nvGrpSpPr>
          <p:grpSpPr>
            <a:xfrm>
              <a:off x="6451750" y="2784475"/>
              <a:ext cx="253850" cy="366713"/>
              <a:chOff x="6451750" y="2784475"/>
              <a:chExt cx="253850" cy="366713"/>
            </a:xfrm>
          </p:grpSpPr>
          <p:sp>
            <p:nvSpPr>
              <p:cNvPr id="188" name="Freeform 50">
                <a:extLst>
                  <a:ext uri="{FF2B5EF4-FFF2-40B4-BE49-F238E27FC236}">
                    <a16:creationId xmlns:a16="http://schemas.microsoft.com/office/drawing/2014/main" id="{820C5625-DBAB-6E41-B463-11A8F583A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675" y="3070225"/>
                <a:ext cx="161925" cy="80963"/>
              </a:xfrm>
              <a:custGeom>
                <a:avLst/>
                <a:gdLst>
                  <a:gd name="T0" fmla="*/ 20 w 306"/>
                  <a:gd name="T1" fmla="*/ 0 h 152"/>
                  <a:gd name="T2" fmla="*/ 306 w 306"/>
                  <a:gd name="T3" fmla="*/ 64 h 152"/>
                  <a:gd name="T4" fmla="*/ 286 w 306"/>
                  <a:gd name="T5" fmla="*/ 152 h 152"/>
                  <a:gd name="T6" fmla="*/ 0 w 306"/>
                  <a:gd name="T7" fmla="*/ 89 h 152"/>
                  <a:gd name="T8" fmla="*/ 20 w 30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152">
                    <a:moveTo>
                      <a:pt x="20" y="0"/>
                    </a:moveTo>
                    <a:lnTo>
                      <a:pt x="306" y="64"/>
                    </a:lnTo>
                    <a:lnTo>
                      <a:pt x="286" y="152"/>
                    </a:lnTo>
                    <a:lnTo>
                      <a:pt x="0" y="8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0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89" name="Freeform 51">
                <a:extLst>
                  <a:ext uri="{FF2B5EF4-FFF2-40B4-BE49-F238E27FC236}">
                    <a16:creationId xmlns:a16="http://schemas.microsoft.com/office/drawing/2014/main" id="{2501995C-9116-E692-172F-703A17D99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950" y="2784475"/>
                <a:ext cx="247650" cy="320675"/>
              </a:xfrm>
              <a:custGeom>
                <a:avLst/>
                <a:gdLst>
                  <a:gd name="T0" fmla="*/ 182 w 468"/>
                  <a:gd name="T1" fmla="*/ 540 h 604"/>
                  <a:gd name="T2" fmla="*/ 0 w 468"/>
                  <a:gd name="T3" fmla="*/ 0 h 604"/>
                  <a:gd name="T4" fmla="*/ 273 w 468"/>
                  <a:gd name="T5" fmla="*/ 59 h 604"/>
                  <a:gd name="T6" fmla="*/ 468 w 468"/>
                  <a:gd name="T7" fmla="*/ 604 h 604"/>
                  <a:gd name="T8" fmla="*/ 182 w 468"/>
                  <a:gd name="T9" fmla="*/ 54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04">
                    <a:moveTo>
                      <a:pt x="182" y="540"/>
                    </a:moveTo>
                    <a:lnTo>
                      <a:pt x="0" y="0"/>
                    </a:lnTo>
                    <a:lnTo>
                      <a:pt x="273" y="59"/>
                    </a:lnTo>
                    <a:lnTo>
                      <a:pt x="468" y="604"/>
                    </a:lnTo>
                    <a:lnTo>
                      <a:pt x="182" y="5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EE4EA"/>
                  </a:gs>
                  <a:gs pos="100000">
                    <a:srgbClr val="B6B9BE"/>
                  </a:gs>
                </a:gsLst>
                <a:lin ang="54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90" name="Freeform 52">
                <a:extLst>
                  <a:ext uri="{FF2B5EF4-FFF2-40B4-BE49-F238E27FC236}">
                    <a16:creationId xmlns:a16="http://schemas.microsoft.com/office/drawing/2014/main" id="{ECA92008-14DE-0AB4-50C5-A74B82C02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750" y="2784475"/>
                <a:ext cx="106363" cy="333375"/>
              </a:xfrm>
              <a:custGeom>
                <a:avLst/>
                <a:gdLst>
                  <a:gd name="T0" fmla="*/ 180 w 200"/>
                  <a:gd name="T1" fmla="*/ 629 h 629"/>
                  <a:gd name="T2" fmla="*/ 0 w 200"/>
                  <a:gd name="T3" fmla="*/ 84 h 629"/>
                  <a:gd name="T4" fmla="*/ 18 w 200"/>
                  <a:gd name="T5" fmla="*/ 0 h 629"/>
                  <a:gd name="T6" fmla="*/ 200 w 200"/>
                  <a:gd name="T7" fmla="*/ 540 h 629"/>
                  <a:gd name="T8" fmla="*/ 180 w 200"/>
                  <a:gd name="T9" fmla="*/ 6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629">
                    <a:moveTo>
                      <a:pt x="180" y="629"/>
                    </a:moveTo>
                    <a:lnTo>
                      <a:pt x="0" y="84"/>
                    </a:lnTo>
                    <a:lnTo>
                      <a:pt x="18" y="0"/>
                    </a:lnTo>
                    <a:lnTo>
                      <a:pt x="200" y="540"/>
                    </a:lnTo>
                    <a:lnTo>
                      <a:pt x="180" y="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B6F74"/>
                  </a:gs>
                  <a:gs pos="100000">
                    <a:srgbClr val="46494B"/>
                  </a:gs>
                </a:gsLst>
                <a:lin ang="108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C58D6C9-F305-9705-62EC-E4F893854EB2}"/>
                </a:ext>
              </a:extLst>
            </p:cNvPr>
            <p:cNvGrpSpPr/>
            <p:nvPr/>
          </p:nvGrpSpPr>
          <p:grpSpPr>
            <a:xfrm>
              <a:off x="5815163" y="2676525"/>
              <a:ext cx="220513" cy="349251"/>
              <a:chOff x="5815163" y="2676525"/>
              <a:chExt cx="220513" cy="349251"/>
            </a:xfrm>
          </p:grpSpPr>
          <p:sp>
            <p:nvSpPr>
              <p:cNvPr id="185" name="Freeform 53">
                <a:extLst>
                  <a:ext uri="{FF2B5EF4-FFF2-40B4-BE49-F238E27FC236}">
                    <a16:creationId xmlns:a16="http://schemas.microsoft.com/office/drawing/2014/main" id="{BA0D75AA-CDB6-B38D-6E6A-098E1D881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0" y="2957513"/>
                <a:ext cx="161925" cy="68263"/>
              </a:xfrm>
              <a:custGeom>
                <a:avLst/>
                <a:gdLst>
                  <a:gd name="T0" fmla="*/ 13 w 304"/>
                  <a:gd name="T1" fmla="*/ 0 h 130"/>
                  <a:gd name="T2" fmla="*/ 304 w 304"/>
                  <a:gd name="T3" fmla="*/ 41 h 130"/>
                  <a:gd name="T4" fmla="*/ 290 w 304"/>
                  <a:gd name="T5" fmla="*/ 130 h 130"/>
                  <a:gd name="T6" fmla="*/ 0 w 304"/>
                  <a:gd name="T7" fmla="*/ 90 h 130"/>
                  <a:gd name="T8" fmla="*/ 13 w 304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130">
                    <a:moveTo>
                      <a:pt x="13" y="0"/>
                    </a:moveTo>
                    <a:lnTo>
                      <a:pt x="304" y="41"/>
                    </a:lnTo>
                    <a:lnTo>
                      <a:pt x="290" y="130"/>
                    </a:lnTo>
                    <a:lnTo>
                      <a:pt x="0" y="9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0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86" name="Freeform 54">
                <a:extLst>
                  <a:ext uri="{FF2B5EF4-FFF2-40B4-BE49-F238E27FC236}">
                    <a16:creationId xmlns:a16="http://schemas.microsoft.com/office/drawing/2014/main" id="{2ED3260D-451F-C71E-4416-DFB79916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188" y="2676525"/>
                <a:ext cx="217488" cy="303213"/>
              </a:xfrm>
              <a:custGeom>
                <a:avLst/>
                <a:gdLst>
                  <a:gd name="T0" fmla="*/ 118 w 409"/>
                  <a:gd name="T1" fmla="*/ 530 h 571"/>
                  <a:gd name="T2" fmla="*/ 0 w 409"/>
                  <a:gd name="T3" fmla="*/ 0 h 571"/>
                  <a:gd name="T4" fmla="*/ 276 w 409"/>
                  <a:gd name="T5" fmla="*/ 38 h 571"/>
                  <a:gd name="T6" fmla="*/ 409 w 409"/>
                  <a:gd name="T7" fmla="*/ 571 h 571"/>
                  <a:gd name="T8" fmla="*/ 118 w 409"/>
                  <a:gd name="T9" fmla="*/ 530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9" h="571">
                    <a:moveTo>
                      <a:pt x="118" y="530"/>
                    </a:moveTo>
                    <a:lnTo>
                      <a:pt x="0" y="0"/>
                    </a:lnTo>
                    <a:lnTo>
                      <a:pt x="276" y="38"/>
                    </a:lnTo>
                    <a:lnTo>
                      <a:pt x="409" y="571"/>
                    </a:lnTo>
                    <a:lnTo>
                      <a:pt x="118" y="5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EE4EA"/>
                  </a:gs>
                  <a:gs pos="100000">
                    <a:srgbClr val="B6B9BE"/>
                  </a:gs>
                </a:gsLst>
                <a:lin ang="54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87" name="Freeform 55">
                <a:extLst>
                  <a:ext uri="{FF2B5EF4-FFF2-40B4-BE49-F238E27FC236}">
                    <a16:creationId xmlns:a16="http://schemas.microsoft.com/office/drawing/2014/main" id="{8C97DB26-125B-A744-BBFB-722523373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163" y="2676525"/>
                <a:ext cx="69850" cy="328613"/>
              </a:xfrm>
              <a:custGeom>
                <a:avLst/>
                <a:gdLst>
                  <a:gd name="T0" fmla="*/ 118 w 131"/>
                  <a:gd name="T1" fmla="*/ 620 h 620"/>
                  <a:gd name="T2" fmla="*/ 0 w 131"/>
                  <a:gd name="T3" fmla="*/ 84 h 620"/>
                  <a:gd name="T4" fmla="*/ 13 w 131"/>
                  <a:gd name="T5" fmla="*/ 0 h 620"/>
                  <a:gd name="T6" fmla="*/ 131 w 131"/>
                  <a:gd name="T7" fmla="*/ 530 h 620"/>
                  <a:gd name="T8" fmla="*/ 118 w 131"/>
                  <a:gd name="T9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620">
                    <a:moveTo>
                      <a:pt x="118" y="620"/>
                    </a:moveTo>
                    <a:lnTo>
                      <a:pt x="0" y="84"/>
                    </a:lnTo>
                    <a:lnTo>
                      <a:pt x="13" y="0"/>
                    </a:lnTo>
                    <a:lnTo>
                      <a:pt x="131" y="530"/>
                    </a:lnTo>
                    <a:lnTo>
                      <a:pt x="118" y="6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B6F74"/>
                  </a:gs>
                  <a:gs pos="100000">
                    <a:srgbClr val="46494B"/>
                  </a:gs>
                </a:gsLst>
                <a:lin ang="108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6C02021-DE73-6559-100E-C43039622CAB}"/>
                </a:ext>
              </a:extLst>
            </p:cNvPr>
            <p:cNvGrpSpPr/>
            <p:nvPr/>
          </p:nvGrpSpPr>
          <p:grpSpPr>
            <a:xfrm>
              <a:off x="5170488" y="2614613"/>
              <a:ext cx="184150" cy="336550"/>
              <a:chOff x="5170488" y="2614613"/>
              <a:chExt cx="184150" cy="336550"/>
            </a:xfrm>
          </p:grpSpPr>
          <p:sp>
            <p:nvSpPr>
              <p:cNvPr id="182" name="Freeform 56">
                <a:extLst>
                  <a:ext uri="{FF2B5EF4-FFF2-40B4-BE49-F238E27FC236}">
                    <a16:creationId xmlns:a16="http://schemas.microsoft.com/office/drawing/2014/main" id="{8C1CC90F-7777-9EC1-0E5C-7978FD839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888" y="2892425"/>
                <a:ext cx="158750" cy="58738"/>
              </a:xfrm>
              <a:custGeom>
                <a:avLst/>
                <a:gdLst>
                  <a:gd name="T0" fmla="*/ 7 w 300"/>
                  <a:gd name="T1" fmla="*/ 0 h 110"/>
                  <a:gd name="T2" fmla="*/ 300 w 300"/>
                  <a:gd name="T3" fmla="*/ 20 h 110"/>
                  <a:gd name="T4" fmla="*/ 294 w 300"/>
                  <a:gd name="T5" fmla="*/ 110 h 110"/>
                  <a:gd name="T6" fmla="*/ 0 w 300"/>
                  <a:gd name="T7" fmla="*/ 90 h 110"/>
                  <a:gd name="T8" fmla="*/ 7 w 30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110">
                    <a:moveTo>
                      <a:pt x="7" y="0"/>
                    </a:moveTo>
                    <a:lnTo>
                      <a:pt x="300" y="20"/>
                    </a:lnTo>
                    <a:lnTo>
                      <a:pt x="294" y="110"/>
                    </a:lnTo>
                    <a:lnTo>
                      <a:pt x="0" y="9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83" name="Freeform 57">
                <a:extLst>
                  <a:ext uri="{FF2B5EF4-FFF2-40B4-BE49-F238E27FC236}">
                    <a16:creationId xmlns:a16="http://schemas.microsoft.com/office/drawing/2014/main" id="{64D9BBF8-5A6A-ED74-8631-D6107A7F2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0488" y="2614613"/>
                <a:ext cx="184150" cy="288925"/>
              </a:xfrm>
              <a:custGeom>
                <a:avLst/>
                <a:gdLst>
                  <a:gd name="T0" fmla="*/ 56 w 349"/>
                  <a:gd name="T1" fmla="*/ 525 h 545"/>
                  <a:gd name="T2" fmla="*/ 0 w 349"/>
                  <a:gd name="T3" fmla="*/ 0 h 545"/>
                  <a:gd name="T4" fmla="*/ 278 w 349"/>
                  <a:gd name="T5" fmla="*/ 19 h 545"/>
                  <a:gd name="T6" fmla="*/ 349 w 349"/>
                  <a:gd name="T7" fmla="*/ 545 h 545"/>
                  <a:gd name="T8" fmla="*/ 56 w 349"/>
                  <a:gd name="T9" fmla="*/ 52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545">
                    <a:moveTo>
                      <a:pt x="56" y="525"/>
                    </a:moveTo>
                    <a:lnTo>
                      <a:pt x="0" y="0"/>
                    </a:lnTo>
                    <a:lnTo>
                      <a:pt x="278" y="19"/>
                    </a:lnTo>
                    <a:lnTo>
                      <a:pt x="349" y="545"/>
                    </a:lnTo>
                    <a:lnTo>
                      <a:pt x="56" y="5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EE4EA"/>
                  </a:gs>
                  <a:gs pos="100000">
                    <a:srgbClr val="B6B9BE"/>
                  </a:gs>
                </a:gsLst>
                <a:lin ang="54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84" name="Freeform 58">
                <a:extLst>
                  <a:ext uri="{FF2B5EF4-FFF2-40B4-BE49-F238E27FC236}">
                    <a16:creationId xmlns:a16="http://schemas.microsoft.com/office/drawing/2014/main" id="{BEC9E903-5922-57C5-94AE-7B831ACEC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0638" y="2614613"/>
                <a:ext cx="33338" cy="325438"/>
              </a:xfrm>
              <a:custGeom>
                <a:avLst/>
                <a:gdLst>
                  <a:gd name="T0" fmla="*/ 55 w 62"/>
                  <a:gd name="T1" fmla="*/ 615 h 615"/>
                  <a:gd name="T2" fmla="*/ 0 w 62"/>
                  <a:gd name="T3" fmla="*/ 86 h 615"/>
                  <a:gd name="T4" fmla="*/ 6 w 62"/>
                  <a:gd name="T5" fmla="*/ 0 h 615"/>
                  <a:gd name="T6" fmla="*/ 62 w 62"/>
                  <a:gd name="T7" fmla="*/ 525 h 615"/>
                  <a:gd name="T8" fmla="*/ 55 w 62"/>
                  <a:gd name="T9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15">
                    <a:moveTo>
                      <a:pt x="55" y="615"/>
                    </a:moveTo>
                    <a:lnTo>
                      <a:pt x="0" y="86"/>
                    </a:lnTo>
                    <a:lnTo>
                      <a:pt x="6" y="0"/>
                    </a:lnTo>
                    <a:lnTo>
                      <a:pt x="62" y="525"/>
                    </a:lnTo>
                    <a:lnTo>
                      <a:pt x="55" y="6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B6F74"/>
                  </a:gs>
                  <a:gs pos="100000">
                    <a:srgbClr val="46494B"/>
                  </a:gs>
                </a:gsLst>
                <a:lin ang="108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66576DF8-EDFA-9428-59C3-72A4D02CE94D}"/>
                </a:ext>
              </a:extLst>
            </p:cNvPr>
            <p:cNvGrpSpPr/>
            <p:nvPr/>
          </p:nvGrpSpPr>
          <p:grpSpPr>
            <a:xfrm>
              <a:off x="4514850" y="2597150"/>
              <a:ext cx="155575" cy="325438"/>
              <a:chOff x="4514850" y="2597150"/>
              <a:chExt cx="155575" cy="325438"/>
            </a:xfrm>
          </p:grpSpPr>
          <p:sp>
            <p:nvSpPr>
              <p:cNvPr id="180" name="Freeform 59">
                <a:extLst>
                  <a:ext uri="{FF2B5EF4-FFF2-40B4-BE49-F238E27FC236}">
                    <a16:creationId xmlns:a16="http://schemas.microsoft.com/office/drawing/2014/main" id="{43153DB0-37B5-5C38-2F2C-5E2D46BBC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850" y="2873375"/>
                <a:ext cx="155575" cy="49213"/>
              </a:xfrm>
              <a:custGeom>
                <a:avLst/>
                <a:gdLst>
                  <a:gd name="T0" fmla="*/ 1 w 294"/>
                  <a:gd name="T1" fmla="*/ 0 h 93"/>
                  <a:gd name="T2" fmla="*/ 294 w 294"/>
                  <a:gd name="T3" fmla="*/ 3 h 93"/>
                  <a:gd name="T4" fmla="*/ 294 w 294"/>
                  <a:gd name="T5" fmla="*/ 93 h 93"/>
                  <a:gd name="T6" fmla="*/ 0 w 294"/>
                  <a:gd name="T7" fmla="*/ 91 h 93"/>
                  <a:gd name="T8" fmla="*/ 1 w 294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93">
                    <a:moveTo>
                      <a:pt x="1" y="0"/>
                    </a:moveTo>
                    <a:lnTo>
                      <a:pt x="294" y="3"/>
                    </a:lnTo>
                    <a:lnTo>
                      <a:pt x="294" y="93"/>
                    </a:lnTo>
                    <a:lnTo>
                      <a:pt x="0" y="9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01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81" name="Freeform 60">
                <a:extLst>
                  <a:ext uri="{FF2B5EF4-FFF2-40B4-BE49-F238E27FC236}">
                    <a16:creationId xmlns:a16="http://schemas.microsoft.com/office/drawing/2014/main" id="{FD74196E-96CE-73C3-8E51-07C0DB24C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850" y="2597150"/>
                <a:ext cx="155575" cy="277813"/>
              </a:xfrm>
              <a:custGeom>
                <a:avLst/>
                <a:gdLst>
                  <a:gd name="T0" fmla="*/ 0 w 293"/>
                  <a:gd name="T1" fmla="*/ 523 h 526"/>
                  <a:gd name="T2" fmla="*/ 7 w 293"/>
                  <a:gd name="T3" fmla="*/ 0 h 526"/>
                  <a:gd name="T4" fmla="*/ 286 w 293"/>
                  <a:gd name="T5" fmla="*/ 3 h 526"/>
                  <a:gd name="T6" fmla="*/ 293 w 293"/>
                  <a:gd name="T7" fmla="*/ 526 h 526"/>
                  <a:gd name="T8" fmla="*/ 0 w 293"/>
                  <a:gd name="T9" fmla="*/ 523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526">
                    <a:moveTo>
                      <a:pt x="0" y="523"/>
                    </a:moveTo>
                    <a:lnTo>
                      <a:pt x="7" y="0"/>
                    </a:lnTo>
                    <a:lnTo>
                      <a:pt x="286" y="3"/>
                    </a:lnTo>
                    <a:lnTo>
                      <a:pt x="293" y="526"/>
                    </a:lnTo>
                    <a:lnTo>
                      <a:pt x="0" y="5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EE4EA"/>
                  </a:gs>
                  <a:gs pos="100000">
                    <a:srgbClr val="B6B9BE"/>
                  </a:gs>
                </a:gsLst>
                <a:lin ang="54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161" name="Freeform 61">
              <a:extLst>
                <a:ext uri="{FF2B5EF4-FFF2-40B4-BE49-F238E27FC236}">
                  <a16:creationId xmlns:a16="http://schemas.microsoft.com/office/drawing/2014/main" id="{35011D34-E5BA-C831-9D99-97B765970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" y="3716338"/>
              <a:ext cx="8851900" cy="239713"/>
            </a:xfrm>
            <a:custGeom>
              <a:avLst/>
              <a:gdLst>
                <a:gd name="T0" fmla="*/ 8695 w 16728"/>
                <a:gd name="T1" fmla="*/ 0 h 452"/>
                <a:gd name="T2" fmla="*/ 9678 w 16728"/>
                <a:gd name="T3" fmla="*/ 7 h 452"/>
                <a:gd name="T4" fmla="*/ 10635 w 16728"/>
                <a:gd name="T5" fmla="*/ 22 h 452"/>
                <a:gd name="T6" fmla="*/ 11258 w 16728"/>
                <a:gd name="T7" fmla="*/ 34 h 452"/>
                <a:gd name="T8" fmla="*/ 12162 w 16728"/>
                <a:gd name="T9" fmla="*/ 61 h 452"/>
                <a:gd name="T10" fmla="*/ 13022 w 16728"/>
                <a:gd name="T11" fmla="*/ 93 h 452"/>
                <a:gd name="T12" fmla="*/ 13567 w 16728"/>
                <a:gd name="T13" fmla="*/ 117 h 452"/>
                <a:gd name="T14" fmla="*/ 14340 w 16728"/>
                <a:gd name="T15" fmla="*/ 161 h 452"/>
                <a:gd name="T16" fmla="*/ 15050 w 16728"/>
                <a:gd name="T17" fmla="*/ 209 h 452"/>
                <a:gd name="T18" fmla="*/ 15483 w 16728"/>
                <a:gd name="T19" fmla="*/ 244 h 452"/>
                <a:gd name="T20" fmla="*/ 16072 w 16728"/>
                <a:gd name="T21" fmla="*/ 302 h 452"/>
                <a:gd name="T22" fmla="*/ 16579 w 16728"/>
                <a:gd name="T23" fmla="*/ 363 h 452"/>
                <a:gd name="T24" fmla="*/ 16717 w 16728"/>
                <a:gd name="T25" fmla="*/ 452 h 452"/>
                <a:gd name="T26" fmla="*/ 16241 w 16728"/>
                <a:gd name="T27" fmla="*/ 389 h 452"/>
                <a:gd name="T28" fmla="*/ 15679 w 16728"/>
                <a:gd name="T29" fmla="*/ 330 h 452"/>
                <a:gd name="T30" fmla="*/ 15262 w 16728"/>
                <a:gd name="T31" fmla="*/ 293 h 452"/>
                <a:gd name="T32" fmla="*/ 14576 w 16728"/>
                <a:gd name="T33" fmla="*/ 244 h 452"/>
                <a:gd name="T34" fmla="*/ 13825 w 16728"/>
                <a:gd name="T35" fmla="*/ 199 h 452"/>
                <a:gd name="T36" fmla="*/ 13292 w 16728"/>
                <a:gd name="T37" fmla="*/ 172 h 452"/>
                <a:gd name="T38" fmla="*/ 12449 w 16728"/>
                <a:gd name="T39" fmla="*/ 138 h 452"/>
                <a:gd name="T40" fmla="*/ 11560 w 16728"/>
                <a:gd name="T41" fmla="*/ 110 h 452"/>
                <a:gd name="T42" fmla="*/ 10946 w 16728"/>
                <a:gd name="T43" fmla="*/ 95 h 452"/>
                <a:gd name="T44" fmla="*/ 9997 w 16728"/>
                <a:gd name="T45" fmla="*/ 79 h 452"/>
                <a:gd name="T46" fmla="*/ 9024 w 16728"/>
                <a:gd name="T47" fmla="*/ 69 h 452"/>
                <a:gd name="T48" fmla="*/ 8364 w 16728"/>
                <a:gd name="T49" fmla="*/ 68 h 452"/>
                <a:gd name="T50" fmla="*/ 7377 w 16728"/>
                <a:gd name="T51" fmla="*/ 72 h 452"/>
                <a:gd name="T52" fmla="*/ 6411 w 16728"/>
                <a:gd name="T53" fmla="*/ 83 h 452"/>
                <a:gd name="T54" fmla="*/ 5783 w 16728"/>
                <a:gd name="T55" fmla="*/ 95 h 452"/>
                <a:gd name="T56" fmla="*/ 4868 w 16728"/>
                <a:gd name="T57" fmla="*/ 119 h 452"/>
                <a:gd name="T58" fmla="*/ 3993 w 16728"/>
                <a:gd name="T59" fmla="*/ 148 h 452"/>
                <a:gd name="T60" fmla="*/ 3437 w 16728"/>
                <a:gd name="T61" fmla="*/ 172 h 452"/>
                <a:gd name="T62" fmla="*/ 2646 w 16728"/>
                <a:gd name="T63" fmla="*/ 213 h 452"/>
                <a:gd name="T64" fmla="*/ 1916 w 16728"/>
                <a:gd name="T65" fmla="*/ 259 h 452"/>
                <a:gd name="T66" fmla="*/ 1467 w 16728"/>
                <a:gd name="T67" fmla="*/ 293 h 452"/>
                <a:gd name="T68" fmla="*/ 853 w 16728"/>
                <a:gd name="T69" fmla="*/ 348 h 452"/>
                <a:gd name="T70" fmla="*/ 320 w 16728"/>
                <a:gd name="T71" fmla="*/ 408 h 452"/>
                <a:gd name="T72" fmla="*/ 0 w 16728"/>
                <a:gd name="T73" fmla="*/ 385 h 452"/>
                <a:gd name="T74" fmla="*/ 308 w 16728"/>
                <a:gd name="T75" fmla="*/ 342 h 452"/>
                <a:gd name="T76" fmla="*/ 843 w 16728"/>
                <a:gd name="T77" fmla="*/ 282 h 452"/>
                <a:gd name="T78" fmla="*/ 1459 w 16728"/>
                <a:gd name="T79" fmla="*/ 226 h 452"/>
                <a:gd name="T80" fmla="*/ 1908 w 16728"/>
                <a:gd name="T81" fmla="*/ 192 h 452"/>
                <a:gd name="T82" fmla="*/ 2640 w 16728"/>
                <a:gd name="T83" fmla="*/ 145 h 452"/>
                <a:gd name="T84" fmla="*/ 3431 w 16728"/>
                <a:gd name="T85" fmla="*/ 105 h 452"/>
                <a:gd name="T86" fmla="*/ 3989 w 16728"/>
                <a:gd name="T87" fmla="*/ 81 h 452"/>
                <a:gd name="T88" fmla="*/ 4864 w 16728"/>
                <a:gd name="T89" fmla="*/ 51 h 452"/>
                <a:gd name="T90" fmla="*/ 5780 w 16728"/>
                <a:gd name="T91" fmla="*/ 27 h 452"/>
                <a:gd name="T92" fmla="*/ 6410 w 16728"/>
                <a:gd name="T93" fmla="*/ 16 h 452"/>
                <a:gd name="T94" fmla="*/ 7376 w 16728"/>
                <a:gd name="T95" fmla="*/ 5 h 452"/>
                <a:gd name="T96" fmla="*/ 8364 w 16728"/>
                <a:gd name="T9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28" h="452">
                  <a:moveTo>
                    <a:pt x="8364" y="0"/>
                  </a:moveTo>
                  <a:lnTo>
                    <a:pt x="8364" y="0"/>
                  </a:lnTo>
                  <a:lnTo>
                    <a:pt x="8695" y="0"/>
                  </a:lnTo>
                  <a:lnTo>
                    <a:pt x="9024" y="2"/>
                  </a:lnTo>
                  <a:lnTo>
                    <a:pt x="9352" y="5"/>
                  </a:lnTo>
                  <a:lnTo>
                    <a:pt x="9678" y="7"/>
                  </a:lnTo>
                  <a:lnTo>
                    <a:pt x="10000" y="12"/>
                  </a:lnTo>
                  <a:lnTo>
                    <a:pt x="10320" y="16"/>
                  </a:lnTo>
                  <a:lnTo>
                    <a:pt x="10635" y="22"/>
                  </a:lnTo>
                  <a:lnTo>
                    <a:pt x="10949" y="27"/>
                  </a:lnTo>
                  <a:lnTo>
                    <a:pt x="10949" y="27"/>
                  </a:lnTo>
                  <a:lnTo>
                    <a:pt x="11258" y="34"/>
                  </a:lnTo>
                  <a:lnTo>
                    <a:pt x="11563" y="43"/>
                  </a:lnTo>
                  <a:lnTo>
                    <a:pt x="11864" y="51"/>
                  </a:lnTo>
                  <a:lnTo>
                    <a:pt x="12162" y="61"/>
                  </a:lnTo>
                  <a:lnTo>
                    <a:pt x="12453" y="71"/>
                  </a:lnTo>
                  <a:lnTo>
                    <a:pt x="12740" y="81"/>
                  </a:lnTo>
                  <a:lnTo>
                    <a:pt x="13022" y="93"/>
                  </a:lnTo>
                  <a:lnTo>
                    <a:pt x="13298" y="105"/>
                  </a:lnTo>
                  <a:lnTo>
                    <a:pt x="13298" y="105"/>
                  </a:lnTo>
                  <a:lnTo>
                    <a:pt x="13567" y="117"/>
                  </a:lnTo>
                  <a:lnTo>
                    <a:pt x="13832" y="131"/>
                  </a:lnTo>
                  <a:lnTo>
                    <a:pt x="14089" y="145"/>
                  </a:lnTo>
                  <a:lnTo>
                    <a:pt x="14340" y="161"/>
                  </a:lnTo>
                  <a:lnTo>
                    <a:pt x="14584" y="176"/>
                  </a:lnTo>
                  <a:lnTo>
                    <a:pt x="14820" y="192"/>
                  </a:lnTo>
                  <a:lnTo>
                    <a:pt x="15050" y="209"/>
                  </a:lnTo>
                  <a:lnTo>
                    <a:pt x="15271" y="226"/>
                  </a:lnTo>
                  <a:lnTo>
                    <a:pt x="15271" y="226"/>
                  </a:lnTo>
                  <a:lnTo>
                    <a:pt x="15483" y="244"/>
                  </a:lnTo>
                  <a:lnTo>
                    <a:pt x="15689" y="262"/>
                  </a:lnTo>
                  <a:lnTo>
                    <a:pt x="15885" y="282"/>
                  </a:lnTo>
                  <a:lnTo>
                    <a:pt x="16072" y="302"/>
                  </a:lnTo>
                  <a:lnTo>
                    <a:pt x="16251" y="321"/>
                  </a:lnTo>
                  <a:lnTo>
                    <a:pt x="16420" y="342"/>
                  </a:lnTo>
                  <a:lnTo>
                    <a:pt x="16579" y="363"/>
                  </a:lnTo>
                  <a:lnTo>
                    <a:pt x="16728" y="385"/>
                  </a:lnTo>
                  <a:lnTo>
                    <a:pt x="16717" y="452"/>
                  </a:lnTo>
                  <a:lnTo>
                    <a:pt x="16717" y="452"/>
                  </a:lnTo>
                  <a:lnTo>
                    <a:pt x="16567" y="430"/>
                  </a:lnTo>
                  <a:lnTo>
                    <a:pt x="16410" y="408"/>
                  </a:lnTo>
                  <a:lnTo>
                    <a:pt x="16241" y="389"/>
                  </a:lnTo>
                  <a:lnTo>
                    <a:pt x="16062" y="368"/>
                  </a:lnTo>
                  <a:lnTo>
                    <a:pt x="15876" y="348"/>
                  </a:lnTo>
                  <a:lnTo>
                    <a:pt x="15679" y="330"/>
                  </a:lnTo>
                  <a:lnTo>
                    <a:pt x="15475" y="311"/>
                  </a:lnTo>
                  <a:lnTo>
                    <a:pt x="15262" y="293"/>
                  </a:lnTo>
                  <a:lnTo>
                    <a:pt x="15262" y="293"/>
                  </a:lnTo>
                  <a:lnTo>
                    <a:pt x="15041" y="276"/>
                  </a:lnTo>
                  <a:lnTo>
                    <a:pt x="14812" y="259"/>
                  </a:lnTo>
                  <a:lnTo>
                    <a:pt x="14576" y="244"/>
                  </a:lnTo>
                  <a:lnTo>
                    <a:pt x="14333" y="228"/>
                  </a:lnTo>
                  <a:lnTo>
                    <a:pt x="14082" y="213"/>
                  </a:lnTo>
                  <a:lnTo>
                    <a:pt x="13825" y="199"/>
                  </a:lnTo>
                  <a:lnTo>
                    <a:pt x="13561" y="185"/>
                  </a:lnTo>
                  <a:lnTo>
                    <a:pt x="13292" y="172"/>
                  </a:lnTo>
                  <a:lnTo>
                    <a:pt x="13292" y="172"/>
                  </a:lnTo>
                  <a:lnTo>
                    <a:pt x="13016" y="161"/>
                  </a:lnTo>
                  <a:lnTo>
                    <a:pt x="12735" y="148"/>
                  </a:lnTo>
                  <a:lnTo>
                    <a:pt x="12449" y="138"/>
                  </a:lnTo>
                  <a:lnTo>
                    <a:pt x="12157" y="128"/>
                  </a:lnTo>
                  <a:lnTo>
                    <a:pt x="11860" y="119"/>
                  </a:lnTo>
                  <a:lnTo>
                    <a:pt x="11560" y="110"/>
                  </a:lnTo>
                  <a:lnTo>
                    <a:pt x="11255" y="102"/>
                  </a:lnTo>
                  <a:lnTo>
                    <a:pt x="10946" y="95"/>
                  </a:lnTo>
                  <a:lnTo>
                    <a:pt x="10946" y="95"/>
                  </a:lnTo>
                  <a:lnTo>
                    <a:pt x="10634" y="89"/>
                  </a:lnTo>
                  <a:lnTo>
                    <a:pt x="10317" y="83"/>
                  </a:lnTo>
                  <a:lnTo>
                    <a:pt x="9997" y="79"/>
                  </a:lnTo>
                  <a:lnTo>
                    <a:pt x="9676" y="75"/>
                  </a:lnTo>
                  <a:lnTo>
                    <a:pt x="9351" y="72"/>
                  </a:lnTo>
                  <a:lnTo>
                    <a:pt x="9024" y="69"/>
                  </a:lnTo>
                  <a:lnTo>
                    <a:pt x="8695" y="68"/>
                  </a:lnTo>
                  <a:lnTo>
                    <a:pt x="8364" y="68"/>
                  </a:lnTo>
                  <a:lnTo>
                    <a:pt x="8364" y="68"/>
                  </a:lnTo>
                  <a:lnTo>
                    <a:pt x="8033" y="68"/>
                  </a:lnTo>
                  <a:lnTo>
                    <a:pt x="7704" y="69"/>
                  </a:lnTo>
                  <a:lnTo>
                    <a:pt x="7377" y="72"/>
                  </a:lnTo>
                  <a:lnTo>
                    <a:pt x="7053" y="75"/>
                  </a:lnTo>
                  <a:lnTo>
                    <a:pt x="6731" y="79"/>
                  </a:lnTo>
                  <a:lnTo>
                    <a:pt x="6411" y="83"/>
                  </a:lnTo>
                  <a:lnTo>
                    <a:pt x="6096" y="89"/>
                  </a:lnTo>
                  <a:lnTo>
                    <a:pt x="5783" y="95"/>
                  </a:lnTo>
                  <a:lnTo>
                    <a:pt x="5783" y="95"/>
                  </a:lnTo>
                  <a:lnTo>
                    <a:pt x="5473" y="102"/>
                  </a:lnTo>
                  <a:lnTo>
                    <a:pt x="5169" y="110"/>
                  </a:lnTo>
                  <a:lnTo>
                    <a:pt x="4868" y="119"/>
                  </a:lnTo>
                  <a:lnTo>
                    <a:pt x="4571" y="128"/>
                  </a:lnTo>
                  <a:lnTo>
                    <a:pt x="4279" y="138"/>
                  </a:lnTo>
                  <a:lnTo>
                    <a:pt x="3993" y="148"/>
                  </a:lnTo>
                  <a:lnTo>
                    <a:pt x="3712" y="161"/>
                  </a:lnTo>
                  <a:lnTo>
                    <a:pt x="3437" y="172"/>
                  </a:lnTo>
                  <a:lnTo>
                    <a:pt x="3437" y="172"/>
                  </a:lnTo>
                  <a:lnTo>
                    <a:pt x="3167" y="185"/>
                  </a:lnTo>
                  <a:lnTo>
                    <a:pt x="2903" y="199"/>
                  </a:lnTo>
                  <a:lnTo>
                    <a:pt x="2646" y="213"/>
                  </a:lnTo>
                  <a:lnTo>
                    <a:pt x="2397" y="228"/>
                  </a:lnTo>
                  <a:lnTo>
                    <a:pt x="2153" y="244"/>
                  </a:lnTo>
                  <a:lnTo>
                    <a:pt x="1916" y="259"/>
                  </a:lnTo>
                  <a:lnTo>
                    <a:pt x="1687" y="276"/>
                  </a:lnTo>
                  <a:lnTo>
                    <a:pt x="1467" y="293"/>
                  </a:lnTo>
                  <a:lnTo>
                    <a:pt x="1467" y="293"/>
                  </a:lnTo>
                  <a:lnTo>
                    <a:pt x="1253" y="311"/>
                  </a:lnTo>
                  <a:lnTo>
                    <a:pt x="1049" y="330"/>
                  </a:lnTo>
                  <a:lnTo>
                    <a:pt x="853" y="348"/>
                  </a:lnTo>
                  <a:lnTo>
                    <a:pt x="666" y="368"/>
                  </a:lnTo>
                  <a:lnTo>
                    <a:pt x="487" y="389"/>
                  </a:lnTo>
                  <a:lnTo>
                    <a:pt x="320" y="408"/>
                  </a:lnTo>
                  <a:lnTo>
                    <a:pt x="161" y="430"/>
                  </a:lnTo>
                  <a:lnTo>
                    <a:pt x="11" y="452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149" y="363"/>
                  </a:lnTo>
                  <a:lnTo>
                    <a:pt x="308" y="342"/>
                  </a:lnTo>
                  <a:lnTo>
                    <a:pt x="477" y="321"/>
                  </a:lnTo>
                  <a:lnTo>
                    <a:pt x="656" y="302"/>
                  </a:lnTo>
                  <a:lnTo>
                    <a:pt x="843" y="282"/>
                  </a:lnTo>
                  <a:lnTo>
                    <a:pt x="1041" y="262"/>
                  </a:lnTo>
                  <a:lnTo>
                    <a:pt x="1245" y="244"/>
                  </a:lnTo>
                  <a:lnTo>
                    <a:pt x="1459" y="226"/>
                  </a:lnTo>
                  <a:lnTo>
                    <a:pt x="1459" y="226"/>
                  </a:lnTo>
                  <a:lnTo>
                    <a:pt x="1680" y="209"/>
                  </a:lnTo>
                  <a:lnTo>
                    <a:pt x="1908" y="192"/>
                  </a:lnTo>
                  <a:lnTo>
                    <a:pt x="2144" y="176"/>
                  </a:lnTo>
                  <a:lnTo>
                    <a:pt x="2390" y="161"/>
                  </a:lnTo>
                  <a:lnTo>
                    <a:pt x="2640" y="145"/>
                  </a:lnTo>
                  <a:lnTo>
                    <a:pt x="2896" y="131"/>
                  </a:lnTo>
                  <a:lnTo>
                    <a:pt x="3161" y="117"/>
                  </a:lnTo>
                  <a:lnTo>
                    <a:pt x="3431" y="105"/>
                  </a:lnTo>
                  <a:lnTo>
                    <a:pt x="3431" y="105"/>
                  </a:lnTo>
                  <a:lnTo>
                    <a:pt x="3707" y="93"/>
                  </a:lnTo>
                  <a:lnTo>
                    <a:pt x="3989" y="81"/>
                  </a:lnTo>
                  <a:lnTo>
                    <a:pt x="4275" y="71"/>
                  </a:lnTo>
                  <a:lnTo>
                    <a:pt x="4566" y="61"/>
                  </a:lnTo>
                  <a:lnTo>
                    <a:pt x="4864" y="51"/>
                  </a:lnTo>
                  <a:lnTo>
                    <a:pt x="5165" y="43"/>
                  </a:lnTo>
                  <a:lnTo>
                    <a:pt x="5470" y="34"/>
                  </a:lnTo>
                  <a:lnTo>
                    <a:pt x="5780" y="27"/>
                  </a:lnTo>
                  <a:lnTo>
                    <a:pt x="5780" y="27"/>
                  </a:lnTo>
                  <a:lnTo>
                    <a:pt x="6093" y="22"/>
                  </a:lnTo>
                  <a:lnTo>
                    <a:pt x="6410" y="16"/>
                  </a:lnTo>
                  <a:lnTo>
                    <a:pt x="6729" y="12"/>
                  </a:lnTo>
                  <a:lnTo>
                    <a:pt x="7052" y="7"/>
                  </a:lnTo>
                  <a:lnTo>
                    <a:pt x="7376" y="5"/>
                  </a:lnTo>
                  <a:lnTo>
                    <a:pt x="7704" y="2"/>
                  </a:lnTo>
                  <a:lnTo>
                    <a:pt x="8033" y="0"/>
                  </a:lnTo>
                  <a:lnTo>
                    <a:pt x="8364" y="0"/>
                  </a:lnTo>
                  <a:lnTo>
                    <a:pt x="8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62" name="Freeform 62">
              <a:extLst>
                <a:ext uri="{FF2B5EF4-FFF2-40B4-BE49-F238E27FC236}">
                  <a16:creationId xmlns:a16="http://schemas.microsoft.com/office/drawing/2014/main" id="{4FD00AB2-5672-741A-023F-58390DB43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" y="3579813"/>
              <a:ext cx="8851900" cy="344488"/>
            </a:xfrm>
            <a:custGeom>
              <a:avLst/>
              <a:gdLst>
                <a:gd name="T0" fmla="*/ 338 w 16728"/>
                <a:gd name="T1" fmla="*/ 605 h 651"/>
                <a:gd name="T2" fmla="*/ 591 w 16728"/>
                <a:gd name="T3" fmla="*/ 575 h 651"/>
                <a:gd name="T4" fmla="*/ 859 w 16728"/>
                <a:gd name="T5" fmla="*/ 547 h 651"/>
                <a:gd name="T6" fmla="*/ 1150 w 16728"/>
                <a:gd name="T7" fmla="*/ 519 h 651"/>
                <a:gd name="T8" fmla="*/ 1684 w 16728"/>
                <a:gd name="T9" fmla="*/ 475 h 651"/>
                <a:gd name="T10" fmla="*/ 2202 w 16728"/>
                <a:gd name="T11" fmla="*/ 440 h 651"/>
                <a:gd name="T12" fmla="*/ 2787 w 16728"/>
                <a:gd name="T13" fmla="*/ 405 h 651"/>
                <a:gd name="T14" fmla="*/ 3378 w 16728"/>
                <a:gd name="T15" fmla="*/ 374 h 651"/>
                <a:gd name="T16" fmla="*/ 4024 w 16728"/>
                <a:gd name="T17" fmla="*/ 347 h 651"/>
                <a:gd name="T18" fmla="*/ 4709 w 16728"/>
                <a:gd name="T19" fmla="*/ 323 h 651"/>
                <a:gd name="T20" fmla="*/ 5387 w 16728"/>
                <a:gd name="T21" fmla="*/ 303 h 651"/>
                <a:gd name="T22" fmla="*/ 6110 w 16728"/>
                <a:gd name="T23" fmla="*/ 288 h 651"/>
                <a:gd name="T24" fmla="*/ 7076 w 16728"/>
                <a:gd name="T25" fmla="*/ 274 h 651"/>
                <a:gd name="T26" fmla="*/ 8065 w 16728"/>
                <a:gd name="T27" fmla="*/ 267 h 651"/>
                <a:gd name="T28" fmla="*/ 9402 w 16728"/>
                <a:gd name="T29" fmla="*/ 271 h 651"/>
                <a:gd name="T30" fmla="*/ 10366 w 16728"/>
                <a:gd name="T31" fmla="*/ 284 h 651"/>
                <a:gd name="T32" fmla="*/ 11159 w 16728"/>
                <a:gd name="T33" fmla="*/ 299 h 651"/>
                <a:gd name="T34" fmla="*/ 12048 w 16728"/>
                <a:gd name="T35" fmla="*/ 323 h 651"/>
                <a:gd name="T36" fmla="*/ 12604 w 16728"/>
                <a:gd name="T37" fmla="*/ 343 h 651"/>
                <a:gd name="T38" fmla="*/ 13109 w 16728"/>
                <a:gd name="T39" fmla="*/ 364 h 651"/>
                <a:gd name="T40" fmla="*/ 13637 w 16728"/>
                <a:gd name="T41" fmla="*/ 388 h 651"/>
                <a:gd name="T42" fmla="*/ 14132 w 16728"/>
                <a:gd name="T43" fmla="*/ 415 h 651"/>
                <a:gd name="T44" fmla="*/ 14609 w 16728"/>
                <a:gd name="T45" fmla="*/ 444 h 651"/>
                <a:gd name="T46" fmla="*/ 15061 w 16728"/>
                <a:gd name="T47" fmla="*/ 477 h 651"/>
                <a:gd name="T48" fmla="*/ 15485 w 16728"/>
                <a:gd name="T49" fmla="*/ 512 h 651"/>
                <a:gd name="T50" fmla="*/ 15847 w 16728"/>
                <a:gd name="T51" fmla="*/ 544 h 651"/>
                <a:gd name="T52" fmla="*/ 16201 w 16728"/>
                <a:gd name="T53" fmla="*/ 582 h 651"/>
                <a:gd name="T54" fmla="*/ 16524 w 16728"/>
                <a:gd name="T55" fmla="*/ 623 h 651"/>
                <a:gd name="T56" fmla="*/ 16410 w 16728"/>
                <a:gd name="T57" fmla="*/ 358 h 651"/>
                <a:gd name="T58" fmla="*/ 16114 w 16728"/>
                <a:gd name="T59" fmla="*/ 320 h 651"/>
                <a:gd name="T60" fmla="*/ 15793 w 16728"/>
                <a:gd name="T61" fmla="*/ 284 h 651"/>
                <a:gd name="T62" fmla="*/ 15464 w 16728"/>
                <a:gd name="T63" fmla="*/ 251 h 651"/>
                <a:gd name="T64" fmla="*/ 15097 w 16728"/>
                <a:gd name="T65" fmla="*/ 219 h 651"/>
                <a:gd name="T66" fmla="*/ 14748 w 16728"/>
                <a:gd name="T67" fmla="*/ 192 h 651"/>
                <a:gd name="T68" fmla="*/ 14350 w 16728"/>
                <a:gd name="T69" fmla="*/ 166 h 651"/>
                <a:gd name="T70" fmla="*/ 13892 w 16728"/>
                <a:gd name="T71" fmla="*/ 137 h 651"/>
                <a:gd name="T72" fmla="*/ 13401 w 16728"/>
                <a:gd name="T73" fmla="*/ 112 h 651"/>
                <a:gd name="T74" fmla="*/ 13039 w 16728"/>
                <a:gd name="T75" fmla="*/ 95 h 651"/>
                <a:gd name="T76" fmla="*/ 12539 w 16728"/>
                <a:gd name="T77" fmla="*/ 76 h 651"/>
                <a:gd name="T78" fmla="*/ 12001 w 16728"/>
                <a:gd name="T79" fmla="*/ 56 h 651"/>
                <a:gd name="T80" fmla="*/ 11525 w 16728"/>
                <a:gd name="T81" fmla="*/ 42 h 651"/>
                <a:gd name="T82" fmla="*/ 10915 w 16728"/>
                <a:gd name="T83" fmla="*/ 26 h 651"/>
                <a:gd name="T84" fmla="*/ 10334 w 16728"/>
                <a:gd name="T85" fmla="*/ 15 h 651"/>
                <a:gd name="T86" fmla="*/ 9597 w 16728"/>
                <a:gd name="T87" fmla="*/ 5 h 651"/>
                <a:gd name="T88" fmla="*/ 8784 w 16728"/>
                <a:gd name="T89" fmla="*/ 0 h 651"/>
                <a:gd name="T90" fmla="*/ 7432 w 16728"/>
                <a:gd name="T91" fmla="*/ 2 h 651"/>
                <a:gd name="T92" fmla="*/ 6503 w 16728"/>
                <a:gd name="T93" fmla="*/ 14 h 651"/>
                <a:gd name="T94" fmla="*/ 5844 w 16728"/>
                <a:gd name="T95" fmla="*/ 26 h 651"/>
                <a:gd name="T96" fmla="*/ 5258 w 16728"/>
                <a:gd name="T97" fmla="*/ 40 h 651"/>
                <a:gd name="T98" fmla="*/ 4181 w 16728"/>
                <a:gd name="T99" fmla="*/ 76 h 651"/>
                <a:gd name="T100" fmla="*/ 3554 w 16728"/>
                <a:gd name="T101" fmla="*/ 101 h 651"/>
                <a:gd name="T102" fmla="*/ 3112 w 16728"/>
                <a:gd name="T103" fmla="*/ 123 h 651"/>
                <a:gd name="T104" fmla="*/ 2581 w 16728"/>
                <a:gd name="T105" fmla="*/ 153 h 651"/>
                <a:gd name="T106" fmla="*/ 2042 w 16728"/>
                <a:gd name="T107" fmla="*/ 188 h 651"/>
                <a:gd name="T108" fmla="*/ 1631 w 16728"/>
                <a:gd name="T109" fmla="*/ 219 h 651"/>
                <a:gd name="T110" fmla="*/ 1524 w 16728"/>
                <a:gd name="T111" fmla="*/ 229 h 651"/>
                <a:gd name="T112" fmla="*/ 1202 w 16728"/>
                <a:gd name="T113" fmla="*/ 257 h 651"/>
                <a:gd name="T114" fmla="*/ 956 w 16728"/>
                <a:gd name="T115" fmla="*/ 281 h 651"/>
                <a:gd name="T116" fmla="*/ 741 w 16728"/>
                <a:gd name="T117" fmla="*/ 305 h 651"/>
                <a:gd name="T118" fmla="*/ 503 w 16728"/>
                <a:gd name="T119" fmla="*/ 333 h 651"/>
                <a:gd name="T120" fmla="*/ 303 w 16728"/>
                <a:gd name="T121" fmla="*/ 36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28" h="651">
                  <a:moveTo>
                    <a:pt x="144" y="631"/>
                  </a:moveTo>
                  <a:lnTo>
                    <a:pt x="144" y="631"/>
                  </a:lnTo>
                  <a:lnTo>
                    <a:pt x="182" y="626"/>
                  </a:lnTo>
                  <a:lnTo>
                    <a:pt x="182" y="626"/>
                  </a:lnTo>
                  <a:lnTo>
                    <a:pt x="220" y="620"/>
                  </a:lnTo>
                  <a:lnTo>
                    <a:pt x="220" y="620"/>
                  </a:lnTo>
                  <a:lnTo>
                    <a:pt x="259" y="616"/>
                  </a:lnTo>
                  <a:lnTo>
                    <a:pt x="259" y="616"/>
                  </a:lnTo>
                  <a:lnTo>
                    <a:pt x="298" y="610"/>
                  </a:lnTo>
                  <a:lnTo>
                    <a:pt x="298" y="610"/>
                  </a:lnTo>
                  <a:lnTo>
                    <a:pt x="338" y="605"/>
                  </a:lnTo>
                  <a:lnTo>
                    <a:pt x="338" y="605"/>
                  </a:lnTo>
                  <a:lnTo>
                    <a:pt x="379" y="600"/>
                  </a:lnTo>
                  <a:lnTo>
                    <a:pt x="379" y="600"/>
                  </a:lnTo>
                  <a:lnTo>
                    <a:pt x="420" y="595"/>
                  </a:lnTo>
                  <a:lnTo>
                    <a:pt x="420" y="595"/>
                  </a:lnTo>
                  <a:lnTo>
                    <a:pt x="462" y="590"/>
                  </a:lnTo>
                  <a:lnTo>
                    <a:pt x="462" y="590"/>
                  </a:lnTo>
                  <a:lnTo>
                    <a:pt x="504" y="585"/>
                  </a:lnTo>
                  <a:lnTo>
                    <a:pt x="504" y="585"/>
                  </a:lnTo>
                  <a:lnTo>
                    <a:pt x="546" y="581"/>
                  </a:lnTo>
                  <a:lnTo>
                    <a:pt x="546" y="581"/>
                  </a:lnTo>
                  <a:lnTo>
                    <a:pt x="591" y="575"/>
                  </a:lnTo>
                  <a:lnTo>
                    <a:pt x="591" y="575"/>
                  </a:lnTo>
                  <a:lnTo>
                    <a:pt x="631" y="571"/>
                  </a:lnTo>
                  <a:lnTo>
                    <a:pt x="631" y="571"/>
                  </a:lnTo>
                  <a:lnTo>
                    <a:pt x="679" y="565"/>
                  </a:lnTo>
                  <a:lnTo>
                    <a:pt x="679" y="565"/>
                  </a:lnTo>
                  <a:lnTo>
                    <a:pt x="722" y="561"/>
                  </a:lnTo>
                  <a:lnTo>
                    <a:pt x="722" y="561"/>
                  </a:lnTo>
                  <a:lnTo>
                    <a:pt x="767" y="557"/>
                  </a:lnTo>
                  <a:lnTo>
                    <a:pt x="767" y="557"/>
                  </a:lnTo>
                  <a:lnTo>
                    <a:pt x="817" y="551"/>
                  </a:lnTo>
                  <a:lnTo>
                    <a:pt x="817" y="551"/>
                  </a:lnTo>
                  <a:lnTo>
                    <a:pt x="859" y="547"/>
                  </a:lnTo>
                  <a:lnTo>
                    <a:pt x="859" y="547"/>
                  </a:lnTo>
                  <a:lnTo>
                    <a:pt x="912" y="541"/>
                  </a:lnTo>
                  <a:lnTo>
                    <a:pt x="912" y="541"/>
                  </a:lnTo>
                  <a:lnTo>
                    <a:pt x="953" y="537"/>
                  </a:lnTo>
                  <a:lnTo>
                    <a:pt x="953" y="537"/>
                  </a:lnTo>
                  <a:lnTo>
                    <a:pt x="1005" y="533"/>
                  </a:lnTo>
                  <a:lnTo>
                    <a:pt x="1005" y="533"/>
                  </a:lnTo>
                  <a:lnTo>
                    <a:pt x="1052" y="529"/>
                  </a:lnTo>
                  <a:lnTo>
                    <a:pt x="1052" y="529"/>
                  </a:lnTo>
                  <a:lnTo>
                    <a:pt x="1098" y="524"/>
                  </a:lnTo>
                  <a:lnTo>
                    <a:pt x="1098" y="524"/>
                  </a:lnTo>
                  <a:lnTo>
                    <a:pt x="1150" y="519"/>
                  </a:lnTo>
                  <a:lnTo>
                    <a:pt x="1150" y="519"/>
                  </a:lnTo>
                  <a:lnTo>
                    <a:pt x="1202" y="515"/>
                  </a:lnTo>
                  <a:lnTo>
                    <a:pt x="1202" y="515"/>
                  </a:lnTo>
                  <a:lnTo>
                    <a:pt x="1250" y="510"/>
                  </a:lnTo>
                  <a:lnTo>
                    <a:pt x="1250" y="510"/>
                  </a:lnTo>
                  <a:lnTo>
                    <a:pt x="1370" y="500"/>
                  </a:lnTo>
                  <a:lnTo>
                    <a:pt x="1370" y="500"/>
                  </a:lnTo>
                  <a:lnTo>
                    <a:pt x="1497" y="491"/>
                  </a:lnTo>
                  <a:lnTo>
                    <a:pt x="1497" y="491"/>
                  </a:lnTo>
                  <a:lnTo>
                    <a:pt x="1538" y="486"/>
                  </a:lnTo>
                  <a:lnTo>
                    <a:pt x="1538" y="486"/>
                  </a:lnTo>
                  <a:lnTo>
                    <a:pt x="1684" y="475"/>
                  </a:lnTo>
                  <a:lnTo>
                    <a:pt x="1684" y="475"/>
                  </a:lnTo>
                  <a:lnTo>
                    <a:pt x="1707" y="474"/>
                  </a:lnTo>
                  <a:lnTo>
                    <a:pt x="1707" y="474"/>
                  </a:lnTo>
                  <a:lnTo>
                    <a:pt x="1842" y="464"/>
                  </a:lnTo>
                  <a:lnTo>
                    <a:pt x="1842" y="464"/>
                  </a:lnTo>
                  <a:lnTo>
                    <a:pt x="1881" y="461"/>
                  </a:lnTo>
                  <a:lnTo>
                    <a:pt x="1881" y="461"/>
                  </a:lnTo>
                  <a:lnTo>
                    <a:pt x="2036" y="450"/>
                  </a:lnTo>
                  <a:lnTo>
                    <a:pt x="2036" y="450"/>
                  </a:lnTo>
                  <a:lnTo>
                    <a:pt x="2067" y="448"/>
                  </a:lnTo>
                  <a:lnTo>
                    <a:pt x="2067" y="448"/>
                  </a:lnTo>
                  <a:lnTo>
                    <a:pt x="2202" y="440"/>
                  </a:lnTo>
                  <a:lnTo>
                    <a:pt x="2202" y="440"/>
                  </a:lnTo>
                  <a:lnTo>
                    <a:pt x="2243" y="437"/>
                  </a:lnTo>
                  <a:lnTo>
                    <a:pt x="2243" y="437"/>
                  </a:lnTo>
                  <a:lnTo>
                    <a:pt x="2404" y="427"/>
                  </a:lnTo>
                  <a:lnTo>
                    <a:pt x="2404" y="427"/>
                  </a:lnTo>
                  <a:lnTo>
                    <a:pt x="2442" y="424"/>
                  </a:lnTo>
                  <a:lnTo>
                    <a:pt x="2442" y="424"/>
                  </a:lnTo>
                  <a:lnTo>
                    <a:pt x="2580" y="416"/>
                  </a:lnTo>
                  <a:lnTo>
                    <a:pt x="2580" y="416"/>
                  </a:lnTo>
                  <a:lnTo>
                    <a:pt x="2622" y="413"/>
                  </a:lnTo>
                  <a:lnTo>
                    <a:pt x="2622" y="413"/>
                  </a:lnTo>
                  <a:lnTo>
                    <a:pt x="2787" y="405"/>
                  </a:lnTo>
                  <a:lnTo>
                    <a:pt x="2787" y="405"/>
                  </a:lnTo>
                  <a:lnTo>
                    <a:pt x="2832" y="402"/>
                  </a:lnTo>
                  <a:lnTo>
                    <a:pt x="2832" y="402"/>
                  </a:lnTo>
                  <a:lnTo>
                    <a:pt x="2972" y="395"/>
                  </a:lnTo>
                  <a:lnTo>
                    <a:pt x="2972" y="395"/>
                  </a:lnTo>
                  <a:lnTo>
                    <a:pt x="3016" y="392"/>
                  </a:lnTo>
                  <a:lnTo>
                    <a:pt x="3016" y="392"/>
                  </a:lnTo>
                  <a:lnTo>
                    <a:pt x="3185" y="384"/>
                  </a:lnTo>
                  <a:lnTo>
                    <a:pt x="3185" y="384"/>
                  </a:lnTo>
                  <a:lnTo>
                    <a:pt x="3239" y="381"/>
                  </a:lnTo>
                  <a:lnTo>
                    <a:pt x="3239" y="381"/>
                  </a:lnTo>
                  <a:lnTo>
                    <a:pt x="3378" y="374"/>
                  </a:lnTo>
                  <a:lnTo>
                    <a:pt x="3378" y="374"/>
                  </a:lnTo>
                  <a:lnTo>
                    <a:pt x="3424" y="372"/>
                  </a:lnTo>
                  <a:lnTo>
                    <a:pt x="3424" y="372"/>
                  </a:lnTo>
                  <a:lnTo>
                    <a:pt x="3596" y="364"/>
                  </a:lnTo>
                  <a:lnTo>
                    <a:pt x="3596" y="364"/>
                  </a:lnTo>
                  <a:lnTo>
                    <a:pt x="3657" y="361"/>
                  </a:lnTo>
                  <a:lnTo>
                    <a:pt x="3657" y="361"/>
                  </a:lnTo>
                  <a:lnTo>
                    <a:pt x="3806" y="356"/>
                  </a:lnTo>
                  <a:lnTo>
                    <a:pt x="3806" y="356"/>
                  </a:lnTo>
                  <a:lnTo>
                    <a:pt x="3845" y="354"/>
                  </a:lnTo>
                  <a:lnTo>
                    <a:pt x="3845" y="354"/>
                  </a:lnTo>
                  <a:lnTo>
                    <a:pt x="4024" y="347"/>
                  </a:lnTo>
                  <a:lnTo>
                    <a:pt x="4024" y="347"/>
                  </a:lnTo>
                  <a:lnTo>
                    <a:pt x="4085" y="344"/>
                  </a:lnTo>
                  <a:lnTo>
                    <a:pt x="4085" y="344"/>
                  </a:lnTo>
                  <a:lnTo>
                    <a:pt x="4250" y="339"/>
                  </a:lnTo>
                  <a:lnTo>
                    <a:pt x="4250" y="339"/>
                  </a:lnTo>
                  <a:lnTo>
                    <a:pt x="4292" y="337"/>
                  </a:lnTo>
                  <a:lnTo>
                    <a:pt x="4292" y="337"/>
                  </a:lnTo>
                  <a:lnTo>
                    <a:pt x="4462" y="330"/>
                  </a:lnTo>
                  <a:lnTo>
                    <a:pt x="4462" y="330"/>
                  </a:lnTo>
                  <a:lnTo>
                    <a:pt x="4528" y="329"/>
                  </a:lnTo>
                  <a:lnTo>
                    <a:pt x="4528" y="329"/>
                  </a:lnTo>
                  <a:lnTo>
                    <a:pt x="4709" y="323"/>
                  </a:lnTo>
                  <a:lnTo>
                    <a:pt x="4709" y="323"/>
                  </a:lnTo>
                  <a:lnTo>
                    <a:pt x="4751" y="322"/>
                  </a:lnTo>
                  <a:lnTo>
                    <a:pt x="4751" y="322"/>
                  </a:lnTo>
                  <a:lnTo>
                    <a:pt x="4918" y="316"/>
                  </a:lnTo>
                  <a:lnTo>
                    <a:pt x="4918" y="316"/>
                  </a:lnTo>
                  <a:lnTo>
                    <a:pt x="4976" y="315"/>
                  </a:lnTo>
                  <a:lnTo>
                    <a:pt x="4976" y="315"/>
                  </a:lnTo>
                  <a:lnTo>
                    <a:pt x="5175" y="309"/>
                  </a:lnTo>
                  <a:lnTo>
                    <a:pt x="5175" y="309"/>
                  </a:lnTo>
                  <a:lnTo>
                    <a:pt x="5201" y="308"/>
                  </a:lnTo>
                  <a:lnTo>
                    <a:pt x="5201" y="308"/>
                  </a:lnTo>
                  <a:lnTo>
                    <a:pt x="5387" y="303"/>
                  </a:lnTo>
                  <a:lnTo>
                    <a:pt x="5387" y="303"/>
                  </a:lnTo>
                  <a:lnTo>
                    <a:pt x="5434" y="302"/>
                  </a:lnTo>
                  <a:lnTo>
                    <a:pt x="5434" y="302"/>
                  </a:lnTo>
                  <a:lnTo>
                    <a:pt x="5642" y="298"/>
                  </a:lnTo>
                  <a:lnTo>
                    <a:pt x="5642" y="298"/>
                  </a:lnTo>
                  <a:lnTo>
                    <a:pt x="5670" y="296"/>
                  </a:lnTo>
                  <a:lnTo>
                    <a:pt x="5670" y="296"/>
                  </a:lnTo>
                  <a:lnTo>
                    <a:pt x="5825" y="294"/>
                  </a:lnTo>
                  <a:lnTo>
                    <a:pt x="5825" y="294"/>
                  </a:lnTo>
                  <a:lnTo>
                    <a:pt x="6036" y="289"/>
                  </a:lnTo>
                  <a:lnTo>
                    <a:pt x="6036" y="289"/>
                  </a:lnTo>
                  <a:lnTo>
                    <a:pt x="6110" y="288"/>
                  </a:lnTo>
                  <a:lnTo>
                    <a:pt x="6110" y="288"/>
                  </a:lnTo>
                  <a:lnTo>
                    <a:pt x="6393" y="282"/>
                  </a:lnTo>
                  <a:lnTo>
                    <a:pt x="6393" y="282"/>
                  </a:lnTo>
                  <a:lnTo>
                    <a:pt x="6460" y="282"/>
                  </a:lnTo>
                  <a:lnTo>
                    <a:pt x="6460" y="282"/>
                  </a:lnTo>
                  <a:lnTo>
                    <a:pt x="6684" y="278"/>
                  </a:lnTo>
                  <a:lnTo>
                    <a:pt x="6684" y="278"/>
                  </a:lnTo>
                  <a:lnTo>
                    <a:pt x="6778" y="277"/>
                  </a:lnTo>
                  <a:lnTo>
                    <a:pt x="6778" y="277"/>
                  </a:lnTo>
                  <a:lnTo>
                    <a:pt x="6993" y="275"/>
                  </a:lnTo>
                  <a:lnTo>
                    <a:pt x="6993" y="275"/>
                  </a:lnTo>
                  <a:lnTo>
                    <a:pt x="7076" y="274"/>
                  </a:lnTo>
                  <a:lnTo>
                    <a:pt x="7076" y="274"/>
                  </a:lnTo>
                  <a:lnTo>
                    <a:pt x="7367" y="271"/>
                  </a:lnTo>
                  <a:lnTo>
                    <a:pt x="7367" y="271"/>
                  </a:lnTo>
                  <a:lnTo>
                    <a:pt x="7415" y="271"/>
                  </a:lnTo>
                  <a:lnTo>
                    <a:pt x="7415" y="271"/>
                  </a:lnTo>
                  <a:lnTo>
                    <a:pt x="7664" y="270"/>
                  </a:lnTo>
                  <a:lnTo>
                    <a:pt x="7664" y="270"/>
                  </a:lnTo>
                  <a:lnTo>
                    <a:pt x="7759" y="268"/>
                  </a:lnTo>
                  <a:lnTo>
                    <a:pt x="7759" y="268"/>
                  </a:lnTo>
                  <a:lnTo>
                    <a:pt x="7974" y="268"/>
                  </a:lnTo>
                  <a:lnTo>
                    <a:pt x="7974" y="268"/>
                  </a:lnTo>
                  <a:lnTo>
                    <a:pt x="8065" y="267"/>
                  </a:lnTo>
                  <a:lnTo>
                    <a:pt x="8065" y="267"/>
                  </a:lnTo>
                  <a:lnTo>
                    <a:pt x="8364" y="267"/>
                  </a:lnTo>
                  <a:lnTo>
                    <a:pt x="8364" y="267"/>
                  </a:lnTo>
                  <a:lnTo>
                    <a:pt x="8798" y="268"/>
                  </a:lnTo>
                  <a:lnTo>
                    <a:pt x="8798" y="268"/>
                  </a:lnTo>
                  <a:lnTo>
                    <a:pt x="8903" y="268"/>
                  </a:lnTo>
                  <a:lnTo>
                    <a:pt x="8903" y="268"/>
                  </a:lnTo>
                  <a:lnTo>
                    <a:pt x="9295" y="271"/>
                  </a:lnTo>
                  <a:lnTo>
                    <a:pt x="9295" y="271"/>
                  </a:lnTo>
                  <a:lnTo>
                    <a:pt x="9338" y="271"/>
                  </a:lnTo>
                  <a:lnTo>
                    <a:pt x="9338" y="271"/>
                  </a:lnTo>
                  <a:lnTo>
                    <a:pt x="9402" y="271"/>
                  </a:lnTo>
                  <a:lnTo>
                    <a:pt x="9402" y="271"/>
                  </a:lnTo>
                  <a:lnTo>
                    <a:pt x="9631" y="274"/>
                  </a:lnTo>
                  <a:lnTo>
                    <a:pt x="9631" y="274"/>
                  </a:lnTo>
                  <a:lnTo>
                    <a:pt x="9726" y="275"/>
                  </a:lnTo>
                  <a:lnTo>
                    <a:pt x="9726" y="275"/>
                  </a:lnTo>
                  <a:lnTo>
                    <a:pt x="9952" y="277"/>
                  </a:lnTo>
                  <a:lnTo>
                    <a:pt x="9952" y="277"/>
                  </a:lnTo>
                  <a:lnTo>
                    <a:pt x="10014" y="278"/>
                  </a:lnTo>
                  <a:lnTo>
                    <a:pt x="10014" y="278"/>
                  </a:lnTo>
                  <a:lnTo>
                    <a:pt x="10300" y="282"/>
                  </a:lnTo>
                  <a:lnTo>
                    <a:pt x="10300" y="282"/>
                  </a:lnTo>
                  <a:lnTo>
                    <a:pt x="10366" y="284"/>
                  </a:lnTo>
                  <a:lnTo>
                    <a:pt x="10366" y="284"/>
                  </a:lnTo>
                  <a:lnTo>
                    <a:pt x="10586" y="287"/>
                  </a:lnTo>
                  <a:lnTo>
                    <a:pt x="10586" y="287"/>
                  </a:lnTo>
                  <a:lnTo>
                    <a:pt x="10675" y="289"/>
                  </a:lnTo>
                  <a:lnTo>
                    <a:pt x="10675" y="289"/>
                  </a:lnTo>
                  <a:lnTo>
                    <a:pt x="10917" y="294"/>
                  </a:lnTo>
                  <a:lnTo>
                    <a:pt x="10917" y="294"/>
                  </a:lnTo>
                  <a:lnTo>
                    <a:pt x="10958" y="295"/>
                  </a:lnTo>
                  <a:lnTo>
                    <a:pt x="10958" y="295"/>
                  </a:lnTo>
                  <a:lnTo>
                    <a:pt x="10962" y="295"/>
                  </a:lnTo>
                  <a:lnTo>
                    <a:pt x="10962" y="295"/>
                  </a:lnTo>
                  <a:lnTo>
                    <a:pt x="11159" y="299"/>
                  </a:lnTo>
                  <a:lnTo>
                    <a:pt x="11159" y="299"/>
                  </a:lnTo>
                  <a:lnTo>
                    <a:pt x="11208" y="301"/>
                  </a:lnTo>
                  <a:lnTo>
                    <a:pt x="11208" y="301"/>
                  </a:lnTo>
                  <a:lnTo>
                    <a:pt x="11611" y="311"/>
                  </a:lnTo>
                  <a:lnTo>
                    <a:pt x="11611" y="311"/>
                  </a:lnTo>
                  <a:lnTo>
                    <a:pt x="11655" y="312"/>
                  </a:lnTo>
                  <a:lnTo>
                    <a:pt x="11655" y="312"/>
                  </a:lnTo>
                  <a:lnTo>
                    <a:pt x="11836" y="318"/>
                  </a:lnTo>
                  <a:lnTo>
                    <a:pt x="11836" y="318"/>
                  </a:lnTo>
                  <a:lnTo>
                    <a:pt x="11855" y="318"/>
                  </a:lnTo>
                  <a:lnTo>
                    <a:pt x="11855" y="318"/>
                  </a:lnTo>
                  <a:lnTo>
                    <a:pt x="12048" y="323"/>
                  </a:lnTo>
                  <a:lnTo>
                    <a:pt x="12048" y="323"/>
                  </a:lnTo>
                  <a:lnTo>
                    <a:pt x="12104" y="326"/>
                  </a:lnTo>
                  <a:lnTo>
                    <a:pt x="12104" y="326"/>
                  </a:lnTo>
                  <a:lnTo>
                    <a:pt x="12217" y="329"/>
                  </a:lnTo>
                  <a:lnTo>
                    <a:pt x="12217" y="329"/>
                  </a:lnTo>
                  <a:lnTo>
                    <a:pt x="12280" y="332"/>
                  </a:lnTo>
                  <a:lnTo>
                    <a:pt x="12280" y="332"/>
                  </a:lnTo>
                  <a:lnTo>
                    <a:pt x="12394" y="336"/>
                  </a:lnTo>
                  <a:lnTo>
                    <a:pt x="12394" y="336"/>
                  </a:lnTo>
                  <a:lnTo>
                    <a:pt x="12450" y="337"/>
                  </a:lnTo>
                  <a:lnTo>
                    <a:pt x="12450" y="337"/>
                  </a:lnTo>
                  <a:lnTo>
                    <a:pt x="12604" y="343"/>
                  </a:lnTo>
                  <a:lnTo>
                    <a:pt x="12604" y="343"/>
                  </a:lnTo>
                  <a:lnTo>
                    <a:pt x="12678" y="346"/>
                  </a:lnTo>
                  <a:lnTo>
                    <a:pt x="12678" y="346"/>
                  </a:lnTo>
                  <a:lnTo>
                    <a:pt x="12767" y="350"/>
                  </a:lnTo>
                  <a:lnTo>
                    <a:pt x="12767" y="350"/>
                  </a:lnTo>
                  <a:lnTo>
                    <a:pt x="12846" y="353"/>
                  </a:lnTo>
                  <a:lnTo>
                    <a:pt x="12846" y="353"/>
                  </a:lnTo>
                  <a:lnTo>
                    <a:pt x="12930" y="356"/>
                  </a:lnTo>
                  <a:lnTo>
                    <a:pt x="12930" y="356"/>
                  </a:lnTo>
                  <a:lnTo>
                    <a:pt x="13006" y="358"/>
                  </a:lnTo>
                  <a:lnTo>
                    <a:pt x="13006" y="358"/>
                  </a:lnTo>
                  <a:lnTo>
                    <a:pt x="13109" y="364"/>
                  </a:lnTo>
                  <a:lnTo>
                    <a:pt x="13109" y="364"/>
                  </a:lnTo>
                  <a:lnTo>
                    <a:pt x="13194" y="367"/>
                  </a:lnTo>
                  <a:lnTo>
                    <a:pt x="13194" y="367"/>
                  </a:lnTo>
                  <a:lnTo>
                    <a:pt x="13313" y="372"/>
                  </a:lnTo>
                  <a:lnTo>
                    <a:pt x="13313" y="372"/>
                  </a:lnTo>
                  <a:lnTo>
                    <a:pt x="13371" y="375"/>
                  </a:lnTo>
                  <a:lnTo>
                    <a:pt x="13371" y="375"/>
                  </a:lnTo>
                  <a:lnTo>
                    <a:pt x="13475" y="381"/>
                  </a:lnTo>
                  <a:lnTo>
                    <a:pt x="13475" y="381"/>
                  </a:lnTo>
                  <a:lnTo>
                    <a:pt x="13529" y="382"/>
                  </a:lnTo>
                  <a:lnTo>
                    <a:pt x="13529" y="382"/>
                  </a:lnTo>
                  <a:lnTo>
                    <a:pt x="13637" y="388"/>
                  </a:lnTo>
                  <a:lnTo>
                    <a:pt x="13637" y="388"/>
                  </a:lnTo>
                  <a:lnTo>
                    <a:pt x="13687" y="391"/>
                  </a:lnTo>
                  <a:lnTo>
                    <a:pt x="13687" y="391"/>
                  </a:lnTo>
                  <a:lnTo>
                    <a:pt x="13833" y="399"/>
                  </a:lnTo>
                  <a:lnTo>
                    <a:pt x="13833" y="399"/>
                  </a:lnTo>
                  <a:lnTo>
                    <a:pt x="13874" y="401"/>
                  </a:lnTo>
                  <a:lnTo>
                    <a:pt x="13874" y="401"/>
                  </a:lnTo>
                  <a:lnTo>
                    <a:pt x="13982" y="406"/>
                  </a:lnTo>
                  <a:lnTo>
                    <a:pt x="13982" y="406"/>
                  </a:lnTo>
                  <a:lnTo>
                    <a:pt x="14040" y="410"/>
                  </a:lnTo>
                  <a:lnTo>
                    <a:pt x="14040" y="410"/>
                  </a:lnTo>
                  <a:lnTo>
                    <a:pt x="14132" y="415"/>
                  </a:lnTo>
                  <a:lnTo>
                    <a:pt x="14132" y="415"/>
                  </a:lnTo>
                  <a:lnTo>
                    <a:pt x="14189" y="419"/>
                  </a:lnTo>
                  <a:lnTo>
                    <a:pt x="14189" y="419"/>
                  </a:lnTo>
                  <a:lnTo>
                    <a:pt x="14288" y="424"/>
                  </a:lnTo>
                  <a:lnTo>
                    <a:pt x="14288" y="424"/>
                  </a:lnTo>
                  <a:lnTo>
                    <a:pt x="14333" y="427"/>
                  </a:lnTo>
                  <a:lnTo>
                    <a:pt x="14333" y="427"/>
                  </a:lnTo>
                  <a:lnTo>
                    <a:pt x="14469" y="436"/>
                  </a:lnTo>
                  <a:lnTo>
                    <a:pt x="14469" y="436"/>
                  </a:lnTo>
                  <a:lnTo>
                    <a:pt x="14515" y="439"/>
                  </a:lnTo>
                  <a:lnTo>
                    <a:pt x="14515" y="439"/>
                  </a:lnTo>
                  <a:lnTo>
                    <a:pt x="14609" y="444"/>
                  </a:lnTo>
                  <a:lnTo>
                    <a:pt x="14609" y="444"/>
                  </a:lnTo>
                  <a:lnTo>
                    <a:pt x="14665" y="448"/>
                  </a:lnTo>
                  <a:lnTo>
                    <a:pt x="14665" y="448"/>
                  </a:lnTo>
                  <a:lnTo>
                    <a:pt x="14747" y="454"/>
                  </a:lnTo>
                  <a:lnTo>
                    <a:pt x="14747" y="454"/>
                  </a:lnTo>
                  <a:lnTo>
                    <a:pt x="14803" y="458"/>
                  </a:lnTo>
                  <a:lnTo>
                    <a:pt x="14803" y="458"/>
                  </a:lnTo>
                  <a:lnTo>
                    <a:pt x="14895" y="464"/>
                  </a:lnTo>
                  <a:lnTo>
                    <a:pt x="14895" y="464"/>
                  </a:lnTo>
                  <a:lnTo>
                    <a:pt x="14940" y="468"/>
                  </a:lnTo>
                  <a:lnTo>
                    <a:pt x="14940" y="468"/>
                  </a:lnTo>
                  <a:lnTo>
                    <a:pt x="15061" y="477"/>
                  </a:lnTo>
                  <a:lnTo>
                    <a:pt x="15061" y="477"/>
                  </a:lnTo>
                  <a:lnTo>
                    <a:pt x="15107" y="481"/>
                  </a:lnTo>
                  <a:lnTo>
                    <a:pt x="15107" y="481"/>
                  </a:lnTo>
                  <a:lnTo>
                    <a:pt x="15190" y="486"/>
                  </a:lnTo>
                  <a:lnTo>
                    <a:pt x="15190" y="486"/>
                  </a:lnTo>
                  <a:lnTo>
                    <a:pt x="15240" y="491"/>
                  </a:lnTo>
                  <a:lnTo>
                    <a:pt x="15240" y="491"/>
                  </a:lnTo>
                  <a:lnTo>
                    <a:pt x="15323" y="498"/>
                  </a:lnTo>
                  <a:lnTo>
                    <a:pt x="15323" y="498"/>
                  </a:lnTo>
                  <a:lnTo>
                    <a:pt x="15365" y="500"/>
                  </a:lnTo>
                  <a:lnTo>
                    <a:pt x="15365" y="500"/>
                  </a:lnTo>
                  <a:lnTo>
                    <a:pt x="15485" y="512"/>
                  </a:lnTo>
                  <a:lnTo>
                    <a:pt x="15485" y="512"/>
                  </a:lnTo>
                  <a:lnTo>
                    <a:pt x="15502" y="513"/>
                  </a:lnTo>
                  <a:lnTo>
                    <a:pt x="15502" y="513"/>
                  </a:lnTo>
                  <a:lnTo>
                    <a:pt x="15604" y="522"/>
                  </a:lnTo>
                  <a:lnTo>
                    <a:pt x="15604" y="522"/>
                  </a:lnTo>
                  <a:lnTo>
                    <a:pt x="15644" y="526"/>
                  </a:lnTo>
                  <a:lnTo>
                    <a:pt x="15644" y="526"/>
                  </a:lnTo>
                  <a:lnTo>
                    <a:pt x="15724" y="533"/>
                  </a:lnTo>
                  <a:lnTo>
                    <a:pt x="15724" y="533"/>
                  </a:lnTo>
                  <a:lnTo>
                    <a:pt x="15763" y="537"/>
                  </a:lnTo>
                  <a:lnTo>
                    <a:pt x="15763" y="537"/>
                  </a:lnTo>
                  <a:lnTo>
                    <a:pt x="15847" y="544"/>
                  </a:lnTo>
                  <a:lnTo>
                    <a:pt x="15847" y="544"/>
                  </a:lnTo>
                  <a:lnTo>
                    <a:pt x="15876" y="548"/>
                  </a:lnTo>
                  <a:lnTo>
                    <a:pt x="15876" y="548"/>
                  </a:lnTo>
                  <a:lnTo>
                    <a:pt x="15986" y="560"/>
                  </a:lnTo>
                  <a:lnTo>
                    <a:pt x="15986" y="560"/>
                  </a:lnTo>
                  <a:lnTo>
                    <a:pt x="16006" y="561"/>
                  </a:lnTo>
                  <a:lnTo>
                    <a:pt x="16006" y="561"/>
                  </a:lnTo>
                  <a:lnTo>
                    <a:pt x="16094" y="571"/>
                  </a:lnTo>
                  <a:lnTo>
                    <a:pt x="16094" y="571"/>
                  </a:lnTo>
                  <a:lnTo>
                    <a:pt x="16125" y="574"/>
                  </a:lnTo>
                  <a:lnTo>
                    <a:pt x="16125" y="574"/>
                  </a:lnTo>
                  <a:lnTo>
                    <a:pt x="16201" y="582"/>
                  </a:lnTo>
                  <a:lnTo>
                    <a:pt x="16201" y="582"/>
                  </a:lnTo>
                  <a:lnTo>
                    <a:pt x="16231" y="586"/>
                  </a:lnTo>
                  <a:lnTo>
                    <a:pt x="16231" y="586"/>
                  </a:lnTo>
                  <a:lnTo>
                    <a:pt x="16321" y="596"/>
                  </a:lnTo>
                  <a:lnTo>
                    <a:pt x="16321" y="596"/>
                  </a:lnTo>
                  <a:lnTo>
                    <a:pt x="16331" y="598"/>
                  </a:lnTo>
                  <a:lnTo>
                    <a:pt x="16331" y="598"/>
                  </a:lnTo>
                  <a:lnTo>
                    <a:pt x="16430" y="610"/>
                  </a:lnTo>
                  <a:lnTo>
                    <a:pt x="16430" y="610"/>
                  </a:lnTo>
                  <a:lnTo>
                    <a:pt x="16452" y="613"/>
                  </a:lnTo>
                  <a:lnTo>
                    <a:pt x="16452" y="613"/>
                  </a:lnTo>
                  <a:lnTo>
                    <a:pt x="16524" y="623"/>
                  </a:lnTo>
                  <a:lnTo>
                    <a:pt x="16524" y="623"/>
                  </a:lnTo>
                  <a:lnTo>
                    <a:pt x="16552" y="627"/>
                  </a:lnTo>
                  <a:lnTo>
                    <a:pt x="16552" y="627"/>
                  </a:lnTo>
                  <a:lnTo>
                    <a:pt x="16617" y="635"/>
                  </a:lnTo>
                  <a:lnTo>
                    <a:pt x="16617" y="635"/>
                  </a:lnTo>
                  <a:lnTo>
                    <a:pt x="16644" y="640"/>
                  </a:lnTo>
                  <a:lnTo>
                    <a:pt x="16644" y="640"/>
                  </a:lnTo>
                  <a:lnTo>
                    <a:pt x="16728" y="651"/>
                  </a:lnTo>
                  <a:lnTo>
                    <a:pt x="16520" y="374"/>
                  </a:lnTo>
                  <a:lnTo>
                    <a:pt x="16520" y="374"/>
                  </a:lnTo>
                  <a:lnTo>
                    <a:pt x="16437" y="363"/>
                  </a:lnTo>
                  <a:lnTo>
                    <a:pt x="16437" y="363"/>
                  </a:lnTo>
                  <a:lnTo>
                    <a:pt x="16410" y="358"/>
                  </a:lnTo>
                  <a:lnTo>
                    <a:pt x="16410" y="358"/>
                  </a:lnTo>
                  <a:lnTo>
                    <a:pt x="16348" y="350"/>
                  </a:lnTo>
                  <a:lnTo>
                    <a:pt x="16348" y="350"/>
                  </a:lnTo>
                  <a:lnTo>
                    <a:pt x="16318" y="346"/>
                  </a:lnTo>
                  <a:lnTo>
                    <a:pt x="16318" y="346"/>
                  </a:lnTo>
                  <a:lnTo>
                    <a:pt x="16252" y="337"/>
                  </a:lnTo>
                  <a:lnTo>
                    <a:pt x="16252" y="337"/>
                  </a:lnTo>
                  <a:lnTo>
                    <a:pt x="16227" y="334"/>
                  </a:lnTo>
                  <a:lnTo>
                    <a:pt x="16227" y="334"/>
                  </a:lnTo>
                  <a:lnTo>
                    <a:pt x="16134" y="322"/>
                  </a:lnTo>
                  <a:lnTo>
                    <a:pt x="16134" y="322"/>
                  </a:lnTo>
                  <a:lnTo>
                    <a:pt x="16114" y="320"/>
                  </a:lnTo>
                  <a:lnTo>
                    <a:pt x="16114" y="320"/>
                  </a:lnTo>
                  <a:lnTo>
                    <a:pt x="16037" y="311"/>
                  </a:lnTo>
                  <a:lnTo>
                    <a:pt x="16037" y="311"/>
                  </a:lnTo>
                  <a:lnTo>
                    <a:pt x="16001" y="306"/>
                  </a:lnTo>
                  <a:lnTo>
                    <a:pt x="16001" y="306"/>
                  </a:lnTo>
                  <a:lnTo>
                    <a:pt x="15935" y="299"/>
                  </a:lnTo>
                  <a:lnTo>
                    <a:pt x="15935" y="299"/>
                  </a:lnTo>
                  <a:lnTo>
                    <a:pt x="15897" y="295"/>
                  </a:lnTo>
                  <a:lnTo>
                    <a:pt x="15897" y="295"/>
                  </a:lnTo>
                  <a:lnTo>
                    <a:pt x="15825" y="287"/>
                  </a:lnTo>
                  <a:lnTo>
                    <a:pt x="15825" y="287"/>
                  </a:lnTo>
                  <a:lnTo>
                    <a:pt x="15793" y="284"/>
                  </a:lnTo>
                  <a:lnTo>
                    <a:pt x="15793" y="284"/>
                  </a:lnTo>
                  <a:lnTo>
                    <a:pt x="15692" y="274"/>
                  </a:lnTo>
                  <a:lnTo>
                    <a:pt x="15692" y="274"/>
                  </a:lnTo>
                  <a:lnTo>
                    <a:pt x="15682" y="273"/>
                  </a:lnTo>
                  <a:lnTo>
                    <a:pt x="15682" y="273"/>
                  </a:lnTo>
                  <a:lnTo>
                    <a:pt x="15651" y="270"/>
                  </a:lnTo>
                  <a:lnTo>
                    <a:pt x="15651" y="270"/>
                  </a:lnTo>
                  <a:lnTo>
                    <a:pt x="15580" y="263"/>
                  </a:lnTo>
                  <a:lnTo>
                    <a:pt x="15580" y="263"/>
                  </a:lnTo>
                  <a:lnTo>
                    <a:pt x="15537" y="258"/>
                  </a:lnTo>
                  <a:lnTo>
                    <a:pt x="15537" y="258"/>
                  </a:lnTo>
                  <a:lnTo>
                    <a:pt x="15464" y="251"/>
                  </a:lnTo>
                  <a:lnTo>
                    <a:pt x="15464" y="251"/>
                  </a:lnTo>
                  <a:lnTo>
                    <a:pt x="15423" y="247"/>
                  </a:lnTo>
                  <a:lnTo>
                    <a:pt x="15423" y="247"/>
                  </a:lnTo>
                  <a:lnTo>
                    <a:pt x="15326" y="239"/>
                  </a:lnTo>
                  <a:lnTo>
                    <a:pt x="15326" y="239"/>
                  </a:lnTo>
                  <a:lnTo>
                    <a:pt x="15306" y="237"/>
                  </a:lnTo>
                  <a:lnTo>
                    <a:pt x="15306" y="237"/>
                  </a:lnTo>
                  <a:lnTo>
                    <a:pt x="15190" y="228"/>
                  </a:lnTo>
                  <a:lnTo>
                    <a:pt x="15190" y="228"/>
                  </a:lnTo>
                  <a:lnTo>
                    <a:pt x="15150" y="225"/>
                  </a:lnTo>
                  <a:lnTo>
                    <a:pt x="15150" y="225"/>
                  </a:lnTo>
                  <a:lnTo>
                    <a:pt x="15097" y="219"/>
                  </a:lnTo>
                  <a:lnTo>
                    <a:pt x="15097" y="219"/>
                  </a:lnTo>
                  <a:lnTo>
                    <a:pt x="15066" y="218"/>
                  </a:lnTo>
                  <a:lnTo>
                    <a:pt x="15066" y="218"/>
                  </a:lnTo>
                  <a:lnTo>
                    <a:pt x="15021" y="213"/>
                  </a:lnTo>
                  <a:lnTo>
                    <a:pt x="15021" y="213"/>
                  </a:lnTo>
                  <a:lnTo>
                    <a:pt x="14936" y="206"/>
                  </a:lnTo>
                  <a:lnTo>
                    <a:pt x="14936" y="206"/>
                  </a:lnTo>
                  <a:lnTo>
                    <a:pt x="14895" y="204"/>
                  </a:lnTo>
                  <a:lnTo>
                    <a:pt x="14895" y="204"/>
                  </a:lnTo>
                  <a:lnTo>
                    <a:pt x="14769" y="194"/>
                  </a:lnTo>
                  <a:lnTo>
                    <a:pt x="14769" y="194"/>
                  </a:lnTo>
                  <a:lnTo>
                    <a:pt x="14748" y="192"/>
                  </a:lnTo>
                  <a:lnTo>
                    <a:pt x="14748" y="192"/>
                  </a:lnTo>
                  <a:lnTo>
                    <a:pt x="14638" y="185"/>
                  </a:lnTo>
                  <a:lnTo>
                    <a:pt x="14638" y="185"/>
                  </a:lnTo>
                  <a:lnTo>
                    <a:pt x="14623" y="184"/>
                  </a:lnTo>
                  <a:lnTo>
                    <a:pt x="14623" y="184"/>
                  </a:lnTo>
                  <a:lnTo>
                    <a:pt x="14595" y="182"/>
                  </a:lnTo>
                  <a:lnTo>
                    <a:pt x="14595" y="182"/>
                  </a:lnTo>
                  <a:lnTo>
                    <a:pt x="14500" y="175"/>
                  </a:lnTo>
                  <a:lnTo>
                    <a:pt x="14500" y="175"/>
                  </a:lnTo>
                  <a:lnTo>
                    <a:pt x="14458" y="173"/>
                  </a:lnTo>
                  <a:lnTo>
                    <a:pt x="14458" y="173"/>
                  </a:lnTo>
                  <a:lnTo>
                    <a:pt x="14350" y="166"/>
                  </a:lnTo>
                  <a:lnTo>
                    <a:pt x="14350" y="166"/>
                  </a:lnTo>
                  <a:lnTo>
                    <a:pt x="14320" y="164"/>
                  </a:lnTo>
                  <a:lnTo>
                    <a:pt x="14320" y="164"/>
                  </a:lnTo>
                  <a:lnTo>
                    <a:pt x="14181" y="156"/>
                  </a:lnTo>
                  <a:lnTo>
                    <a:pt x="14181" y="156"/>
                  </a:lnTo>
                  <a:lnTo>
                    <a:pt x="14153" y="153"/>
                  </a:lnTo>
                  <a:lnTo>
                    <a:pt x="14153" y="153"/>
                  </a:lnTo>
                  <a:lnTo>
                    <a:pt x="14039" y="147"/>
                  </a:lnTo>
                  <a:lnTo>
                    <a:pt x="14039" y="147"/>
                  </a:lnTo>
                  <a:lnTo>
                    <a:pt x="13994" y="145"/>
                  </a:lnTo>
                  <a:lnTo>
                    <a:pt x="13994" y="145"/>
                  </a:lnTo>
                  <a:lnTo>
                    <a:pt x="13892" y="137"/>
                  </a:lnTo>
                  <a:lnTo>
                    <a:pt x="13892" y="137"/>
                  </a:lnTo>
                  <a:lnTo>
                    <a:pt x="13846" y="136"/>
                  </a:lnTo>
                  <a:lnTo>
                    <a:pt x="13846" y="136"/>
                  </a:lnTo>
                  <a:lnTo>
                    <a:pt x="13722" y="129"/>
                  </a:lnTo>
                  <a:lnTo>
                    <a:pt x="13722" y="129"/>
                  </a:lnTo>
                  <a:lnTo>
                    <a:pt x="13699" y="128"/>
                  </a:lnTo>
                  <a:lnTo>
                    <a:pt x="13699" y="128"/>
                  </a:lnTo>
                  <a:lnTo>
                    <a:pt x="13553" y="121"/>
                  </a:lnTo>
                  <a:lnTo>
                    <a:pt x="13553" y="121"/>
                  </a:lnTo>
                  <a:lnTo>
                    <a:pt x="13506" y="118"/>
                  </a:lnTo>
                  <a:lnTo>
                    <a:pt x="13506" y="118"/>
                  </a:lnTo>
                  <a:lnTo>
                    <a:pt x="13401" y="112"/>
                  </a:lnTo>
                  <a:lnTo>
                    <a:pt x="13401" y="112"/>
                  </a:lnTo>
                  <a:lnTo>
                    <a:pt x="13375" y="111"/>
                  </a:lnTo>
                  <a:lnTo>
                    <a:pt x="13375" y="111"/>
                  </a:lnTo>
                  <a:lnTo>
                    <a:pt x="13349" y="109"/>
                  </a:lnTo>
                  <a:lnTo>
                    <a:pt x="13349" y="109"/>
                  </a:lnTo>
                  <a:lnTo>
                    <a:pt x="13239" y="105"/>
                  </a:lnTo>
                  <a:lnTo>
                    <a:pt x="13239" y="105"/>
                  </a:lnTo>
                  <a:lnTo>
                    <a:pt x="13194" y="102"/>
                  </a:lnTo>
                  <a:lnTo>
                    <a:pt x="13194" y="102"/>
                  </a:lnTo>
                  <a:lnTo>
                    <a:pt x="13174" y="101"/>
                  </a:lnTo>
                  <a:lnTo>
                    <a:pt x="13174" y="101"/>
                  </a:lnTo>
                  <a:lnTo>
                    <a:pt x="13039" y="95"/>
                  </a:lnTo>
                  <a:lnTo>
                    <a:pt x="13039" y="95"/>
                  </a:lnTo>
                  <a:lnTo>
                    <a:pt x="13037" y="95"/>
                  </a:lnTo>
                  <a:lnTo>
                    <a:pt x="13037" y="95"/>
                  </a:lnTo>
                  <a:lnTo>
                    <a:pt x="12880" y="88"/>
                  </a:lnTo>
                  <a:lnTo>
                    <a:pt x="12880" y="88"/>
                  </a:lnTo>
                  <a:lnTo>
                    <a:pt x="12837" y="87"/>
                  </a:lnTo>
                  <a:lnTo>
                    <a:pt x="12837" y="87"/>
                  </a:lnTo>
                  <a:lnTo>
                    <a:pt x="12718" y="81"/>
                  </a:lnTo>
                  <a:lnTo>
                    <a:pt x="12718" y="81"/>
                  </a:lnTo>
                  <a:lnTo>
                    <a:pt x="12671" y="80"/>
                  </a:lnTo>
                  <a:lnTo>
                    <a:pt x="12671" y="80"/>
                  </a:lnTo>
                  <a:lnTo>
                    <a:pt x="12539" y="76"/>
                  </a:lnTo>
                  <a:lnTo>
                    <a:pt x="12539" y="76"/>
                  </a:lnTo>
                  <a:lnTo>
                    <a:pt x="12508" y="74"/>
                  </a:lnTo>
                  <a:lnTo>
                    <a:pt x="12508" y="74"/>
                  </a:lnTo>
                  <a:lnTo>
                    <a:pt x="12340" y="67"/>
                  </a:lnTo>
                  <a:lnTo>
                    <a:pt x="12340" y="67"/>
                  </a:lnTo>
                  <a:lnTo>
                    <a:pt x="12324" y="67"/>
                  </a:lnTo>
                  <a:lnTo>
                    <a:pt x="12324" y="67"/>
                  </a:lnTo>
                  <a:lnTo>
                    <a:pt x="12174" y="61"/>
                  </a:lnTo>
                  <a:lnTo>
                    <a:pt x="12174" y="61"/>
                  </a:lnTo>
                  <a:lnTo>
                    <a:pt x="12131" y="60"/>
                  </a:lnTo>
                  <a:lnTo>
                    <a:pt x="12131" y="60"/>
                  </a:lnTo>
                  <a:lnTo>
                    <a:pt x="12001" y="56"/>
                  </a:lnTo>
                  <a:lnTo>
                    <a:pt x="12001" y="56"/>
                  </a:lnTo>
                  <a:lnTo>
                    <a:pt x="11976" y="54"/>
                  </a:lnTo>
                  <a:lnTo>
                    <a:pt x="11976" y="54"/>
                  </a:lnTo>
                  <a:lnTo>
                    <a:pt x="11960" y="54"/>
                  </a:lnTo>
                  <a:lnTo>
                    <a:pt x="11960" y="54"/>
                  </a:lnTo>
                  <a:lnTo>
                    <a:pt x="11769" y="49"/>
                  </a:lnTo>
                  <a:lnTo>
                    <a:pt x="11769" y="49"/>
                  </a:lnTo>
                  <a:lnTo>
                    <a:pt x="11745" y="47"/>
                  </a:lnTo>
                  <a:lnTo>
                    <a:pt x="11745" y="47"/>
                  </a:lnTo>
                  <a:lnTo>
                    <a:pt x="11576" y="43"/>
                  </a:lnTo>
                  <a:lnTo>
                    <a:pt x="11576" y="43"/>
                  </a:lnTo>
                  <a:lnTo>
                    <a:pt x="11525" y="42"/>
                  </a:lnTo>
                  <a:lnTo>
                    <a:pt x="11525" y="42"/>
                  </a:lnTo>
                  <a:lnTo>
                    <a:pt x="11336" y="36"/>
                  </a:lnTo>
                  <a:lnTo>
                    <a:pt x="11336" y="36"/>
                  </a:lnTo>
                  <a:lnTo>
                    <a:pt x="11320" y="36"/>
                  </a:lnTo>
                  <a:lnTo>
                    <a:pt x="11320" y="36"/>
                  </a:lnTo>
                  <a:lnTo>
                    <a:pt x="11144" y="32"/>
                  </a:lnTo>
                  <a:lnTo>
                    <a:pt x="11144" y="32"/>
                  </a:lnTo>
                  <a:lnTo>
                    <a:pt x="11114" y="31"/>
                  </a:lnTo>
                  <a:lnTo>
                    <a:pt x="11114" y="31"/>
                  </a:lnTo>
                  <a:lnTo>
                    <a:pt x="11083" y="31"/>
                  </a:lnTo>
                  <a:lnTo>
                    <a:pt x="11083" y="31"/>
                  </a:lnTo>
                  <a:lnTo>
                    <a:pt x="10915" y="26"/>
                  </a:lnTo>
                  <a:lnTo>
                    <a:pt x="10915" y="26"/>
                  </a:lnTo>
                  <a:lnTo>
                    <a:pt x="10889" y="26"/>
                  </a:lnTo>
                  <a:lnTo>
                    <a:pt x="10889" y="26"/>
                  </a:lnTo>
                  <a:lnTo>
                    <a:pt x="10884" y="26"/>
                  </a:lnTo>
                  <a:lnTo>
                    <a:pt x="10884" y="26"/>
                  </a:lnTo>
                  <a:lnTo>
                    <a:pt x="10869" y="26"/>
                  </a:lnTo>
                  <a:lnTo>
                    <a:pt x="10869" y="26"/>
                  </a:lnTo>
                  <a:lnTo>
                    <a:pt x="10617" y="21"/>
                  </a:lnTo>
                  <a:lnTo>
                    <a:pt x="10617" y="21"/>
                  </a:lnTo>
                  <a:lnTo>
                    <a:pt x="10528" y="19"/>
                  </a:lnTo>
                  <a:lnTo>
                    <a:pt x="10528" y="19"/>
                  </a:lnTo>
                  <a:lnTo>
                    <a:pt x="10334" y="15"/>
                  </a:lnTo>
                  <a:lnTo>
                    <a:pt x="10334" y="15"/>
                  </a:lnTo>
                  <a:lnTo>
                    <a:pt x="10242" y="14"/>
                  </a:lnTo>
                  <a:lnTo>
                    <a:pt x="10242" y="14"/>
                  </a:lnTo>
                  <a:lnTo>
                    <a:pt x="10221" y="14"/>
                  </a:lnTo>
                  <a:lnTo>
                    <a:pt x="10221" y="14"/>
                  </a:lnTo>
                  <a:lnTo>
                    <a:pt x="9980" y="11"/>
                  </a:lnTo>
                  <a:lnTo>
                    <a:pt x="9980" y="11"/>
                  </a:lnTo>
                  <a:lnTo>
                    <a:pt x="9893" y="9"/>
                  </a:lnTo>
                  <a:lnTo>
                    <a:pt x="9893" y="9"/>
                  </a:lnTo>
                  <a:lnTo>
                    <a:pt x="9696" y="7"/>
                  </a:lnTo>
                  <a:lnTo>
                    <a:pt x="9696" y="7"/>
                  </a:lnTo>
                  <a:lnTo>
                    <a:pt x="9597" y="5"/>
                  </a:lnTo>
                  <a:lnTo>
                    <a:pt x="9597" y="5"/>
                  </a:lnTo>
                  <a:lnTo>
                    <a:pt x="9364" y="4"/>
                  </a:lnTo>
                  <a:lnTo>
                    <a:pt x="9364" y="4"/>
                  </a:lnTo>
                  <a:lnTo>
                    <a:pt x="9319" y="4"/>
                  </a:lnTo>
                  <a:lnTo>
                    <a:pt x="9319" y="4"/>
                  </a:lnTo>
                  <a:lnTo>
                    <a:pt x="9302" y="2"/>
                  </a:lnTo>
                  <a:lnTo>
                    <a:pt x="9302" y="2"/>
                  </a:lnTo>
                  <a:lnTo>
                    <a:pt x="9261" y="2"/>
                  </a:lnTo>
                  <a:lnTo>
                    <a:pt x="9261" y="2"/>
                  </a:lnTo>
                  <a:lnTo>
                    <a:pt x="8893" y="1"/>
                  </a:lnTo>
                  <a:lnTo>
                    <a:pt x="8893" y="1"/>
                  </a:lnTo>
                  <a:lnTo>
                    <a:pt x="8784" y="0"/>
                  </a:lnTo>
                  <a:lnTo>
                    <a:pt x="8784" y="0"/>
                  </a:lnTo>
                  <a:lnTo>
                    <a:pt x="8364" y="0"/>
                  </a:lnTo>
                  <a:lnTo>
                    <a:pt x="8364" y="0"/>
                  </a:lnTo>
                  <a:lnTo>
                    <a:pt x="8073" y="0"/>
                  </a:lnTo>
                  <a:lnTo>
                    <a:pt x="8073" y="0"/>
                  </a:lnTo>
                  <a:lnTo>
                    <a:pt x="7984" y="0"/>
                  </a:lnTo>
                  <a:lnTo>
                    <a:pt x="7984" y="0"/>
                  </a:lnTo>
                  <a:lnTo>
                    <a:pt x="7773" y="1"/>
                  </a:lnTo>
                  <a:lnTo>
                    <a:pt x="7773" y="1"/>
                  </a:lnTo>
                  <a:lnTo>
                    <a:pt x="7684" y="1"/>
                  </a:lnTo>
                  <a:lnTo>
                    <a:pt x="7684" y="1"/>
                  </a:lnTo>
                  <a:lnTo>
                    <a:pt x="7432" y="2"/>
                  </a:lnTo>
                  <a:lnTo>
                    <a:pt x="7432" y="2"/>
                  </a:lnTo>
                  <a:lnTo>
                    <a:pt x="7394" y="4"/>
                  </a:lnTo>
                  <a:lnTo>
                    <a:pt x="7394" y="4"/>
                  </a:lnTo>
                  <a:lnTo>
                    <a:pt x="7105" y="7"/>
                  </a:lnTo>
                  <a:lnTo>
                    <a:pt x="7105" y="7"/>
                  </a:lnTo>
                  <a:lnTo>
                    <a:pt x="7033" y="7"/>
                  </a:lnTo>
                  <a:lnTo>
                    <a:pt x="7033" y="7"/>
                  </a:lnTo>
                  <a:lnTo>
                    <a:pt x="6814" y="9"/>
                  </a:lnTo>
                  <a:lnTo>
                    <a:pt x="6814" y="9"/>
                  </a:lnTo>
                  <a:lnTo>
                    <a:pt x="6729" y="11"/>
                  </a:lnTo>
                  <a:lnTo>
                    <a:pt x="6729" y="11"/>
                  </a:lnTo>
                  <a:lnTo>
                    <a:pt x="6503" y="14"/>
                  </a:lnTo>
                  <a:lnTo>
                    <a:pt x="6503" y="14"/>
                  </a:lnTo>
                  <a:lnTo>
                    <a:pt x="6443" y="15"/>
                  </a:lnTo>
                  <a:lnTo>
                    <a:pt x="6443" y="15"/>
                  </a:lnTo>
                  <a:lnTo>
                    <a:pt x="6421" y="15"/>
                  </a:lnTo>
                  <a:lnTo>
                    <a:pt x="6421" y="15"/>
                  </a:lnTo>
                  <a:lnTo>
                    <a:pt x="6163" y="19"/>
                  </a:lnTo>
                  <a:lnTo>
                    <a:pt x="6163" y="19"/>
                  </a:lnTo>
                  <a:lnTo>
                    <a:pt x="6104" y="21"/>
                  </a:lnTo>
                  <a:lnTo>
                    <a:pt x="6104" y="21"/>
                  </a:lnTo>
                  <a:lnTo>
                    <a:pt x="5884" y="25"/>
                  </a:lnTo>
                  <a:lnTo>
                    <a:pt x="5884" y="25"/>
                  </a:lnTo>
                  <a:lnTo>
                    <a:pt x="5844" y="26"/>
                  </a:lnTo>
                  <a:lnTo>
                    <a:pt x="5844" y="26"/>
                  </a:lnTo>
                  <a:lnTo>
                    <a:pt x="5745" y="28"/>
                  </a:lnTo>
                  <a:lnTo>
                    <a:pt x="5745" y="28"/>
                  </a:lnTo>
                  <a:lnTo>
                    <a:pt x="5708" y="29"/>
                  </a:lnTo>
                  <a:lnTo>
                    <a:pt x="5708" y="29"/>
                  </a:lnTo>
                  <a:lnTo>
                    <a:pt x="5506" y="33"/>
                  </a:lnTo>
                  <a:lnTo>
                    <a:pt x="5506" y="33"/>
                  </a:lnTo>
                  <a:lnTo>
                    <a:pt x="5463" y="35"/>
                  </a:lnTo>
                  <a:lnTo>
                    <a:pt x="5463" y="35"/>
                  </a:lnTo>
                  <a:lnTo>
                    <a:pt x="5272" y="40"/>
                  </a:lnTo>
                  <a:lnTo>
                    <a:pt x="5272" y="40"/>
                  </a:lnTo>
                  <a:lnTo>
                    <a:pt x="5258" y="40"/>
                  </a:lnTo>
                  <a:lnTo>
                    <a:pt x="5258" y="40"/>
                  </a:lnTo>
                  <a:lnTo>
                    <a:pt x="5052" y="46"/>
                  </a:lnTo>
                  <a:lnTo>
                    <a:pt x="5052" y="46"/>
                  </a:lnTo>
                  <a:lnTo>
                    <a:pt x="5014" y="47"/>
                  </a:lnTo>
                  <a:lnTo>
                    <a:pt x="5014" y="47"/>
                  </a:lnTo>
                  <a:lnTo>
                    <a:pt x="4611" y="60"/>
                  </a:lnTo>
                  <a:lnTo>
                    <a:pt x="4611" y="60"/>
                  </a:lnTo>
                  <a:lnTo>
                    <a:pt x="4593" y="60"/>
                  </a:lnTo>
                  <a:lnTo>
                    <a:pt x="4593" y="60"/>
                  </a:lnTo>
                  <a:lnTo>
                    <a:pt x="4572" y="61"/>
                  </a:lnTo>
                  <a:lnTo>
                    <a:pt x="4572" y="61"/>
                  </a:lnTo>
                  <a:lnTo>
                    <a:pt x="4181" y="76"/>
                  </a:lnTo>
                  <a:lnTo>
                    <a:pt x="4181" y="76"/>
                  </a:lnTo>
                  <a:lnTo>
                    <a:pt x="4143" y="77"/>
                  </a:lnTo>
                  <a:lnTo>
                    <a:pt x="4143" y="77"/>
                  </a:lnTo>
                  <a:lnTo>
                    <a:pt x="3951" y="84"/>
                  </a:lnTo>
                  <a:lnTo>
                    <a:pt x="3951" y="84"/>
                  </a:lnTo>
                  <a:lnTo>
                    <a:pt x="3943" y="84"/>
                  </a:lnTo>
                  <a:lnTo>
                    <a:pt x="3943" y="84"/>
                  </a:lnTo>
                  <a:lnTo>
                    <a:pt x="3765" y="92"/>
                  </a:lnTo>
                  <a:lnTo>
                    <a:pt x="3765" y="92"/>
                  </a:lnTo>
                  <a:lnTo>
                    <a:pt x="3723" y="94"/>
                  </a:lnTo>
                  <a:lnTo>
                    <a:pt x="3723" y="94"/>
                  </a:lnTo>
                  <a:lnTo>
                    <a:pt x="3554" y="101"/>
                  </a:lnTo>
                  <a:lnTo>
                    <a:pt x="3554" y="101"/>
                  </a:lnTo>
                  <a:lnTo>
                    <a:pt x="3544" y="102"/>
                  </a:lnTo>
                  <a:lnTo>
                    <a:pt x="3544" y="102"/>
                  </a:lnTo>
                  <a:lnTo>
                    <a:pt x="3512" y="104"/>
                  </a:lnTo>
                  <a:lnTo>
                    <a:pt x="3512" y="104"/>
                  </a:lnTo>
                  <a:lnTo>
                    <a:pt x="3362" y="111"/>
                  </a:lnTo>
                  <a:lnTo>
                    <a:pt x="3362" y="111"/>
                  </a:lnTo>
                  <a:lnTo>
                    <a:pt x="3317" y="112"/>
                  </a:lnTo>
                  <a:lnTo>
                    <a:pt x="3317" y="112"/>
                  </a:lnTo>
                  <a:lnTo>
                    <a:pt x="3147" y="122"/>
                  </a:lnTo>
                  <a:lnTo>
                    <a:pt x="3147" y="122"/>
                  </a:lnTo>
                  <a:lnTo>
                    <a:pt x="3112" y="123"/>
                  </a:lnTo>
                  <a:lnTo>
                    <a:pt x="3112" y="123"/>
                  </a:lnTo>
                  <a:lnTo>
                    <a:pt x="2965" y="130"/>
                  </a:lnTo>
                  <a:lnTo>
                    <a:pt x="2965" y="130"/>
                  </a:lnTo>
                  <a:lnTo>
                    <a:pt x="2941" y="132"/>
                  </a:lnTo>
                  <a:lnTo>
                    <a:pt x="2941" y="132"/>
                  </a:lnTo>
                  <a:lnTo>
                    <a:pt x="2929" y="133"/>
                  </a:lnTo>
                  <a:lnTo>
                    <a:pt x="2929" y="133"/>
                  </a:lnTo>
                  <a:lnTo>
                    <a:pt x="2761" y="143"/>
                  </a:lnTo>
                  <a:lnTo>
                    <a:pt x="2761" y="143"/>
                  </a:lnTo>
                  <a:lnTo>
                    <a:pt x="2732" y="145"/>
                  </a:lnTo>
                  <a:lnTo>
                    <a:pt x="2732" y="145"/>
                  </a:lnTo>
                  <a:lnTo>
                    <a:pt x="2581" y="153"/>
                  </a:lnTo>
                  <a:lnTo>
                    <a:pt x="2581" y="153"/>
                  </a:lnTo>
                  <a:lnTo>
                    <a:pt x="2557" y="154"/>
                  </a:lnTo>
                  <a:lnTo>
                    <a:pt x="2557" y="154"/>
                  </a:lnTo>
                  <a:lnTo>
                    <a:pt x="2392" y="164"/>
                  </a:lnTo>
                  <a:lnTo>
                    <a:pt x="2392" y="164"/>
                  </a:lnTo>
                  <a:lnTo>
                    <a:pt x="2363" y="167"/>
                  </a:lnTo>
                  <a:lnTo>
                    <a:pt x="2363" y="167"/>
                  </a:lnTo>
                  <a:lnTo>
                    <a:pt x="2215" y="177"/>
                  </a:lnTo>
                  <a:lnTo>
                    <a:pt x="2215" y="177"/>
                  </a:lnTo>
                  <a:lnTo>
                    <a:pt x="2197" y="178"/>
                  </a:lnTo>
                  <a:lnTo>
                    <a:pt x="2197" y="178"/>
                  </a:lnTo>
                  <a:lnTo>
                    <a:pt x="2042" y="188"/>
                  </a:lnTo>
                  <a:lnTo>
                    <a:pt x="2042" y="188"/>
                  </a:lnTo>
                  <a:lnTo>
                    <a:pt x="2008" y="191"/>
                  </a:lnTo>
                  <a:lnTo>
                    <a:pt x="2008" y="191"/>
                  </a:lnTo>
                  <a:lnTo>
                    <a:pt x="1869" y="201"/>
                  </a:lnTo>
                  <a:lnTo>
                    <a:pt x="1869" y="201"/>
                  </a:lnTo>
                  <a:lnTo>
                    <a:pt x="1853" y="202"/>
                  </a:lnTo>
                  <a:lnTo>
                    <a:pt x="1853" y="202"/>
                  </a:lnTo>
                  <a:lnTo>
                    <a:pt x="1707" y="213"/>
                  </a:lnTo>
                  <a:lnTo>
                    <a:pt x="1707" y="213"/>
                  </a:lnTo>
                  <a:lnTo>
                    <a:pt x="1671" y="216"/>
                  </a:lnTo>
                  <a:lnTo>
                    <a:pt x="1671" y="216"/>
                  </a:lnTo>
                  <a:lnTo>
                    <a:pt x="1631" y="219"/>
                  </a:lnTo>
                  <a:lnTo>
                    <a:pt x="1631" y="219"/>
                  </a:lnTo>
                  <a:lnTo>
                    <a:pt x="1538" y="228"/>
                  </a:lnTo>
                  <a:lnTo>
                    <a:pt x="1538" y="228"/>
                  </a:lnTo>
                  <a:lnTo>
                    <a:pt x="1529" y="228"/>
                  </a:lnTo>
                  <a:lnTo>
                    <a:pt x="1529" y="228"/>
                  </a:lnTo>
                  <a:lnTo>
                    <a:pt x="1529" y="228"/>
                  </a:lnTo>
                  <a:lnTo>
                    <a:pt x="1529" y="228"/>
                  </a:lnTo>
                  <a:lnTo>
                    <a:pt x="1529" y="228"/>
                  </a:lnTo>
                  <a:lnTo>
                    <a:pt x="1526" y="229"/>
                  </a:lnTo>
                  <a:lnTo>
                    <a:pt x="1526" y="229"/>
                  </a:lnTo>
                  <a:lnTo>
                    <a:pt x="1524" y="229"/>
                  </a:lnTo>
                  <a:lnTo>
                    <a:pt x="1524" y="229"/>
                  </a:lnTo>
                  <a:lnTo>
                    <a:pt x="1426" y="237"/>
                  </a:lnTo>
                  <a:lnTo>
                    <a:pt x="1426" y="237"/>
                  </a:lnTo>
                  <a:lnTo>
                    <a:pt x="1401" y="239"/>
                  </a:lnTo>
                  <a:lnTo>
                    <a:pt x="1401" y="239"/>
                  </a:lnTo>
                  <a:lnTo>
                    <a:pt x="1328" y="246"/>
                  </a:lnTo>
                  <a:lnTo>
                    <a:pt x="1328" y="246"/>
                  </a:lnTo>
                  <a:lnTo>
                    <a:pt x="1298" y="249"/>
                  </a:lnTo>
                  <a:lnTo>
                    <a:pt x="1298" y="249"/>
                  </a:lnTo>
                  <a:lnTo>
                    <a:pt x="1231" y="254"/>
                  </a:lnTo>
                  <a:lnTo>
                    <a:pt x="1231" y="254"/>
                  </a:lnTo>
                  <a:lnTo>
                    <a:pt x="1202" y="257"/>
                  </a:lnTo>
                  <a:lnTo>
                    <a:pt x="1202" y="257"/>
                  </a:lnTo>
                  <a:lnTo>
                    <a:pt x="1152" y="261"/>
                  </a:lnTo>
                  <a:lnTo>
                    <a:pt x="1152" y="261"/>
                  </a:lnTo>
                  <a:lnTo>
                    <a:pt x="1135" y="264"/>
                  </a:lnTo>
                  <a:lnTo>
                    <a:pt x="1135" y="264"/>
                  </a:lnTo>
                  <a:lnTo>
                    <a:pt x="1105" y="267"/>
                  </a:lnTo>
                  <a:lnTo>
                    <a:pt x="1105" y="267"/>
                  </a:lnTo>
                  <a:lnTo>
                    <a:pt x="1043" y="273"/>
                  </a:lnTo>
                  <a:lnTo>
                    <a:pt x="1043" y="273"/>
                  </a:lnTo>
                  <a:lnTo>
                    <a:pt x="1010" y="277"/>
                  </a:lnTo>
                  <a:lnTo>
                    <a:pt x="1010" y="277"/>
                  </a:lnTo>
                  <a:lnTo>
                    <a:pt x="956" y="281"/>
                  </a:lnTo>
                  <a:lnTo>
                    <a:pt x="956" y="281"/>
                  </a:lnTo>
                  <a:lnTo>
                    <a:pt x="915" y="285"/>
                  </a:lnTo>
                  <a:lnTo>
                    <a:pt x="915" y="285"/>
                  </a:lnTo>
                  <a:lnTo>
                    <a:pt x="870" y="291"/>
                  </a:lnTo>
                  <a:lnTo>
                    <a:pt x="870" y="291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05" y="298"/>
                  </a:lnTo>
                  <a:lnTo>
                    <a:pt x="805" y="298"/>
                  </a:lnTo>
                  <a:lnTo>
                    <a:pt x="787" y="299"/>
                  </a:lnTo>
                  <a:lnTo>
                    <a:pt x="787" y="299"/>
                  </a:lnTo>
                  <a:lnTo>
                    <a:pt x="741" y="305"/>
                  </a:lnTo>
                  <a:lnTo>
                    <a:pt x="741" y="305"/>
                  </a:lnTo>
                  <a:lnTo>
                    <a:pt x="698" y="311"/>
                  </a:lnTo>
                  <a:lnTo>
                    <a:pt x="698" y="311"/>
                  </a:lnTo>
                  <a:lnTo>
                    <a:pt x="660" y="315"/>
                  </a:lnTo>
                  <a:lnTo>
                    <a:pt x="660" y="315"/>
                  </a:lnTo>
                  <a:lnTo>
                    <a:pt x="613" y="320"/>
                  </a:lnTo>
                  <a:lnTo>
                    <a:pt x="613" y="320"/>
                  </a:lnTo>
                  <a:lnTo>
                    <a:pt x="582" y="323"/>
                  </a:lnTo>
                  <a:lnTo>
                    <a:pt x="582" y="323"/>
                  </a:lnTo>
                  <a:lnTo>
                    <a:pt x="531" y="330"/>
                  </a:lnTo>
                  <a:lnTo>
                    <a:pt x="531" y="330"/>
                  </a:lnTo>
                  <a:lnTo>
                    <a:pt x="503" y="333"/>
                  </a:lnTo>
                  <a:lnTo>
                    <a:pt x="503" y="333"/>
                  </a:lnTo>
                  <a:lnTo>
                    <a:pt x="490" y="334"/>
                  </a:lnTo>
                  <a:lnTo>
                    <a:pt x="490" y="334"/>
                  </a:lnTo>
                  <a:lnTo>
                    <a:pt x="452" y="340"/>
                  </a:lnTo>
                  <a:lnTo>
                    <a:pt x="452" y="340"/>
                  </a:lnTo>
                  <a:lnTo>
                    <a:pt x="425" y="344"/>
                  </a:lnTo>
                  <a:lnTo>
                    <a:pt x="425" y="344"/>
                  </a:lnTo>
                  <a:lnTo>
                    <a:pt x="376" y="350"/>
                  </a:lnTo>
                  <a:lnTo>
                    <a:pt x="376" y="350"/>
                  </a:lnTo>
                  <a:lnTo>
                    <a:pt x="351" y="354"/>
                  </a:lnTo>
                  <a:lnTo>
                    <a:pt x="351" y="354"/>
                  </a:lnTo>
                  <a:lnTo>
                    <a:pt x="303" y="361"/>
                  </a:lnTo>
                  <a:lnTo>
                    <a:pt x="303" y="361"/>
                  </a:lnTo>
                  <a:lnTo>
                    <a:pt x="279" y="364"/>
                  </a:lnTo>
                  <a:lnTo>
                    <a:pt x="279" y="364"/>
                  </a:lnTo>
                  <a:lnTo>
                    <a:pt x="208" y="374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72" y="641"/>
                  </a:lnTo>
                  <a:lnTo>
                    <a:pt x="72" y="641"/>
                  </a:lnTo>
                  <a:lnTo>
                    <a:pt x="101" y="637"/>
                  </a:lnTo>
                  <a:lnTo>
                    <a:pt x="101" y="637"/>
                  </a:lnTo>
                  <a:lnTo>
                    <a:pt x="144" y="631"/>
                  </a:lnTo>
                  <a:lnTo>
                    <a:pt x="144" y="631"/>
                  </a:lnTo>
                  <a:close/>
                </a:path>
              </a:pathLst>
            </a:custGeom>
            <a:solidFill>
              <a:srgbClr val="353739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63" name="Freeform 63">
              <a:extLst>
                <a:ext uri="{FF2B5EF4-FFF2-40B4-BE49-F238E27FC236}">
                  <a16:creationId xmlns:a16="http://schemas.microsoft.com/office/drawing/2014/main" id="{2EB5F838-1177-14F3-23AA-5BB64B007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" y="3876675"/>
              <a:ext cx="9093200" cy="246063"/>
            </a:xfrm>
            <a:custGeom>
              <a:avLst/>
              <a:gdLst>
                <a:gd name="T0" fmla="*/ 8932 w 17182"/>
                <a:gd name="T1" fmla="*/ 0 h 463"/>
                <a:gd name="T2" fmla="*/ 9940 w 17182"/>
                <a:gd name="T3" fmla="*/ 7 h 463"/>
                <a:gd name="T4" fmla="*/ 10924 w 17182"/>
                <a:gd name="T5" fmla="*/ 21 h 463"/>
                <a:gd name="T6" fmla="*/ 11563 w 17182"/>
                <a:gd name="T7" fmla="*/ 35 h 463"/>
                <a:gd name="T8" fmla="*/ 12491 w 17182"/>
                <a:gd name="T9" fmla="*/ 62 h 463"/>
                <a:gd name="T10" fmla="*/ 13374 w 17182"/>
                <a:gd name="T11" fmla="*/ 94 h 463"/>
                <a:gd name="T12" fmla="*/ 13936 w 17182"/>
                <a:gd name="T13" fmla="*/ 121 h 463"/>
                <a:gd name="T14" fmla="*/ 14729 w 17182"/>
                <a:gd name="T15" fmla="*/ 165 h 463"/>
                <a:gd name="T16" fmla="*/ 15457 w 17182"/>
                <a:gd name="T17" fmla="*/ 214 h 463"/>
                <a:gd name="T18" fmla="*/ 15903 w 17182"/>
                <a:gd name="T19" fmla="*/ 250 h 463"/>
                <a:gd name="T20" fmla="*/ 16509 w 17182"/>
                <a:gd name="T21" fmla="*/ 308 h 463"/>
                <a:gd name="T22" fmla="*/ 17028 w 17182"/>
                <a:gd name="T23" fmla="*/ 373 h 463"/>
                <a:gd name="T24" fmla="*/ 17170 w 17182"/>
                <a:gd name="T25" fmla="*/ 463 h 463"/>
                <a:gd name="T26" fmla="*/ 16682 w 17182"/>
                <a:gd name="T27" fmla="*/ 398 h 463"/>
                <a:gd name="T28" fmla="*/ 16105 w 17182"/>
                <a:gd name="T29" fmla="*/ 338 h 463"/>
                <a:gd name="T30" fmla="*/ 15676 w 17182"/>
                <a:gd name="T31" fmla="*/ 301 h 463"/>
                <a:gd name="T32" fmla="*/ 14971 w 17182"/>
                <a:gd name="T33" fmla="*/ 249 h 463"/>
                <a:gd name="T34" fmla="*/ 14199 w 17182"/>
                <a:gd name="T35" fmla="*/ 204 h 463"/>
                <a:gd name="T36" fmla="*/ 13653 w 17182"/>
                <a:gd name="T37" fmla="*/ 176 h 463"/>
                <a:gd name="T38" fmla="*/ 12787 w 17182"/>
                <a:gd name="T39" fmla="*/ 141 h 463"/>
                <a:gd name="T40" fmla="*/ 11873 w 17182"/>
                <a:gd name="T41" fmla="*/ 112 h 463"/>
                <a:gd name="T42" fmla="*/ 11244 w 17182"/>
                <a:gd name="T43" fmla="*/ 97 h 463"/>
                <a:gd name="T44" fmla="*/ 10269 w 17182"/>
                <a:gd name="T45" fmla="*/ 80 h 463"/>
                <a:gd name="T46" fmla="*/ 9270 w 17182"/>
                <a:gd name="T47" fmla="*/ 70 h 463"/>
                <a:gd name="T48" fmla="*/ 8591 w 17182"/>
                <a:gd name="T49" fmla="*/ 69 h 463"/>
                <a:gd name="T50" fmla="*/ 7577 w 17182"/>
                <a:gd name="T51" fmla="*/ 73 h 463"/>
                <a:gd name="T52" fmla="*/ 6584 w 17182"/>
                <a:gd name="T53" fmla="*/ 84 h 463"/>
                <a:gd name="T54" fmla="*/ 5940 w 17182"/>
                <a:gd name="T55" fmla="*/ 97 h 463"/>
                <a:gd name="T56" fmla="*/ 5000 w 17182"/>
                <a:gd name="T57" fmla="*/ 121 h 463"/>
                <a:gd name="T58" fmla="*/ 4102 w 17182"/>
                <a:gd name="T59" fmla="*/ 152 h 463"/>
                <a:gd name="T60" fmla="*/ 3530 w 17182"/>
                <a:gd name="T61" fmla="*/ 176 h 463"/>
                <a:gd name="T62" fmla="*/ 2718 w 17182"/>
                <a:gd name="T63" fmla="*/ 218 h 463"/>
                <a:gd name="T64" fmla="*/ 1969 w 17182"/>
                <a:gd name="T65" fmla="*/ 266 h 463"/>
                <a:gd name="T66" fmla="*/ 1507 w 17182"/>
                <a:gd name="T67" fmla="*/ 301 h 463"/>
                <a:gd name="T68" fmla="*/ 876 w 17182"/>
                <a:gd name="T69" fmla="*/ 357 h 463"/>
                <a:gd name="T70" fmla="*/ 328 w 17182"/>
                <a:gd name="T71" fmla="*/ 419 h 463"/>
                <a:gd name="T72" fmla="*/ 0 w 17182"/>
                <a:gd name="T73" fmla="*/ 394 h 463"/>
                <a:gd name="T74" fmla="*/ 317 w 17182"/>
                <a:gd name="T75" fmla="*/ 350 h 463"/>
                <a:gd name="T76" fmla="*/ 866 w 17182"/>
                <a:gd name="T77" fmla="*/ 288 h 463"/>
                <a:gd name="T78" fmla="*/ 1498 w 17182"/>
                <a:gd name="T79" fmla="*/ 232 h 463"/>
                <a:gd name="T80" fmla="*/ 1960 w 17182"/>
                <a:gd name="T81" fmla="*/ 197 h 463"/>
                <a:gd name="T82" fmla="*/ 2711 w 17182"/>
                <a:gd name="T83" fmla="*/ 149 h 463"/>
                <a:gd name="T84" fmla="*/ 3525 w 17182"/>
                <a:gd name="T85" fmla="*/ 107 h 463"/>
                <a:gd name="T86" fmla="*/ 4096 w 17182"/>
                <a:gd name="T87" fmla="*/ 83 h 463"/>
                <a:gd name="T88" fmla="*/ 4996 w 17182"/>
                <a:gd name="T89" fmla="*/ 52 h 463"/>
                <a:gd name="T90" fmla="*/ 5937 w 17182"/>
                <a:gd name="T91" fmla="*/ 28 h 463"/>
                <a:gd name="T92" fmla="*/ 6583 w 17182"/>
                <a:gd name="T93" fmla="*/ 15 h 463"/>
                <a:gd name="T94" fmla="*/ 7576 w 17182"/>
                <a:gd name="T95" fmla="*/ 4 h 463"/>
                <a:gd name="T96" fmla="*/ 8591 w 17182"/>
                <a:gd name="T9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82" h="463">
                  <a:moveTo>
                    <a:pt x="8591" y="0"/>
                  </a:moveTo>
                  <a:lnTo>
                    <a:pt x="8591" y="0"/>
                  </a:lnTo>
                  <a:lnTo>
                    <a:pt x="8932" y="0"/>
                  </a:lnTo>
                  <a:lnTo>
                    <a:pt x="9270" y="1"/>
                  </a:lnTo>
                  <a:lnTo>
                    <a:pt x="9606" y="4"/>
                  </a:lnTo>
                  <a:lnTo>
                    <a:pt x="9940" y="7"/>
                  </a:lnTo>
                  <a:lnTo>
                    <a:pt x="10271" y="11"/>
                  </a:lnTo>
                  <a:lnTo>
                    <a:pt x="10599" y="15"/>
                  </a:lnTo>
                  <a:lnTo>
                    <a:pt x="10924" y="21"/>
                  </a:lnTo>
                  <a:lnTo>
                    <a:pt x="11245" y="28"/>
                  </a:lnTo>
                  <a:lnTo>
                    <a:pt x="11245" y="28"/>
                  </a:lnTo>
                  <a:lnTo>
                    <a:pt x="11563" y="35"/>
                  </a:lnTo>
                  <a:lnTo>
                    <a:pt x="11877" y="42"/>
                  </a:lnTo>
                  <a:lnTo>
                    <a:pt x="12187" y="52"/>
                  </a:lnTo>
                  <a:lnTo>
                    <a:pt x="12491" y="62"/>
                  </a:lnTo>
                  <a:lnTo>
                    <a:pt x="12791" y="72"/>
                  </a:lnTo>
                  <a:lnTo>
                    <a:pt x="13086" y="83"/>
                  </a:lnTo>
                  <a:lnTo>
                    <a:pt x="13374" y="94"/>
                  </a:lnTo>
                  <a:lnTo>
                    <a:pt x="13659" y="107"/>
                  </a:lnTo>
                  <a:lnTo>
                    <a:pt x="13659" y="107"/>
                  </a:lnTo>
                  <a:lnTo>
                    <a:pt x="13936" y="121"/>
                  </a:lnTo>
                  <a:lnTo>
                    <a:pt x="14206" y="134"/>
                  </a:lnTo>
                  <a:lnTo>
                    <a:pt x="14471" y="149"/>
                  </a:lnTo>
                  <a:lnTo>
                    <a:pt x="14729" y="165"/>
                  </a:lnTo>
                  <a:lnTo>
                    <a:pt x="14979" y="180"/>
                  </a:lnTo>
                  <a:lnTo>
                    <a:pt x="15222" y="197"/>
                  </a:lnTo>
                  <a:lnTo>
                    <a:pt x="15457" y="214"/>
                  </a:lnTo>
                  <a:lnTo>
                    <a:pt x="15685" y="232"/>
                  </a:lnTo>
                  <a:lnTo>
                    <a:pt x="15685" y="232"/>
                  </a:lnTo>
                  <a:lnTo>
                    <a:pt x="15903" y="250"/>
                  </a:lnTo>
                  <a:lnTo>
                    <a:pt x="16114" y="269"/>
                  </a:lnTo>
                  <a:lnTo>
                    <a:pt x="16316" y="288"/>
                  </a:lnTo>
                  <a:lnTo>
                    <a:pt x="16509" y="308"/>
                  </a:lnTo>
                  <a:lnTo>
                    <a:pt x="16692" y="329"/>
                  </a:lnTo>
                  <a:lnTo>
                    <a:pt x="16865" y="350"/>
                  </a:lnTo>
                  <a:lnTo>
                    <a:pt x="17028" y="373"/>
                  </a:lnTo>
                  <a:lnTo>
                    <a:pt x="17182" y="394"/>
                  </a:lnTo>
                  <a:lnTo>
                    <a:pt x="17170" y="463"/>
                  </a:lnTo>
                  <a:lnTo>
                    <a:pt x="17170" y="463"/>
                  </a:lnTo>
                  <a:lnTo>
                    <a:pt x="17017" y="440"/>
                  </a:lnTo>
                  <a:lnTo>
                    <a:pt x="16855" y="419"/>
                  </a:lnTo>
                  <a:lnTo>
                    <a:pt x="16682" y="398"/>
                  </a:lnTo>
                  <a:lnTo>
                    <a:pt x="16499" y="377"/>
                  </a:lnTo>
                  <a:lnTo>
                    <a:pt x="16306" y="357"/>
                  </a:lnTo>
                  <a:lnTo>
                    <a:pt x="16105" y="338"/>
                  </a:lnTo>
                  <a:lnTo>
                    <a:pt x="15895" y="319"/>
                  </a:lnTo>
                  <a:lnTo>
                    <a:pt x="15676" y="301"/>
                  </a:lnTo>
                  <a:lnTo>
                    <a:pt x="15676" y="301"/>
                  </a:lnTo>
                  <a:lnTo>
                    <a:pt x="15448" y="283"/>
                  </a:lnTo>
                  <a:lnTo>
                    <a:pt x="15215" y="266"/>
                  </a:lnTo>
                  <a:lnTo>
                    <a:pt x="14971" y="249"/>
                  </a:lnTo>
                  <a:lnTo>
                    <a:pt x="14722" y="233"/>
                  </a:lnTo>
                  <a:lnTo>
                    <a:pt x="14464" y="218"/>
                  </a:lnTo>
                  <a:lnTo>
                    <a:pt x="14199" y="204"/>
                  </a:lnTo>
                  <a:lnTo>
                    <a:pt x="13929" y="190"/>
                  </a:lnTo>
                  <a:lnTo>
                    <a:pt x="13653" y="176"/>
                  </a:lnTo>
                  <a:lnTo>
                    <a:pt x="13653" y="176"/>
                  </a:lnTo>
                  <a:lnTo>
                    <a:pt x="13370" y="165"/>
                  </a:lnTo>
                  <a:lnTo>
                    <a:pt x="13081" y="152"/>
                  </a:lnTo>
                  <a:lnTo>
                    <a:pt x="12787" y="141"/>
                  </a:lnTo>
                  <a:lnTo>
                    <a:pt x="12487" y="131"/>
                  </a:lnTo>
                  <a:lnTo>
                    <a:pt x="12183" y="121"/>
                  </a:lnTo>
                  <a:lnTo>
                    <a:pt x="11873" y="112"/>
                  </a:lnTo>
                  <a:lnTo>
                    <a:pt x="11561" y="104"/>
                  </a:lnTo>
                  <a:lnTo>
                    <a:pt x="11244" y="97"/>
                  </a:lnTo>
                  <a:lnTo>
                    <a:pt x="11244" y="97"/>
                  </a:lnTo>
                  <a:lnTo>
                    <a:pt x="10921" y="90"/>
                  </a:lnTo>
                  <a:lnTo>
                    <a:pt x="10598" y="84"/>
                  </a:lnTo>
                  <a:lnTo>
                    <a:pt x="10269" y="80"/>
                  </a:lnTo>
                  <a:lnTo>
                    <a:pt x="9939" y="76"/>
                  </a:lnTo>
                  <a:lnTo>
                    <a:pt x="9605" y="73"/>
                  </a:lnTo>
                  <a:lnTo>
                    <a:pt x="9270" y="70"/>
                  </a:lnTo>
                  <a:lnTo>
                    <a:pt x="8930" y="70"/>
                  </a:lnTo>
                  <a:lnTo>
                    <a:pt x="8591" y="69"/>
                  </a:lnTo>
                  <a:lnTo>
                    <a:pt x="8591" y="69"/>
                  </a:lnTo>
                  <a:lnTo>
                    <a:pt x="8252" y="70"/>
                  </a:lnTo>
                  <a:lnTo>
                    <a:pt x="7914" y="70"/>
                  </a:lnTo>
                  <a:lnTo>
                    <a:pt x="7577" y="73"/>
                  </a:lnTo>
                  <a:lnTo>
                    <a:pt x="7243" y="76"/>
                  </a:lnTo>
                  <a:lnTo>
                    <a:pt x="6913" y="80"/>
                  </a:lnTo>
                  <a:lnTo>
                    <a:pt x="6584" y="84"/>
                  </a:lnTo>
                  <a:lnTo>
                    <a:pt x="6261" y="90"/>
                  </a:lnTo>
                  <a:lnTo>
                    <a:pt x="5940" y="97"/>
                  </a:lnTo>
                  <a:lnTo>
                    <a:pt x="5940" y="97"/>
                  </a:lnTo>
                  <a:lnTo>
                    <a:pt x="5621" y="104"/>
                  </a:lnTo>
                  <a:lnTo>
                    <a:pt x="5309" y="112"/>
                  </a:lnTo>
                  <a:lnTo>
                    <a:pt x="5000" y="121"/>
                  </a:lnTo>
                  <a:lnTo>
                    <a:pt x="4695" y="131"/>
                  </a:lnTo>
                  <a:lnTo>
                    <a:pt x="4396" y="141"/>
                  </a:lnTo>
                  <a:lnTo>
                    <a:pt x="4102" y="152"/>
                  </a:lnTo>
                  <a:lnTo>
                    <a:pt x="3813" y="165"/>
                  </a:lnTo>
                  <a:lnTo>
                    <a:pt x="3530" y="176"/>
                  </a:lnTo>
                  <a:lnTo>
                    <a:pt x="3530" y="176"/>
                  </a:lnTo>
                  <a:lnTo>
                    <a:pt x="3253" y="190"/>
                  </a:lnTo>
                  <a:lnTo>
                    <a:pt x="2983" y="204"/>
                  </a:lnTo>
                  <a:lnTo>
                    <a:pt x="2718" y="218"/>
                  </a:lnTo>
                  <a:lnTo>
                    <a:pt x="2462" y="233"/>
                  </a:lnTo>
                  <a:lnTo>
                    <a:pt x="2211" y="249"/>
                  </a:lnTo>
                  <a:lnTo>
                    <a:pt x="1969" y="266"/>
                  </a:lnTo>
                  <a:lnTo>
                    <a:pt x="1734" y="283"/>
                  </a:lnTo>
                  <a:lnTo>
                    <a:pt x="1507" y="301"/>
                  </a:lnTo>
                  <a:lnTo>
                    <a:pt x="1507" y="301"/>
                  </a:lnTo>
                  <a:lnTo>
                    <a:pt x="1287" y="319"/>
                  </a:lnTo>
                  <a:lnTo>
                    <a:pt x="1077" y="338"/>
                  </a:lnTo>
                  <a:lnTo>
                    <a:pt x="876" y="357"/>
                  </a:lnTo>
                  <a:lnTo>
                    <a:pt x="685" y="377"/>
                  </a:lnTo>
                  <a:lnTo>
                    <a:pt x="502" y="398"/>
                  </a:lnTo>
                  <a:lnTo>
                    <a:pt x="328" y="419"/>
                  </a:lnTo>
                  <a:lnTo>
                    <a:pt x="165" y="440"/>
                  </a:lnTo>
                  <a:lnTo>
                    <a:pt x="12" y="463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154" y="373"/>
                  </a:lnTo>
                  <a:lnTo>
                    <a:pt x="317" y="350"/>
                  </a:lnTo>
                  <a:lnTo>
                    <a:pt x="490" y="329"/>
                  </a:lnTo>
                  <a:lnTo>
                    <a:pt x="673" y="308"/>
                  </a:lnTo>
                  <a:lnTo>
                    <a:pt x="866" y="288"/>
                  </a:lnTo>
                  <a:lnTo>
                    <a:pt x="1068" y="269"/>
                  </a:lnTo>
                  <a:lnTo>
                    <a:pt x="1279" y="250"/>
                  </a:lnTo>
                  <a:lnTo>
                    <a:pt x="1498" y="232"/>
                  </a:lnTo>
                  <a:lnTo>
                    <a:pt x="1498" y="232"/>
                  </a:lnTo>
                  <a:lnTo>
                    <a:pt x="1725" y="214"/>
                  </a:lnTo>
                  <a:lnTo>
                    <a:pt x="1960" y="197"/>
                  </a:lnTo>
                  <a:lnTo>
                    <a:pt x="2204" y="180"/>
                  </a:lnTo>
                  <a:lnTo>
                    <a:pt x="2453" y="165"/>
                  </a:lnTo>
                  <a:lnTo>
                    <a:pt x="2711" y="149"/>
                  </a:lnTo>
                  <a:lnTo>
                    <a:pt x="2976" y="134"/>
                  </a:lnTo>
                  <a:lnTo>
                    <a:pt x="3247" y="121"/>
                  </a:lnTo>
                  <a:lnTo>
                    <a:pt x="3525" y="107"/>
                  </a:lnTo>
                  <a:lnTo>
                    <a:pt x="3525" y="107"/>
                  </a:lnTo>
                  <a:lnTo>
                    <a:pt x="3808" y="94"/>
                  </a:lnTo>
                  <a:lnTo>
                    <a:pt x="4096" y="83"/>
                  </a:lnTo>
                  <a:lnTo>
                    <a:pt x="4391" y="72"/>
                  </a:lnTo>
                  <a:lnTo>
                    <a:pt x="4691" y="62"/>
                  </a:lnTo>
                  <a:lnTo>
                    <a:pt x="4996" y="52"/>
                  </a:lnTo>
                  <a:lnTo>
                    <a:pt x="5305" y="42"/>
                  </a:lnTo>
                  <a:lnTo>
                    <a:pt x="5619" y="35"/>
                  </a:lnTo>
                  <a:lnTo>
                    <a:pt x="5937" y="28"/>
                  </a:lnTo>
                  <a:lnTo>
                    <a:pt x="5937" y="28"/>
                  </a:lnTo>
                  <a:lnTo>
                    <a:pt x="6258" y="21"/>
                  </a:lnTo>
                  <a:lnTo>
                    <a:pt x="6583" y="15"/>
                  </a:lnTo>
                  <a:lnTo>
                    <a:pt x="6911" y="11"/>
                  </a:lnTo>
                  <a:lnTo>
                    <a:pt x="7242" y="7"/>
                  </a:lnTo>
                  <a:lnTo>
                    <a:pt x="7576" y="4"/>
                  </a:lnTo>
                  <a:lnTo>
                    <a:pt x="7912" y="1"/>
                  </a:lnTo>
                  <a:lnTo>
                    <a:pt x="8252" y="0"/>
                  </a:lnTo>
                  <a:lnTo>
                    <a:pt x="8591" y="0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64" name="Freeform 64">
              <a:extLst>
                <a:ext uri="{FF2B5EF4-FFF2-40B4-BE49-F238E27FC236}">
                  <a16:creationId xmlns:a16="http://schemas.microsoft.com/office/drawing/2014/main" id="{4952AEE9-82FF-E5C5-920B-CB5E55FA7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" y="3732213"/>
              <a:ext cx="9093200" cy="355600"/>
            </a:xfrm>
            <a:custGeom>
              <a:avLst/>
              <a:gdLst>
                <a:gd name="T0" fmla="*/ 345 w 17182"/>
                <a:gd name="T1" fmla="*/ 622 h 670"/>
                <a:gd name="T2" fmla="*/ 606 w 17182"/>
                <a:gd name="T3" fmla="*/ 591 h 670"/>
                <a:gd name="T4" fmla="*/ 882 w 17182"/>
                <a:gd name="T5" fmla="*/ 563 h 670"/>
                <a:gd name="T6" fmla="*/ 1180 w 17182"/>
                <a:gd name="T7" fmla="*/ 535 h 670"/>
                <a:gd name="T8" fmla="*/ 1541 w 17182"/>
                <a:gd name="T9" fmla="*/ 504 h 670"/>
                <a:gd name="T10" fmla="*/ 2091 w 17182"/>
                <a:gd name="T11" fmla="*/ 463 h 670"/>
                <a:gd name="T12" fmla="*/ 2653 w 17182"/>
                <a:gd name="T13" fmla="*/ 428 h 670"/>
                <a:gd name="T14" fmla="*/ 3275 w 17182"/>
                <a:gd name="T15" fmla="*/ 394 h 670"/>
                <a:gd name="T16" fmla="*/ 3925 w 17182"/>
                <a:gd name="T17" fmla="*/ 364 h 670"/>
                <a:gd name="T18" fmla="*/ 4593 w 17182"/>
                <a:gd name="T19" fmla="*/ 340 h 670"/>
                <a:gd name="T20" fmla="*/ 5316 w 17182"/>
                <a:gd name="T21" fmla="*/ 318 h 670"/>
                <a:gd name="T22" fmla="*/ 5979 w 17182"/>
                <a:gd name="T23" fmla="*/ 302 h 670"/>
                <a:gd name="T24" fmla="*/ 6965 w 17182"/>
                <a:gd name="T25" fmla="*/ 286 h 670"/>
                <a:gd name="T26" fmla="*/ 7971 w 17182"/>
                <a:gd name="T27" fmla="*/ 277 h 670"/>
                <a:gd name="T28" fmla="*/ 9536 w 17182"/>
                <a:gd name="T29" fmla="*/ 279 h 670"/>
                <a:gd name="T30" fmla="*/ 10286 w 17182"/>
                <a:gd name="T31" fmla="*/ 286 h 670"/>
                <a:gd name="T32" fmla="*/ 11252 w 17182"/>
                <a:gd name="T33" fmla="*/ 302 h 670"/>
                <a:gd name="T34" fmla="*/ 12160 w 17182"/>
                <a:gd name="T35" fmla="*/ 326 h 670"/>
                <a:gd name="T36" fmla="*/ 12753 w 17182"/>
                <a:gd name="T37" fmla="*/ 346 h 670"/>
                <a:gd name="T38" fmla="*/ 13304 w 17182"/>
                <a:gd name="T39" fmla="*/ 367 h 670"/>
                <a:gd name="T40" fmla="*/ 14018 w 17182"/>
                <a:gd name="T41" fmla="*/ 400 h 670"/>
                <a:gd name="T42" fmla="*/ 14525 w 17182"/>
                <a:gd name="T43" fmla="*/ 428 h 670"/>
                <a:gd name="T44" fmla="*/ 15009 w 17182"/>
                <a:gd name="T45" fmla="*/ 457 h 670"/>
                <a:gd name="T46" fmla="*/ 15471 w 17182"/>
                <a:gd name="T47" fmla="*/ 490 h 670"/>
                <a:gd name="T48" fmla="*/ 15905 w 17182"/>
                <a:gd name="T49" fmla="*/ 526 h 670"/>
                <a:gd name="T50" fmla="*/ 16278 w 17182"/>
                <a:gd name="T51" fmla="*/ 560 h 670"/>
                <a:gd name="T52" fmla="*/ 16640 w 17182"/>
                <a:gd name="T53" fmla="*/ 599 h 670"/>
                <a:gd name="T54" fmla="*/ 16971 w 17182"/>
                <a:gd name="T55" fmla="*/ 640 h 670"/>
                <a:gd name="T56" fmla="*/ 16855 w 17182"/>
                <a:gd name="T57" fmla="*/ 369 h 670"/>
                <a:gd name="T58" fmla="*/ 16555 w 17182"/>
                <a:gd name="T59" fmla="*/ 329 h 670"/>
                <a:gd name="T60" fmla="*/ 16224 w 17182"/>
                <a:gd name="T61" fmla="*/ 293 h 670"/>
                <a:gd name="T62" fmla="*/ 15879 w 17182"/>
                <a:gd name="T63" fmla="*/ 259 h 670"/>
                <a:gd name="T64" fmla="*/ 15508 w 17182"/>
                <a:gd name="T65" fmla="*/ 227 h 670"/>
                <a:gd name="T66" fmla="*/ 15143 w 17182"/>
                <a:gd name="T67" fmla="*/ 198 h 670"/>
                <a:gd name="T68" fmla="*/ 14747 w 17182"/>
                <a:gd name="T69" fmla="*/ 172 h 670"/>
                <a:gd name="T70" fmla="*/ 14274 w 17182"/>
                <a:gd name="T71" fmla="*/ 142 h 670"/>
                <a:gd name="T72" fmla="*/ 13763 w 17182"/>
                <a:gd name="T73" fmla="*/ 115 h 670"/>
                <a:gd name="T74" fmla="*/ 13393 w 17182"/>
                <a:gd name="T75" fmla="*/ 98 h 670"/>
                <a:gd name="T76" fmla="*/ 12891 w 17182"/>
                <a:gd name="T77" fmla="*/ 77 h 670"/>
                <a:gd name="T78" fmla="*/ 12342 w 17182"/>
                <a:gd name="T79" fmla="*/ 59 h 670"/>
                <a:gd name="T80" fmla="*/ 11839 w 17182"/>
                <a:gd name="T81" fmla="*/ 44 h 670"/>
                <a:gd name="T82" fmla="*/ 11216 w 17182"/>
                <a:gd name="T83" fmla="*/ 28 h 670"/>
                <a:gd name="T84" fmla="*/ 10599 w 17182"/>
                <a:gd name="T85" fmla="*/ 17 h 670"/>
                <a:gd name="T86" fmla="*/ 9867 w 17182"/>
                <a:gd name="T87" fmla="*/ 7 h 670"/>
                <a:gd name="T88" fmla="*/ 9020 w 17182"/>
                <a:gd name="T89" fmla="*/ 0 h 670"/>
                <a:gd name="T90" fmla="*/ 7642 w 17182"/>
                <a:gd name="T91" fmla="*/ 4 h 670"/>
                <a:gd name="T92" fmla="*/ 6690 w 17182"/>
                <a:gd name="T93" fmla="*/ 14 h 670"/>
                <a:gd name="T94" fmla="*/ 6003 w 17182"/>
                <a:gd name="T95" fmla="*/ 27 h 670"/>
                <a:gd name="T96" fmla="*/ 5397 w 17182"/>
                <a:gd name="T97" fmla="*/ 42 h 670"/>
                <a:gd name="T98" fmla="*/ 4717 w 17182"/>
                <a:gd name="T99" fmla="*/ 62 h 670"/>
                <a:gd name="T100" fmla="*/ 3868 w 17182"/>
                <a:gd name="T101" fmla="*/ 96 h 670"/>
                <a:gd name="T102" fmla="*/ 3408 w 17182"/>
                <a:gd name="T103" fmla="*/ 117 h 670"/>
                <a:gd name="T104" fmla="*/ 2839 w 17182"/>
                <a:gd name="T105" fmla="*/ 146 h 670"/>
                <a:gd name="T106" fmla="*/ 2281 w 17182"/>
                <a:gd name="T107" fmla="*/ 181 h 670"/>
                <a:gd name="T108" fmla="*/ 1753 w 17182"/>
                <a:gd name="T109" fmla="*/ 219 h 670"/>
                <a:gd name="T110" fmla="*/ 1548 w 17182"/>
                <a:gd name="T111" fmla="*/ 236 h 670"/>
                <a:gd name="T112" fmla="*/ 1221 w 17182"/>
                <a:gd name="T113" fmla="*/ 266 h 670"/>
                <a:gd name="T114" fmla="*/ 982 w 17182"/>
                <a:gd name="T115" fmla="*/ 290 h 670"/>
                <a:gd name="T116" fmla="*/ 763 w 17182"/>
                <a:gd name="T117" fmla="*/ 314 h 670"/>
                <a:gd name="T118" fmla="*/ 516 w 17182"/>
                <a:gd name="T119" fmla="*/ 343 h 670"/>
                <a:gd name="T120" fmla="*/ 311 w 17182"/>
                <a:gd name="T121" fmla="*/ 371 h 670"/>
                <a:gd name="T122" fmla="*/ 148 w 17182"/>
                <a:gd name="T123" fmla="*/ 649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82" h="670">
                  <a:moveTo>
                    <a:pt x="148" y="649"/>
                  </a:moveTo>
                  <a:lnTo>
                    <a:pt x="148" y="649"/>
                  </a:lnTo>
                  <a:lnTo>
                    <a:pt x="183" y="643"/>
                  </a:lnTo>
                  <a:lnTo>
                    <a:pt x="183" y="643"/>
                  </a:lnTo>
                  <a:lnTo>
                    <a:pt x="227" y="637"/>
                  </a:lnTo>
                  <a:lnTo>
                    <a:pt x="227" y="637"/>
                  </a:lnTo>
                  <a:lnTo>
                    <a:pt x="264" y="633"/>
                  </a:lnTo>
                  <a:lnTo>
                    <a:pt x="264" y="633"/>
                  </a:lnTo>
                  <a:lnTo>
                    <a:pt x="307" y="627"/>
                  </a:lnTo>
                  <a:lnTo>
                    <a:pt x="307" y="627"/>
                  </a:lnTo>
                  <a:lnTo>
                    <a:pt x="345" y="622"/>
                  </a:lnTo>
                  <a:lnTo>
                    <a:pt x="345" y="622"/>
                  </a:lnTo>
                  <a:lnTo>
                    <a:pt x="390" y="616"/>
                  </a:lnTo>
                  <a:lnTo>
                    <a:pt x="390" y="616"/>
                  </a:lnTo>
                  <a:lnTo>
                    <a:pt x="430" y="612"/>
                  </a:lnTo>
                  <a:lnTo>
                    <a:pt x="430" y="612"/>
                  </a:lnTo>
                  <a:lnTo>
                    <a:pt x="475" y="606"/>
                  </a:lnTo>
                  <a:lnTo>
                    <a:pt x="475" y="606"/>
                  </a:lnTo>
                  <a:lnTo>
                    <a:pt x="517" y="602"/>
                  </a:lnTo>
                  <a:lnTo>
                    <a:pt x="517" y="602"/>
                  </a:lnTo>
                  <a:lnTo>
                    <a:pt x="561" y="597"/>
                  </a:lnTo>
                  <a:lnTo>
                    <a:pt x="561" y="597"/>
                  </a:lnTo>
                  <a:lnTo>
                    <a:pt x="606" y="591"/>
                  </a:lnTo>
                  <a:lnTo>
                    <a:pt x="606" y="591"/>
                  </a:lnTo>
                  <a:lnTo>
                    <a:pt x="651" y="587"/>
                  </a:lnTo>
                  <a:lnTo>
                    <a:pt x="651" y="587"/>
                  </a:lnTo>
                  <a:lnTo>
                    <a:pt x="696" y="581"/>
                  </a:lnTo>
                  <a:lnTo>
                    <a:pt x="696" y="581"/>
                  </a:lnTo>
                  <a:lnTo>
                    <a:pt x="744" y="577"/>
                  </a:lnTo>
                  <a:lnTo>
                    <a:pt x="744" y="577"/>
                  </a:lnTo>
                  <a:lnTo>
                    <a:pt x="787" y="573"/>
                  </a:lnTo>
                  <a:lnTo>
                    <a:pt x="787" y="573"/>
                  </a:lnTo>
                  <a:lnTo>
                    <a:pt x="840" y="567"/>
                  </a:lnTo>
                  <a:lnTo>
                    <a:pt x="840" y="567"/>
                  </a:lnTo>
                  <a:lnTo>
                    <a:pt x="882" y="563"/>
                  </a:lnTo>
                  <a:lnTo>
                    <a:pt x="882" y="563"/>
                  </a:lnTo>
                  <a:lnTo>
                    <a:pt x="937" y="557"/>
                  </a:lnTo>
                  <a:lnTo>
                    <a:pt x="937" y="557"/>
                  </a:lnTo>
                  <a:lnTo>
                    <a:pt x="980" y="553"/>
                  </a:lnTo>
                  <a:lnTo>
                    <a:pt x="980" y="553"/>
                  </a:lnTo>
                  <a:lnTo>
                    <a:pt x="1035" y="547"/>
                  </a:lnTo>
                  <a:lnTo>
                    <a:pt x="1035" y="547"/>
                  </a:lnTo>
                  <a:lnTo>
                    <a:pt x="1079" y="543"/>
                  </a:lnTo>
                  <a:lnTo>
                    <a:pt x="1079" y="543"/>
                  </a:lnTo>
                  <a:lnTo>
                    <a:pt x="1139" y="537"/>
                  </a:lnTo>
                  <a:lnTo>
                    <a:pt x="1139" y="537"/>
                  </a:lnTo>
                  <a:lnTo>
                    <a:pt x="1180" y="535"/>
                  </a:lnTo>
                  <a:lnTo>
                    <a:pt x="1180" y="535"/>
                  </a:lnTo>
                  <a:lnTo>
                    <a:pt x="1249" y="528"/>
                  </a:lnTo>
                  <a:lnTo>
                    <a:pt x="1249" y="528"/>
                  </a:lnTo>
                  <a:lnTo>
                    <a:pt x="1283" y="525"/>
                  </a:lnTo>
                  <a:lnTo>
                    <a:pt x="1283" y="525"/>
                  </a:lnTo>
                  <a:lnTo>
                    <a:pt x="1373" y="518"/>
                  </a:lnTo>
                  <a:lnTo>
                    <a:pt x="1373" y="518"/>
                  </a:lnTo>
                  <a:lnTo>
                    <a:pt x="1389" y="516"/>
                  </a:lnTo>
                  <a:lnTo>
                    <a:pt x="1389" y="516"/>
                  </a:lnTo>
                  <a:lnTo>
                    <a:pt x="1399" y="515"/>
                  </a:lnTo>
                  <a:lnTo>
                    <a:pt x="1399" y="515"/>
                  </a:lnTo>
                  <a:lnTo>
                    <a:pt x="1541" y="504"/>
                  </a:lnTo>
                  <a:lnTo>
                    <a:pt x="1541" y="504"/>
                  </a:lnTo>
                  <a:lnTo>
                    <a:pt x="1579" y="501"/>
                  </a:lnTo>
                  <a:lnTo>
                    <a:pt x="1579" y="501"/>
                  </a:lnTo>
                  <a:lnTo>
                    <a:pt x="1731" y="488"/>
                  </a:lnTo>
                  <a:lnTo>
                    <a:pt x="1731" y="488"/>
                  </a:lnTo>
                  <a:lnTo>
                    <a:pt x="1753" y="487"/>
                  </a:lnTo>
                  <a:lnTo>
                    <a:pt x="1753" y="487"/>
                  </a:lnTo>
                  <a:lnTo>
                    <a:pt x="1893" y="477"/>
                  </a:lnTo>
                  <a:lnTo>
                    <a:pt x="1893" y="477"/>
                  </a:lnTo>
                  <a:lnTo>
                    <a:pt x="1932" y="474"/>
                  </a:lnTo>
                  <a:lnTo>
                    <a:pt x="1932" y="474"/>
                  </a:lnTo>
                  <a:lnTo>
                    <a:pt x="2091" y="463"/>
                  </a:lnTo>
                  <a:lnTo>
                    <a:pt x="2091" y="463"/>
                  </a:lnTo>
                  <a:lnTo>
                    <a:pt x="2121" y="461"/>
                  </a:lnTo>
                  <a:lnTo>
                    <a:pt x="2121" y="461"/>
                  </a:lnTo>
                  <a:lnTo>
                    <a:pt x="2263" y="452"/>
                  </a:lnTo>
                  <a:lnTo>
                    <a:pt x="2263" y="452"/>
                  </a:lnTo>
                  <a:lnTo>
                    <a:pt x="2304" y="449"/>
                  </a:lnTo>
                  <a:lnTo>
                    <a:pt x="2304" y="449"/>
                  </a:lnTo>
                  <a:lnTo>
                    <a:pt x="2470" y="439"/>
                  </a:lnTo>
                  <a:lnTo>
                    <a:pt x="2470" y="439"/>
                  </a:lnTo>
                  <a:lnTo>
                    <a:pt x="2504" y="436"/>
                  </a:lnTo>
                  <a:lnTo>
                    <a:pt x="2504" y="436"/>
                  </a:lnTo>
                  <a:lnTo>
                    <a:pt x="2653" y="428"/>
                  </a:lnTo>
                  <a:lnTo>
                    <a:pt x="2653" y="428"/>
                  </a:lnTo>
                  <a:lnTo>
                    <a:pt x="2691" y="425"/>
                  </a:lnTo>
                  <a:lnTo>
                    <a:pt x="2691" y="425"/>
                  </a:lnTo>
                  <a:lnTo>
                    <a:pt x="2864" y="415"/>
                  </a:lnTo>
                  <a:lnTo>
                    <a:pt x="2864" y="415"/>
                  </a:lnTo>
                  <a:lnTo>
                    <a:pt x="2905" y="414"/>
                  </a:lnTo>
                  <a:lnTo>
                    <a:pt x="2905" y="414"/>
                  </a:lnTo>
                  <a:lnTo>
                    <a:pt x="3059" y="405"/>
                  </a:lnTo>
                  <a:lnTo>
                    <a:pt x="3059" y="405"/>
                  </a:lnTo>
                  <a:lnTo>
                    <a:pt x="3095" y="404"/>
                  </a:lnTo>
                  <a:lnTo>
                    <a:pt x="3095" y="404"/>
                  </a:lnTo>
                  <a:lnTo>
                    <a:pt x="3275" y="394"/>
                  </a:lnTo>
                  <a:lnTo>
                    <a:pt x="3275" y="394"/>
                  </a:lnTo>
                  <a:lnTo>
                    <a:pt x="3321" y="393"/>
                  </a:lnTo>
                  <a:lnTo>
                    <a:pt x="3321" y="393"/>
                  </a:lnTo>
                  <a:lnTo>
                    <a:pt x="3481" y="384"/>
                  </a:lnTo>
                  <a:lnTo>
                    <a:pt x="3481" y="384"/>
                  </a:lnTo>
                  <a:lnTo>
                    <a:pt x="3513" y="383"/>
                  </a:lnTo>
                  <a:lnTo>
                    <a:pt x="3513" y="383"/>
                  </a:lnTo>
                  <a:lnTo>
                    <a:pt x="3701" y="374"/>
                  </a:lnTo>
                  <a:lnTo>
                    <a:pt x="3701" y="374"/>
                  </a:lnTo>
                  <a:lnTo>
                    <a:pt x="3749" y="373"/>
                  </a:lnTo>
                  <a:lnTo>
                    <a:pt x="3749" y="373"/>
                  </a:lnTo>
                  <a:lnTo>
                    <a:pt x="3925" y="364"/>
                  </a:lnTo>
                  <a:lnTo>
                    <a:pt x="3925" y="364"/>
                  </a:lnTo>
                  <a:lnTo>
                    <a:pt x="3946" y="364"/>
                  </a:lnTo>
                  <a:lnTo>
                    <a:pt x="3946" y="364"/>
                  </a:lnTo>
                  <a:lnTo>
                    <a:pt x="4141" y="356"/>
                  </a:lnTo>
                  <a:lnTo>
                    <a:pt x="4141" y="356"/>
                  </a:lnTo>
                  <a:lnTo>
                    <a:pt x="4188" y="355"/>
                  </a:lnTo>
                  <a:lnTo>
                    <a:pt x="4188" y="355"/>
                  </a:lnTo>
                  <a:lnTo>
                    <a:pt x="4385" y="347"/>
                  </a:lnTo>
                  <a:lnTo>
                    <a:pt x="4385" y="347"/>
                  </a:lnTo>
                  <a:lnTo>
                    <a:pt x="4391" y="347"/>
                  </a:lnTo>
                  <a:lnTo>
                    <a:pt x="4391" y="347"/>
                  </a:lnTo>
                  <a:lnTo>
                    <a:pt x="4593" y="340"/>
                  </a:lnTo>
                  <a:lnTo>
                    <a:pt x="4593" y="340"/>
                  </a:lnTo>
                  <a:lnTo>
                    <a:pt x="4641" y="338"/>
                  </a:lnTo>
                  <a:lnTo>
                    <a:pt x="4641" y="338"/>
                  </a:lnTo>
                  <a:lnTo>
                    <a:pt x="4847" y="332"/>
                  </a:lnTo>
                  <a:lnTo>
                    <a:pt x="4847" y="332"/>
                  </a:lnTo>
                  <a:lnTo>
                    <a:pt x="4861" y="331"/>
                  </a:lnTo>
                  <a:lnTo>
                    <a:pt x="4861" y="331"/>
                  </a:lnTo>
                  <a:lnTo>
                    <a:pt x="5057" y="325"/>
                  </a:lnTo>
                  <a:lnTo>
                    <a:pt x="5057" y="325"/>
                  </a:lnTo>
                  <a:lnTo>
                    <a:pt x="5106" y="324"/>
                  </a:lnTo>
                  <a:lnTo>
                    <a:pt x="5106" y="324"/>
                  </a:lnTo>
                  <a:lnTo>
                    <a:pt x="5316" y="318"/>
                  </a:lnTo>
                  <a:lnTo>
                    <a:pt x="5316" y="318"/>
                  </a:lnTo>
                  <a:lnTo>
                    <a:pt x="5340" y="318"/>
                  </a:lnTo>
                  <a:lnTo>
                    <a:pt x="5340" y="318"/>
                  </a:lnTo>
                  <a:lnTo>
                    <a:pt x="5533" y="312"/>
                  </a:lnTo>
                  <a:lnTo>
                    <a:pt x="5533" y="312"/>
                  </a:lnTo>
                  <a:lnTo>
                    <a:pt x="5582" y="311"/>
                  </a:lnTo>
                  <a:lnTo>
                    <a:pt x="5582" y="311"/>
                  </a:lnTo>
                  <a:lnTo>
                    <a:pt x="5793" y="307"/>
                  </a:lnTo>
                  <a:lnTo>
                    <a:pt x="5793" y="307"/>
                  </a:lnTo>
                  <a:lnTo>
                    <a:pt x="5831" y="305"/>
                  </a:lnTo>
                  <a:lnTo>
                    <a:pt x="5831" y="305"/>
                  </a:lnTo>
                  <a:lnTo>
                    <a:pt x="5979" y="302"/>
                  </a:lnTo>
                  <a:lnTo>
                    <a:pt x="5979" y="302"/>
                  </a:lnTo>
                  <a:lnTo>
                    <a:pt x="6206" y="297"/>
                  </a:lnTo>
                  <a:lnTo>
                    <a:pt x="6206" y="297"/>
                  </a:lnTo>
                  <a:lnTo>
                    <a:pt x="6275" y="297"/>
                  </a:lnTo>
                  <a:lnTo>
                    <a:pt x="6275" y="297"/>
                  </a:lnTo>
                  <a:lnTo>
                    <a:pt x="6565" y="291"/>
                  </a:lnTo>
                  <a:lnTo>
                    <a:pt x="6565" y="291"/>
                  </a:lnTo>
                  <a:lnTo>
                    <a:pt x="6639" y="290"/>
                  </a:lnTo>
                  <a:lnTo>
                    <a:pt x="6639" y="290"/>
                  </a:lnTo>
                  <a:lnTo>
                    <a:pt x="6863" y="287"/>
                  </a:lnTo>
                  <a:lnTo>
                    <a:pt x="6863" y="287"/>
                  </a:lnTo>
                  <a:lnTo>
                    <a:pt x="6965" y="286"/>
                  </a:lnTo>
                  <a:lnTo>
                    <a:pt x="6965" y="286"/>
                  </a:lnTo>
                  <a:lnTo>
                    <a:pt x="7180" y="283"/>
                  </a:lnTo>
                  <a:lnTo>
                    <a:pt x="7180" y="283"/>
                  </a:lnTo>
                  <a:lnTo>
                    <a:pt x="7269" y="281"/>
                  </a:lnTo>
                  <a:lnTo>
                    <a:pt x="7269" y="281"/>
                  </a:lnTo>
                  <a:lnTo>
                    <a:pt x="7567" y="279"/>
                  </a:lnTo>
                  <a:lnTo>
                    <a:pt x="7567" y="279"/>
                  </a:lnTo>
                  <a:lnTo>
                    <a:pt x="7621" y="279"/>
                  </a:lnTo>
                  <a:lnTo>
                    <a:pt x="7621" y="279"/>
                  </a:lnTo>
                  <a:lnTo>
                    <a:pt x="7871" y="277"/>
                  </a:lnTo>
                  <a:lnTo>
                    <a:pt x="7871" y="277"/>
                  </a:lnTo>
                  <a:lnTo>
                    <a:pt x="7971" y="277"/>
                  </a:lnTo>
                  <a:lnTo>
                    <a:pt x="7971" y="277"/>
                  </a:lnTo>
                  <a:lnTo>
                    <a:pt x="8190" y="276"/>
                  </a:lnTo>
                  <a:lnTo>
                    <a:pt x="8190" y="276"/>
                  </a:lnTo>
                  <a:lnTo>
                    <a:pt x="8284" y="276"/>
                  </a:lnTo>
                  <a:lnTo>
                    <a:pt x="8284" y="276"/>
                  </a:lnTo>
                  <a:lnTo>
                    <a:pt x="8591" y="274"/>
                  </a:lnTo>
                  <a:lnTo>
                    <a:pt x="8591" y="274"/>
                  </a:lnTo>
                  <a:lnTo>
                    <a:pt x="9032" y="276"/>
                  </a:lnTo>
                  <a:lnTo>
                    <a:pt x="9032" y="276"/>
                  </a:lnTo>
                  <a:lnTo>
                    <a:pt x="9149" y="276"/>
                  </a:lnTo>
                  <a:lnTo>
                    <a:pt x="9149" y="276"/>
                  </a:lnTo>
                  <a:lnTo>
                    <a:pt x="9536" y="279"/>
                  </a:lnTo>
                  <a:lnTo>
                    <a:pt x="9536" y="279"/>
                  </a:lnTo>
                  <a:lnTo>
                    <a:pt x="9596" y="279"/>
                  </a:lnTo>
                  <a:lnTo>
                    <a:pt x="9596" y="279"/>
                  </a:lnTo>
                  <a:lnTo>
                    <a:pt x="9641" y="280"/>
                  </a:lnTo>
                  <a:lnTo>
                    <a:pt x="9641" y="280"/>
                  </a:lnTo>
                  <a:lnTo>
                    <a:pt x="9899" y="281"/>
                  </a:lnTo>
                  <a:lnTo>
                    <a:pt x="9899" y="281"/>
                  </a:lnTo>
                  <a:lnTo>
                    <a:pt x="9984" y="283"/>
                  </a:lnTo>
                  <a:lnTo>
                    <a:pt x="9984" y="283"/>
                  </a:lnTo>
                  <a:lnTo>
                    <a:pt x="10224" y="286"/>
                  </a:lnTo>
                  <a:lnTo>
                    <a:pt x="10224" y="286"/>
                  </a:lnTo>
                  <a:lnTo>
                    <a:pt x="10286" y="286"/>
                  </a:lnTo>
                  <a:lnTo>
                    <a:pt x="10286" y="286"/>
                  </a:lnTo>
                  <a:lnTo>
                    <a:pt x="10578" y="290"/>
                  </a:lnTo>
                  <a:lnTo>
                    <a:pt x="10578" y="290"/>
                  </a:lnTo>
                  <a:lnTo>
                    <a:pt x="10652" y="291"/>
                  </a:lnTo>
                  <a:lnTo>
                    <a:pt x="10652" y="291"/>
                  </a:lnTo>
                  <a:lnTo>
                    <a:pt x="10874" y="295"/>
                  </a:lnTo>
                  <a:lnTo>
                    <a:pt x="10874" y="295"/>
                  </a:lnTo>
                  <a:lnTo>
                    <a:pt x="10964" y="297"/>
                  </a:lnTo>
                  <a:lnTo>
                    <a:pt x="10964" y="297"/>
                  </a:lnTo>
                  <a:lnTo>
                    <a:pt x="11221" y="302"/>
                  </a:lnTo>
                  <a:lnTo>
                    <a:pt x="11221" y="302"/>
                  </a:lnTo>
                  <a:lnTo>
                    <a:pt x="11252" y="302"/>
                  </a:lnTo>
                  <a:lnTo>
                    <a:pt x="11252" y="302"/>
                  </a:lnTo>
                  <a:lnTo>
                    <a:pt x="11268" y="304"/>
                  </a:lnTo>
                  <a:lnTo>
                    <a:pt x="11268" y="304"/>
                  </a:lnTo>
                  <a:lnTo>
                    <a:pt x="11462" y="308"/>
                  </a:lnTo>
                  <a:lnTo>
                    <a:pt x="11462" y="308"/>
                  </a:lnTo>
                  <a:lnTo>
                    <a:pt x="11513" y="310"/>
                  </a:lnTo>
                  <a:lnTo>
                    <a:pt x="11513" y="310"/>
                  </a:lnTo>
                  <a:lnTo>
                    <a:pt x="11925" y="319"/>
                  </a:lnTo>
                  <a:lnTo>
                    <a:pt x="11925" y="319"/>
                  </a:lnTo>
                  <a:lnTo>
                    <a:pt x="11970" y="321"/>
                  </a:lnTo>
                  <a:lnTo>
                    <a:pt x="11970" y="321"/>
                  </a:lnTo>
                  <a:lnTo>
                    <a:pt x="12160" y="326"/>
                  </a:lnTo>
                  <a:lnTo>
                    <a:pt x="12160" y="326"/>
                  </a:lnTo>
                  <a:lnTo>
                    <a:pt x="12175" y="326"/>
                  </a:lnTo>
                  <a:lnTo>
                    <a:pt x="12175" y="326"/>
                  </a:lnTo>
                  <a:lnTo>
                    <a:pt x="12377" y="333"/>
                  </a:lnTo>
                  <a:lnTo>
                    <a:pt x="12377" y="333"/>
                  </a:lnTo>
                  <a:lnTo>
                    <a:pt x="12425" y="335"/>
                  </a:lnTo>
                  <a:lnTo>
                    <a:pt x="12425" y="335"/>
                  </a:lnTo>
                  <a:lnTo>
                    <a:pt x="12555" y="339"/>
                  </a:lnTo>
                  <a:lnTo>
                    <a:pt x="12555" y="339"/>
                  </a:lnTo>
                  <a:lnTo>
                    <a:pt x="12608" y="340"/>
                  </a:lnTo>
                  <a:lnTo>
                    <a:pt x="12608" y="340"/>
                  </a:lnTo>
                  <a:lnTo>
                    <a:pt x="12753" y="346"/>
                  </a:lnTo>
                  <a:lnTo>
                    <a:pt x="12753" y="346"/>
                  </a:lnTo>
                  <a:lnTo>
                    <a:pt x="12781" y="346"/>
                  </a:lnTo>
                  <a:lnTo>
                    <a:pt x="12781" y="346"/>
                  </a:lnTo>
                  <a:lnTo>
                    <a:pt x="12955" y="353"/>
                  </a:lnTo>
                  <a:lnTo>
                    <a:pt x="12955" y="353"/>
                  </a:lnTo>
                  <a:lnTo>
                    <a:pt x="12994" y="355"/>
                  </a:lnTo>
                  <a:lnTo>
                    <a:pt x="12994" y="355"/>
                  </a:lnTo>
                  <a:lnTo>
                    <a:pt x="13126" y="360"/>
                  </a:lnTo>
                  <a:lnTo>
                    <a:pt x="13126" y="360"/>
                  </a:lnTo>
                  <a:lnTo>
                    <a:pt x="13179" y="362"/>
                  </a:lnTo>
                  <a:lnTo>
                    <a:pt x="13179" y="362"/>
                  </a:lnTo>
                  <a:lnTo>
                    <a:pt x="13304" y="367"/>
                  </a:lnTo>
                  <a:lnTo>
                    <a:pt x="13304" y="367"/>
                  </a:lnTo>
                  <a:lnTo>
                    <a:pt x="13349" y="369"/>
                  </a:lnTo>
                  <a:lnTo>
                    <a:pt x="13349" y="369"/>
                  </a:lnTo>
                  <a:lnTo>
                    <a:pt x="13680" y="384"/>
                  </a:lnTo>
                  <a:lnTo>
                    <a:pt x="13680" y="384"/>
                  </a:lnTo>
                  <a:lnTo>
                    <a:pt x="13723" y="385"/>
                  </a:lnTo>
                  <a:lnTo>
                    <a:pt x="13723" y="385"/>
                  </a:lnTo>
                  <a:lnTo>
                    <a:pt x="13846" y="391"/>
                  </a:lnTo>
                  <a:lnTo>
                    <a:pt x="13846" y="391"/>
                  </a:lnTo>
                  <a:lnTo>
                    <a:pt x="13892" y="394"/>
                  </a:lnTo>
                  <a:lnTo>
                    <a:pt x="13892" y="394"/>
                  </a:lnTo>
                  <a:lnTo>
                    <a:pt x="14018" y="400"/>
                  </a:lnTo>
                  <a:lnTo>
                    <a:pt x="14018" y="400"/>
                  </a:lnTo>
                  <a:lnTo>
                    <a:pt x="14053" y="401"/>
                  </a:lnTo>
                  <a:lnTo>
                    <a:pt x="14053" y="401"/>
                  </a:lnTo>
                  <a:lnTo>
                    <a:pt x="14213" y="409"/>
                  </a:lnTo>
                  <a:lnTo>
                    <a:pt x="14213" y="409"/>
                  </a:lnTo>
                  <a:lnTo>
                    <a:pt x="14222" y="411"/>
                  </a:lnTo>
                  <a:lnTo>
                    <a:pt x="14222" y="411"/>
                  </a:lnTo>
                  <a:lnTo>
                    <a:pt x="14368" y="418"/>
                  </a:lnTo>
                  <a:lnTo>
                    <a:pt x="14368" y="418"/>
                  </a:lnTo>
                  <a:lnTo>
                    <a:pt x="14409" y="421"/>
                  </a:lnTo>
                  <a:lnTo>
                    <a:pt x="14409" y="421"/>
                  </a:lnTo>
                  <a:lnTo>
                    <a:pt x="14525" y="428"/>
                  </a:lnTo>
                  <a:lnTo>
                    <a:pt x="14525" y="428"/>
                  </a:lnTo>
                  <a:lnTo>
                    <a:pt x="14567" y="431"/>
                  </a:lnTo>
                  <a:lnTo>
                    <a:pt x="14567" y="431"/>
                  </a:lnTo>
                  <a:lnTo>
                    <a:pt x="14691" y="438"/>
                  </a:lnTo>
                  <a:lnTo>
                    <a:pt x="14691" y="438"/>
                  </a:lnTo>
                  <a:lnTo>
                    <a:pt x="14718" y="439"/>
                  </a:lnTo>
                  <a:lnTo>
                    <a:pt x="14718" y="439"/>
                  </a:lnTo>
                  <a:lnTo>
                    <a:pt x="14865" y="447"/>
                  </a:lnTo>
                  <a:lnTo>
                    <a:pt x="14865" y="447"/>
                  </a:lnTo>
                  <a:lnTo>
                    <a:pt x="14899" y="450"/>
                  </a:lnTo>
                  <a:lnTo>
                    <a:pt x="14899" y="450"/>
                  </a:lnTo>
                  <a:lnTo>
                    <a:pt x="15009" y="457"/>
                  </a:lnTo>
                  <a:lnTo>
                    <a:pt x="15009" y="457"/>
                  </a:lnTo>
                  <a:lnTo>
                    <a:pt x="15057" y="460"/>
                  </a:lnTo>
                  <a:lnTo>
                    <a:pt x="15057" y="460"/>
                  </a:lnTo>
                  <a:lnTo>
                    <a:pt x="15154" y="467"/>
                  </a:lnTo>
                  <a:lnTo>
                    <a:pt x="15154" y="467"/>
                  </a:lnTo>
                  <a:lnTo>
                    <a:pt x="15199" y="470"/>
                  </a:lnTo>
                  <a:lnTo>
                    <a:pt x="15199" y="470"/>
                  </a:lnTo>
                  <a:lnTo>
                    <a:pt x="15319" y="478"/>
                  </a:lnTo>
                  <a:lnTo>
                    <a:pt x="15319" y="478"/>
                  </a:lnTo>
                  <a:lnTo>
                    <a:pt x="15339" y="480"/>
                  </a:lnTo>
                  <a:lnTo>
                    <a:pt x="15339" y="480"/>
                  </a:lnTo>
                  <a:lnTo>
                    <a:pt x="15471" y="490"/>
                  </a:lnTo>
                  <a:lnTo>
                    <a:pt x="15471" y="490"/>
                  </a:lnTo>
                  <a:lnTo>
                    <a:pt x="15512" y="494"/>
                  </a:lnTo>
                  <a:lnTo>
                    <a:pt x="15512" y="494"/>
                  </a:lnTo>
                  <a:lnTo>
                    <a:pt x="15605" y="501"/>
                  </a:lnTo>
                  <a:lnTo>
                    <a:pt x="15605" y="501"/>
                  </a:lnTo>
                  <a:lnTo>
                    <a:pt x="15650" y="504"/>
                  </a:lnTo>
                  <a:lnTo>
                    <a:pt x="15650" y="504"/>
                  </a:lnTo>
                  <a:lnTo>
                    <a:pt x="15741" y="512"/>
                  </a:lnTo>
                  <a:lnTo>
                    <a:pt x="15741" y="512"/>
                  </a:lnTo>
                  <a:lnTo>
                    <a:pt x="15781" y="515"/>
                  </a:lnTo>
                  <a:lnTo>
                    <a:pt x="15781" y="515"/>
                  </a:lnTo>
                  <a:lnTo>
                    <a:pt x="15905" y="526"/>
                  </a:lnTo>
                  <a:lnTo>
                    <a:pt x="15905" y="526"/>
                  </a:lnTo>
                  <a:lnTo>
                    <a:pt x="15920" y="526"/>
                  </a:lnTo>
                  <a:lnTo>
                    <a:pt x="15920" y="526"/>
                  </a:lnTo>
                  <a:lnTo>
                    <a:pt x="16027" y="536"/>
                  </a:lnTo>
                  <a:lnTo>
                    <a:pt x="16027" y="536"/>
                  </a:lnTo>
                  <a:lnTo>
                    <a:pt x="16068" y="540"/>
                  </a:lnTo>
                  <a:lnTo>
                    <a:pt x="16068" y="540"/>
                  </a:lnTo>
                  <a:lnTo>
                    <a:pt x="16150" y="547"/>
                  </a:lnTo>
                  <a:lnTo>
                    <a:pt x="16150" y="547"/>
                  </a:lnTo>
                  <a:lnTo>
                    <a:pt x="16190" y="551"/>
                  </a:lnTo>
                  <a:lnTo>
                    <a:pt x="16190" y="551"/>
                  </a:lnTo>
                  <a:lnTo>
                    <a:pt x="16278" y="560"/>
                  </a:lnTo>
                  <a:lnTo>
                    <a:pt x="16278" y="560"/>
                  </a:lnTo>
                  <a:lnTo>
                    <a:pt x="16307" y="563"/>
                  </a:lnTo>
                  <a:lnTo>
                    <a:pt x="16307" y="563"/>
                  </a:lnTo>
                  <a:lnTo>
                    <a:pt x="16420" y="574"/>
                  </a:lnTo>
                  <a:lnTo>
                    <a:pt x="16420" y="574"/>
                  </a:lnTo>
                  <a:lnTo>
                    <a:pt x="16442" y="577"/>
                  </a:lnTo>
                  <a:lnTo>
                    <a:pt x="16442" y="577"/>
                  </a:lnTo>
                  <a:lnTo>
                    <a:pt x="16530" y="587"/>
                  </a:lnTo>
                  <a:lnTo>
                    <a:pt x="16530" y="587"/>
                  </a:lnTo>
                  <a:lnTo>
                    <a:pt x="16565" y="591"/>
                  </a:lnTo>
                  <a:lnTo>
                    <a:pt x="16565" y="591"/>
                  </a:lnTo>
                  <a:lnTo>
                    <a:pt x="16640" y="599"/>
                  </a:lnTo>
                  <a:lnTo>
                    <a:pt x="16640" y="599"/>
                  </a:lnTo>
                  <a:lnTo>
                    <a:pt x="16673" y="602"/>
                  </a:lnTo>
                  <a:lnTo>
                    <a:pt x="16673" y="602"/>
                  </a:lnTo>
                  <a:lnTo>
                    <a:pt x="16759" y="613"/>
                  </a:lnTo>
                  <a:lnTo>
                    <a:pt x="16759" y="613"/>
                  </a:lnTo>
                  <a:lnTo>
                    <a:pt x="16776" y="615"/>
                  </a:lnTo>
                  <a:lnTo>
                    <a:pt x="16776" y="615"/>
                  </a:lnTo>
                  <a:lnTo>
                    <a:pt x="16875" y="627"/>
                  </a:lnTo>
                  <a:lnTo>
                    <a:pt x="16875" y="627"/>
                  </a:lnTo>
                  <a:lnTo>
                    <a:pt x="16900" y="630"/>
                  </a:lnTo>
                  <a:lnTo>
                    <a:pt x="16900" y="630"/>
                  </a:lnTo>
                  <a:lnTo>
                    <a:pt x="16971" y="640"/>
                  </a:lnTo>
                  <a:lnTo>
                    <a:pt x="16971" y="640"/>
                  </a:lnTo>
                  <a:lnTo>
                    <a:pt x="17001" y="644"/>
                  </a:lnTo>
                  <a:lnTo>
                    <a:pt x="17001" y="644"/>
                  </a:lnTo>
                  <a:lnTo>
                    <a:pt x="17068" y="653"/>
                  </a:lnTo>
                  <a:lnTo>
                    <a:pt x="17068" y="653"/>
                  </a:lnTo>
                  <a:lnTo>
                    <a:pt x="17094" y="657"/>
                  </a:lnTo>
                  <a:lnTo>
                    <a:pt x="17094" y="657"/>
                  </a:lnTo>
                  <a:lnTo>
                    <a:pt x="17182" y="670"/>
                  </a:lnTo>
                  <a:lnTo>
                    <a:pt x="16968" y="385"/>
                  </a:lnTo>
                  <a:lnTo>
                    <a:pt x="16968" y="385"/>
                  </a:lnTo>
                  <a:lnTo>
                    <a:pt x="16882" y="373"/>
                  </a:lnTo>
                  <a:lnTo>
                    <a:pt x="16882" y="373"/>
                  </a:lnTo>
                  <a:lnTo>
                    <a:pt x="16855" y="369"/>
                  </a:lnTo>
                  <a:lnTo>
                    <a:pt x="16855" y="369"/>
                  </a:lnTo>
                  <a:lnTo>
                    <a:pt x="16792" y="360"/>
                  </a:lnTo>
                  <a:lnTo>
                    <a:pt x="16792" y="360"/>
                  </a:lnTo>
                  <a:lnTo>
                    <a:pt x="16761" y="356"/>
                  </a:lnTo>
                  <a:lnTo>
                    <a:pt x="16761" y="356"/>
                  </a:lnTo>
                  <a:lnTo>
                    <a:pt x="16693" y="346"/>
                  </a:lnTo>
                  <a:lnTo>
                    <a:pt x="16693" y="346"/>
                  </a:lnTo>
                  <a:lnTo>
                    <a:pt x="16668" y="343"/>
                  </a:lnTo>
                  <a:lnTo>
                    <a:pt x="16668" y="343"/>
                  </a:lnTo>
                  <a:lnTo>
                    <a:pt x="16571" y="331"/>
                  </a:lnTo>
                  <a:lnTo>
                    <a:pt x="16571" y="331"/>
                  </a:lnTo>
                  <a:lnTo>
                    <a:pt x="16555" y="329"/>
                  </a:lnTo>
                  <a:lnTo>
                    <a:pt x="16555" y="329"/>
                  </a:lnTo>
                  <a:lnTo>
                    <a:pt x="16471" y="319"/>
                  </a:lnTo>
                  <a:lnTo>
                    <a:pt x="16471" y="319"/>
                  </a:lnTo>
                  <a:lnTo>
                    <a:pt x="16440" y="315"/>
                  </a:lnTo>
                  <a:lnTo>
                    <a:pt x="16440" y="315"/>
                  </a:lnTo>
                  <a:lnTo>
                    <a:pt x="16365" y="307"/>
                  </a:lnTo>
                  <a:lnTo>
                    <a:pt x="16365" y="307"/>
                  </a:lnTo>
                  <a:lnTo>
                    <a:pt x="16331" y="304"/>
                  </a:lnTo>
                  <a:lnTo>
                    <a:pt x="16331" y="304"/>
                  </a:lnTo>
                  <a:lnTo>
                    <a:pt x="16245" y="294"/>
                  </a:lnTo>
                  <a:lnTo>
                    <a:pt x="16245" y="294"/>
                  </a:lnTo>
                  <a:lnTo>
                    <a:pt x="16224" y="293"/>
                  </a:lnTo>
                  <a:lnTo>
                    <a:pt x="16224" y="293"/>
                  </a:lnTo>
                  <a:lnTo>
                    <a:pt x="16114" y="281"/>
                  </a:lnTo>
                  <a:lnTo>
                    <a:pt x="16114" y="281"/>
                  </a:lnTo>
                  <a:lnTo>
                    <a:pt x="16107" y="280"/>
                  </a:lnTo>
                  <a:lnTo>
                    <a:pt x="16107" y="280"/>
                  </a:lnTo>
                  <a:lnTo>
                    <a:pt x="16086" y="279"/>
                  </a:lnTo>
                  <a:lnTo>
                    <a:pt x="16086" y="279"/>
                  </a:lnTo>
                  <a:lnTo>
                    <a:pt x="15999" y="270"/>
                  </a:lnTo>
                  <a:lnTo>
                    <a:pt x="15999" y="270"/>
                  </a:lnTo>
                  <a:lnTo>
                    <a:pt x="15962" y="266"/>
                  </a:lnTo>
                  <a:lnTo>
                    <a:pt x="15962" y="266"/>
                  </a:lnTo>
                  <a:lnTo>
                    <a:pt x="15879" y="259"/>
                  </a:lnTo>
                  <a:lnTo>
                    <a:pt x="15879" y="259"/>
                  </a:lnTo>
                  <a:lnTo>
                    <a:pt x="15843" y="255"/>
                  </a:lnTo>
                  <a:lnTo>
                    <a:pt x="15843" y="255"/>
                  </a:lnTo>
                  <a:lnTo>
                    <a:pt x="15737" y="246"/>
                  </a:lnTo>
                  <a:lnTo>
                    <a:pt x="15737" y="246"/>
                  </a:lnTo>
                  <a:lnTo>
                    <a:pt x="15723" y="245"/>
                  </a:lnTo>
                  <a:lnTo>
                    <a:pt x="15723" y="245"/>
                  </a:lnTo>
                  <a:lnTo>
                    <a:pt x="15602" y="234"/>
                  </a:lnTo>
                  <a:lnTo>
                    <a:pt x="15602" y="234"/>
                  </a:lnTo>
                  <a:lnTo>
                    <a:pt x="15560" y="231"/>
                  </a:lnTo>
                  <a:lnTo>
                    <a:pt x="15560" y="231"/>
                  </a:lnTo>
                  <a:lnTo>
                    <a:pt x="15508" y="227"/>
                  </a:lnTo>
                  <a:lnTo>
                    <a:pt x="15508" y="227"/>
                  </a:lnTo>
                  <a:lnTo>
                    <a:pt x="15477" y="224"/>
                  </a:lnTo>
                  <a:lnTo>
                    <a:pt x="15477" y="224"/>
                  </a:lnTo>
                  <a:lnTo>
                    <a:pt x="15427" y="219"/>
                  </a:lnTo>
                  <a:lnTo>
                    <a:pt x="15427" y="219"/>
                  </a:lnTo>
                  <a:lnTo>
                    <a:pt x="15343" y="214"/>
                  </a:lnTo>
                  <a:lnTo>
                    <a:pt x="15343" y="214"/>
                  </a:lnTo>
                  <a:lnTo>
                    <a:pt x="15298" y="210"/>
                  </a:lnTo>
                  <a:lnTo>
                    <a:pt x="15298" y="210"/>
                  </a:lnTo>
                  <a:lnTo>
                    <a:pt x="15171" y="200"/>
                  </a:lnTo>
                  <a:lnTo>
                    <a:pt x="15171" y="200"/>
                  </a:lnTo>
                  <a:lnTo>
                    <a:pt x="15143" y="198"/>
                  </a:lnTo>
                  <a:lnTo>
                    <a:pt x="15143" y="198"/>
                  </a:lnTo>
                  <a:lnTo>
                    <a:pt x="15036" y="191"/>
                  </a:lnTo>
                  <a:lnTo>
                    <a:pt x="15036" y="191"/>
                  </a:lnTo>
                  <a:lnTo>
                    <a:pt x="15019" y="190"/>
                  </a:lnTo>
                  <a:lnTo>
                    <a:pt x="15019" y="190"/>
                  </a:lnTo>
                  <a:lnTo>
                    <a:pt x="14988" y="187"/>
                  </a:lnTo>
                  <a:lnTo>
                    <a:pt x="14988" y="187"/>
                  </a:lnTo>
                  <a:lnTo>
                    <a:pt x="14898" y="181"/>
                  </a:lnTo>
                  <a:lnTo>
                    <a:pt x="14898" y="181"/>
                  </a:lnTo>
                  <a:lnTo>
                    <a:pt x="14847" y="177"/>
                  </a:lnTo>
                  <a:lnTo>
                    <a:pt x="14847" y="177"/>
                  </a:lnTo>
                  <a:lnTo>
                    <a:pt x="14747" y="172"/>
                  </a:lnTo>
                  <a:lnTo>
                    <a:pt x="14747" y="172"/>
                  </a:lnTo>
                  <a:lnTo>
                    <a:pt x="14706" y="169"/>
                  </a:lnTo>
                  <a:lnTo>
                    <a:pt x="14706" y="169"/>
                  </a:lnTo>
                  <a:lnTo>
                    <a:pt x="14568" y="160"/>
                  </a:lnTo>
                  <a:lnTo>
                    <a:pt x="14568" y="160"/>
                  </a:lnTo>
                  <a:lnTo>
                    <a:pt x="14523" y="158"/>
                  </a:lnTo>
                  <a:lnTo>
                    <a:pt x="14523" y="158"/>
                  </a:lnTo>
                  <a:lnTo>
                    <a:pt x="14425" y="152"/>
                  </a:lnTo>
                  <a:lnTo>
                    <a:pt x="14425" y="152"/>
                  </a:lnTo>
                  <a:lnTo>
                    <a:pt x="14367" y="148"/>
                  </a:lnTo>
                  <a:lnTo>
                    <a:pt x="14367" y="148"/>
                  </a:lnTo>
                  <a:lnTo>
                    <a:pt x="14274" y="142"/>
                  </a:lnTo>
                  <a:lnTo>
                    <a:pt x="14274" y="142"/>
                  </a:lnTo>
                  <a:lnTo>
                    <a:pt x="14218" y="139"/>
                  </a:lnTo>
                  <a:lnTo>
                    <a:pt x="14218" y="139"/>
                  </a:lnTo>
                  <a:lnTo>
                    <a:pt x="14102" y="134"/>
                  </a:lnTo>
                  <a:lnTo>
                    <a:pt x="14102" y="134"/>
                  </a:lnTo>
                  <a:lnTo>
                    <a:pt x="14070" y="131"/>
                  </a:lnTo>
                  <a:lnTo>
                    <a:pt x="14070" y="131"/>
                  </a:lnTo>
                  <a:lnTo>
                    <a:pt x="13919" y="124"/>
                  </a:lnTo>
                  <a:lnTo>
                    <a:pt x="13919" y="124"/>
                  </a:lnTo>
                  <a:lnTo>
                    <a:pt x="13874" y="121"/>
                  </a:lnTo>
                  <a:lnTo>
                    <a:pt x="13874" y="121"/>
                  </a:lnTo>
                  <a:lnTo>
                    <a:pt x="13763" y="115"/>
                  </a:lnTo>
                  <a:lnTo>
                    <a:pt x="13763" y="115"/>
                  </a:lnTo>
                  <a:lnTo>
                    <a:pt x="13738" y="114"/>
                  </a:lnTo>
                  <a:lnTo>
                    <a:pt x="13738" y="114"/>
                  </a:lnTo>
                  <a:lnTo>
                    <a:pt x="13711" y="113"/>
                  </a:lnTo>
                  <a:lnTo>
                    <a:pt x="13711" y="113"/>
                  </a:lnTo>
                  <a:lnTo>
                    <a:pt x="13600" y="108"/>
                  </a:lnTo>
                  <a:lnTo>
                    <a:pt x="13600" y="108"/>
                  </a:lnTo>
                  <a:lnTo>
                    <a:pt x="13552" y="106"/>
                  </a:lnTo>
                  <a:lnTo>
                    <a:pt x="13552" y="106"/>
                  </a:lnTo>
                  <a:lnTo>
                    <a:pt x="13532" y="104"/>
                  </a:lnTo>
                  <a:lnTo>
                    <a:pt x="13532" y="104"/>
                  </a:lnTo>
                  <a:lnTo>
                    <a:pt x="13393" y="98"/>
                  </a:lnTo>
                  <a:lnTo>
                    <a:pt x="13393" y="98"/>
                  </a:lnTo>
                  <a:lnTo>
                    <a:pt x="13384" y="98"/>
                  </a:lnTo>
                  <a:lnTo>
                    <a:pt x="13384" y="98"/>
                  </a:lnTo>
                  <a:lnTo>
                    <a:pt x="13232" y="91"/>
                  </a:lnTo>
                  <a:lnTo>
                    <a:pt x="13232" y="91"/>
                  </a:lnTo>
                  <a:lnTo>
                    <a:pt x="13181" y="90"/>
                  </a:lnTo>
                  <a:lnTo>
                    <a:pt x="13181" y="90"/>
                  </a:lnTo>
                  <a:lnTo>
                    <a:pt x="13067" y="84"/>
                  </a:lnTo>
                  <a:lnTo>
                    <a:pt x="13067" y="84"/>
                  </a:lnTo>
                  <a:lnTo>
                    <a:pt x="13011" y="83"/>
                  </a:lnTo>
                  <a:lnTo>
                    <a:pt x="13011" y="83"/>
                  </a:lnTo>
                  <a:lnTo>
                    <a:pt x="12891" y="77"/>
                  </a:lnTo>
                  <a:lnTo>
                    <a:pt x="12891" y="77"/>
                  </a:lnTo>
                  <a:lnTo>
                    <a:pt x="12843" y="76"/>
                  </a:lnTo>
                  <a:lnTo>
                    <a:pt x="12843" y="76"/>
                  </a:lnTo>
                  <a:lnTo>
                    <a:pt x="12680" y="70"/>
                  </a:lnTo>
                  <a:lnTo>
                    <a:pt x="12680" y="70"/>
                  </a:lnTo>
                  <a:lnTo>
                    <a:pt x="12634" y="69"/>
                  </a:lnTo>
                  <a:lnTo>
                    <a:pt x="12634" y="69"/>
                  </a:lnTo>
                  <a:lnTo>
                    <a:pt x="12513" y="65"/>
                  </a:lnTo>
                  <a:lnTo>
                    <a:pt x="12513" y="65"/>
                  </a:lnTo>
                  <a:lnTo>
                    <a:pt x="12446" y="62"/>
                  </a:lnTo>
                  <a:lnTo>
                    <a:pt x="12446" y="62"/>
                  </a:lnTo>
                  <a:lnTo>
                    <a:pt x="12342" y="59"/>
                  </a:lnTo>
                  <a:lnTo>
                    <a:pt x="12342" y="59"/>
                  </a:lnTo>
                  <a:lnTo>
                    <a:pt x="12300" y="58"/>
                  </a:lnTo>
                  <a:lnTo>
                    <a:pt x="12300" y="58"/>
                  </a:lnTo>
                  <a:lnTo>
                    <a:pt x="12275" y="56"/>
                  </a:lnTo>
                  <a:lnTo>
                    <a:pt x="12275" y="56"/>
                  </a:lnTo>
                  <a:lnTo>
                    <a:pt x="12090" y="51"/>
                  </a:lnTo>
                  <a:lnTo>
                    <a:pt x="12090" y="51"/>
                  </a:lnTo>
                  <a:lnTo>
                    <a:pt x="12056" y="49"/>
                  </a:lnTo>
                  <a:lnTo>
                    <a:pt x="12056" y="49"/>
                  </a:lnTo>
                  <a:lnTo>
                    <a:pt x="11890" y="45"/>
                  </a:lnTo>
                  <a:lnTo>
                    <a:pt x="11890" y="45"/>
                  </a:lnTo>
                  <a:lnTo>
                    <a:pt x="11839" y="44"/>
                  </a:lnTo>
                  <a:lnTo>
                    <a:pt x="11839" y="44"/>
                  </a:lnTo>
                  <a:lnTo>
                    <a:pt x="11641" y="38"/>
                  </a:lnTo>
                  <a:lnTo>
                    <a:pt x="11641" y="38"/>
                  </a:lnTo>
                  <a:lnTo>
                    <a:pt x="11635" y="38"/>
                  </a:lnTo>
                  <a:lnTo>
                    <a:pt x="11635" y="38"/>
                  </a:lnTo>
                  <a:lnTo>
                    <a:pt x="11444" y="34"/>
                  </a:lnTo>
                  <a:lnTo>
                    <a:pt x="11444" y="34"/>
                  </a:lnTo>
                  <a:lnTo>
                    <a:pt x="11416" y="32"/>
                  </a:lnTo>
                  <a:lnTo>
                    <a:pt x="11416" y="32"/>
                  </a:lnTo>
                  <a:lnTo>
                    <a:pt x="11386" y="32"/>
                  </a:lnTo>
                  <a:lnTo>
                    <a:pt x="11386" y="32"/>
                  </a:lnTo>
                  <a:lnTo>
                    <a:pt x="11216" y="28"/>
                  </a:lnTo>
                  <a:lnTo>
                    <a:pt x="11216" y="28"/>
                  </a:lnTo>
                  <a:lnTo>
                    <a:pt x="11182" y="27"/>
                  </a:lnTo>
                  <a:lnTo>
                    <a:pt x="11182" y="27"/>
                  </a:lnTo>
                  <a:lnTo>
                    <a:pt x="11179" y="27"/>
                  </a:lnTo>
                  <a:lnTo>
                    <a:pt x="11179" y="27"/>
                  </a:lnTo>
                  <a:lnTo>
                    <a:pt x="11169" y="27"/>
                  </a:lnTo>
                  <a:lnTo>
                    <a:pt x="11169" y="27"/>
                  </a:lnTo>
                  <a:lnTo>
                    <a:pt x="10902" y="21"/>
                  </a:lnTo>
                  <a:lnTo>
                    <a:pt x="10902" y="21"/>
                  </a:lnTo>
                  <a:lnTo>
                    <a:pt x="10820" y="20"/>
                  </a:lnTo>
                  <a:lnTo>
                    <a:pt x="10820" y="20"/>
                  </a:lnTo>
                  <a:lnTo>
                    <a:pt x="10599" y="17"/>
                  </a:lnTo>
                  <a:lnTo>
                    <a:pt x="10599" y="17"/>
                  </a:lnTo>
                  <a:lnTo>
                    <a:pt x="10529" y="15"/>
                  </a:lnTo>
                  <a:lnTo>
                    <a:pt x="10529" y="15"/>
                  </a:lnTo>
                  <a:lnTo>
                    <a:pt x="10499" y="14"/>
                  </a:lnTo>
                  <a:lnTo>
                    <a:pt x="10499" y="14"/>
                  </a:lnTo>
                  <a:lnTo>
                    <a:pt x="10243" y="11"/>
                  </a:lnTo>
                  <a:lnTo>
                    <a:pt x="10243" y="11"/>
                  </a:lnTo>
                  <a:lnTo>
                    <a:pt x="10188" y="10"/>
                  </a:lnTo>
                  <a:lnTo>
                    <a:pt x="10188" y="10"/>
                  </a:lnTo>
                  <a:lnTo>
                    <a:pt x="9948" y="7"/>
                  </a:lnTo>
                  <a:lnTo>
                    <a:pt x="9948" y="7"/>
                  </a:lnTo>
                  <a:lnTo>
                    <a:pt x="9867" y="7"/>
                  </a:lnTo>
                  <a:lnTo>
                    <a:pt x="9867" y="7"/>
                  </a:lnTo>
                  <a:lnTo>
                    <a:pt x="9613" y="4"/>
                  </a:lnTo>
                  <a:lnTo>
                    <a:pt x="9613" y="4"/>
                  </a:lnTo>
                  <a:lnTo>
                    <a:pt x="9572" y="4"/>
                  </a:lnTo>
                  <a:lnTo>
                    <a:pt x="9572" y="4"/>
                  </a:lnTo>
                  <a:lnTo>
                    <a:pt x="9554" y="4"/>
                  </a:lnTo>
                  <a:lnTo>
                    <a:pt x="9554" y="4"/>
                  </a:lnTo>
                  <a:lnTo>
                    <a:pt x="9512" y="3"/>
                  </a:lnTo>
                  <a:lnTo>
                    <a:pt x="9512" y="3"/>
                  </a:lnTo>
                  <a:lnTo>
                    <a:pt x="9136" y="1"/>
                  </a:lnTo>
                  <a:lnTo>
                    <a:pt x="9136" y="1"/>
                  </a:lnTo>
                  <a:lnTo>
                    <a:pt x="9020" y="0"/>
                  </a:lnTo>
                  <a:lnTo>
                    <a:pt x="9020" y="0"/>
                  </a:lnTo>
                  <a:lnTo>
                    <a:pt x="8591" y="0"/>
                  </a:lnTo>
                  <a:lnTo>
                    <a:pt x="8591" y="0"/>
                  </a:lnTo>
                  <a:lnTo>
                    <a:pt x="8291" y="0"/>
                  </a:lnTo>
                  <a:lnTo>
                    <a:pt x="8291" y="0"/>
                  </a:lnTo>
                  <a:lnTo>
                    <a:pt x="8201" y="0"/>
                  </a:lnTo>
                  <a:lnTo>
                    <a:pt x="8201" y="0"/>
                  </a:lnTo>
                  <a:lnTo>
                    <a:pt x="7986" y="1"/>
                  </a:lnTo>
                  <a:lnTo>
                    <a:pt x="7986" y="1"/>
                  </a:lnTo>
                  <a:lnTo>
                    <a:pt x="7890" y="1"/>
                  </a:lnTo>
                  <a:lnTo>
                    <a:pt x="7890" y="1"/>
                  </a:lnTo>
                  <a:lnTo>
                    <a:pt x="7642" y="4"/>
                  </a:lnTo>
                  <a:lnTo>
                    <a:pt x="7642" y="4"/>
                  </a:lnTo>
                  <a:lnTo>
                    <a:pt x="7593" y="4"/>
                  </a:lnTo>
                  <a:lnTo>
                    <a:pt x="7593" y="4"/>
                  </a:lnTo>
                  <a:lnTo>
                    <a:pt x="7300" y="7"/>
                  </a:lnTo>
                  <a:lnTo>
                    <a:pt x="7300" y="7"/>
                  </a:lnTo>
                  <a:lnTo>
                    <a:pt x="7218" y="7"/>
                  </a:lnTo>
                  <a:lnTo>
                    <a:pt x="7218" y="7"/>
                  </a:lnTo>
                  <a:lnTo>
                    <a:pt x="7004" y="10"/>
                  </a:lnTo>
                  <a:lnTo>
                    <a:pt x="7004" y="10"/>
                  </a:lnTo>
                  <a:lnTo>
                    <a:pt x="6908" y="11"/>
                  </a:lnTo>
                  <a:lnTo>
                    <a:pt x="6908" y="11"/>
                  </a:lnTo>
                  <a:lnTo>
                    <a:pt x="6690" y="14"/>
                  </a:lnTo>
                  <a:lnTo>
                    <a:pt x="6690" y="14"/>
                  </a:lnTo>
                  <a:lnTo>
                    <a:pt x="6615" y="15"/>
                  </a:lnTo>
                  <a:lnTo>
                    <a:pt x="6615" y="15"/>
                  </a:lnTo>
                  <a:lnTo>
                    <a:pt x="6594" y="15"/>
                  </a:lnTo>
                  <a:lnTo>
                    <a:pt x="6594" y="15"/>
                  </a:lnTo>
                  <a:lnTo>
                    <a:pt x="6332" y="21"/>
                  </a:lnTo>
                  <a:lnTo>
                    <a:pt x="6332" y="21"/>
                  </a:lnTo>
                  <a:lnTo>
                    <a:pt x="6265" y="23"/>
                  </a:lnTo>
                  <a:lnTo>
                    <a:pt x="6265" y="23"/>
                  </a:lnTo>
                  <a:lnTo>
                    <a:pt x="6045" y="27"/>
                  </a:lnTo>
                  <a:lnTo>
                    <a:pt x="6045" y="27"/>
                  </a:lnTo>
                  <a:lnTo>
                    <a:pt x="6003" y="27"/>
                  </a:lnTo>
                  <a:lnTo>
                    <a:pt x="6003" y="27"/>
                  </a:lnTo>
                  <a:lnTo>
                    <a:pt x="5902" y="30"/>
                  </a:lnTo>
                  <a:lnTo>
                    <a:pt x="5902" y="30"/>
                  </a:lnTo>
                  <a:lnTo>
                    <a:pt x="5862" y="31"/>
                  </a:lnTo>
                  <a:lnTo>
                    <a:pt x="5862" y="31"/>
                  </a:lnTo>
                  <a:lnTo>
                    <a:pt x="5658" y="35"/>
                  </a:lnTo>
                  <a:lnTo>
                    <a:pt x="5658" y="35"/>
                  </a:lnTo>
                  <a:lnTo>
                    <a:pt x="5609" y="37"/>
                  </a:lnTo>
                  <a:lnTo>
                    <a:pt x="5609" y="37"/>
                  </a:lnTo>
                  <a:lnTo>
                    <a:pt x="5423" y="41"/>
                  </a:lnTo>
                  <a:lnTo>
                    <a:pt x="5423" y="41"/>
                  </a:lnTo>
                  <a:lnTo>
                    <a:pt x="5397" y="42"/>
                  </a:lnTo>
                  <a:lnTo>
                    <a:pt x="5397" y="42"/>
                  </a:lnTo>
                  <a:lnTo>
                    <a:pt x="5193" y="48"/>
                  </a:lnTo>
                  <a:lnTo>
                    <a:pt x="5193" y="48"/>
                  </a:lnTo>
                  <a:lnTo>
                    <a:pt x="5147" y="49"/>
                  </a:lnTo>
                  <a:lnTo>
                    <a:pt x="5147" y="49"/>
                  </a:lnTo>
                  <a:lnTo>
                    <a:pt x="4950" y="55"/>
                  </a:lnTo>
                  <a:lnTo>
                    <a:pt x="4950" y="55"/>
                  </a:lnTo>
                  <a:lnTo>
                    <a:pt x="4941" y="55"/>
                  </a:lnTo>
                  <a:lnTo>
                    <a:pt x="4941" y="55"/>
                  </a:lnTo>
                  <a:lnTo>
                    <a:pt x="4738" y="62"/>
                  </a:lnTo>
                  <a:lnTo>
                    <a:pt x="4738" y="62"/>
                  </a:lnTo>
                  <a:lnTo>
                    <a:pt x="4717" y="62"/>
                  </a:lnTo>
                  <a:lnTo>
                    <a:pt x="4717" y="62"/>
                  </a:lnTo>
                  <a:lnTo>
                    <a:pt x="4696" y="63"/>
                  </a:lnTo>
                  <a:lnTo>
                    <a:pt x="4696" y="63"/>
                  </a:lnTo>
                  <a:lnTo>
                    <a:pt x="4296" y="77"/>
                  </a:lnTo>
                  <a:lnTo>
                    <a:pt x="4296" y="77"/>
                  </a:lnTo>
                  <a:lnTo>
                    <a:pt x="4254" y="79"/>
                  </a:lnTo>
                  <a:lnTo>
                    <a:pt x="4254" y="79"/>
                  </a:lnTo>
                  <a:lnTo>
                    <a:pt x="4060" y="87"/>
                  </a:lnTo>
                  <a:lnTo>
                    <a:pt x="4060" y="87"/>
                  </a:lnTo>
                  <a:lnTo>
                    <a:pt x="4044" y="87"/>
                  </a:lnTo>
                  <a:lnTo>
                    <a:pt x="4044" y="87"/>
                  </a:lnTo>
                  <a:lnTo>
                    <a:pt x="3868" y="96"/>
                  </a:lnTo>
                  <a:lnTo>
                    <a:pt x="3868" y="96"/>
                  </a:lnTo>
                  <a:lnTo>
                    <a:pt x="3823" y="97"/>
                  </a:lnTo>
                  <a:lnTo>
                    <a:pt x="3823" y="97"/>
                  </a:lnTo>
                  <a:lnTo>
                    <a:pt x="3651" y="104"/>
                  </a:lnTo>
                  <a:lnTo>
                    <a:pt x="3651" y="104"/>
                  </a:lnTo>
                  <a:lnTo>
                    <a:pt x="3642" y="106"/>
                  </a:lnTo>
                  <a:lnTo>
                    <a:pt x="3642" y="106"/>
                  </a:lnTo>
                  <a:lnTo>
                    <a:pt x="3608" y="107"/>
                  </a:lnTo>
                  <a:lnTo>
                    <a:pt x="3608" y="107"/>
                  </a:lnTo>
                  <a:lnTo>
                    <a:pt x="3454" y="114"/>
                  </a:lnTo>
                  <a:lnTo>
                    <a:pt x="3454" y="114"/>
                  </a:lnTo>
                  <a:lnTo>
                    <a:pt x="3408" y="117"/>
                  </a:lnTo>
                  <a:lnTo>
                    <a:pt x="3408" y="117"/>
                  </a:lnTo>
                  <a:lnTo>
                    <a:pt x="3233" y="125"/>
                  </a:lnTo>
                  <a:lnTo>
                    <a:pt x="3233" y="125"/>
                  </a:lnTo>
                  <a:lnTo>
                    <a:pt x="3197" y="127"/>
                  </a:lnTo>
                  <a:lnTo>
                    <a:pt x="3197" y="127"/>
                  </a:lnTo>
                  <a:lnTo>
                    <a:pt x="3049" y="135"/>
                  </a:lnTo>
                  <a:lnTo>
                    <a:pt x="3049" y="135"/>
                  </a:lnTo>
                  <a:lnTo>
                    <a:pt x="3022" y="136"/>
                  </a:lnTo>
                  <a:lnTo>
                    <a:pt x="3022" y="136"/>
                  </a:lnTo>
                  <a:lnTo>
                    <a:pt x="3008" y="138"/>
                  </a:lnTo>
                  <a:lnTo>
                    <a:pt x="3008" y="138"/>
                  </a:lnTo>
                  <a:lnTo>
                    <a:pt x="2839" y="146"/>
                  </a:lnTo>
                  <a:lnTo>
                    <a:pt x="2839" y="146"/>
                  </a:lnTo>
                  <a:lnTo>
                    <a:pt x="2801" y="149"/>
                  </a:lnTo>
                  <a:lnTo>
                    <a:pt x="2801" y="149"/>
                  </a:lnTo>
                  <a:lnTo>
                    <a:pt x="2657" y="158"/>
                  </a:lnTo>
                  <a:lnTo>
                    <a:pt x="2657" y="158"/>
                  </a:lnTo>
                  <a:lnTo>
                    <a:pt x="2624" y="159"/>
                  </a:lnTo>
                  <a:lnTo>
                    <a:pt x="2624" y="159"/>
                  </a:lnTo>
                  <a:lnTo>
                    <a:pt x="2460" y="170"/>
                  </a:lnTo>
                  <a:lnTo>
                    <a:pt x="2460" y="170"/>
                  </a:lnTo>
                  <a:lnTo>
                    <a:pt x="2422" y="172"/>
                  </a:lnTo>
                  <a:lnTo>
                    <a:pt x="2422" y="172"/>
                  </a:lnTo>
                  <a:lnTo>
                    <a:pt x="2281" y="181"/>
                  </a:lnTo>
                  <a:lnTo>
                    <a:pt x="2281" y="181"/>
                  </a:lnTo>
                  <a:lnTo>
                    <a:pt x="2255" y="183"/>
                  </a:lnTo>
                  <a:lnTo>
                    <a:pt x="2255" y="183"/>
                  </a:lnTo>
                  <a:lnTo>
                    <a:pt x="2098" y="194"/>
                  </a:lnTo>
                  <a:lnTo>
                    <a:pt x="2098" y="194"/>
                  </a:lnTo>
                  <a:lnTo>
                    <a:pt x="2060" y="197"/>
                  </a:lnTo>
                  <a:lnTo>
                    <a:pt x="2060" y="197"/>
                  </a:lnTo>
                  <a:lnTo>
                    <a:pt x="1922" y="207"/>
                  </a:lnTo>
                  <a:lnTo>
                    <a:pt x="1922" y="207"/>
                  </a:lnTo>
                  <a:lnTo>
                    <a:pt x="1903" y="208"/>
                  </a:lnTo>
                  <a:lnTo>
                    <a:pt x="1903" y="208"/>
                  </a:lnTo>
                  <a:lnTo>
                    <a:pt x="1753" y="219"/>
                  </a:lnTo>
                  <a:lnTo>
                    <a:pt x="1753" y="219"/>
                  </a:lnTo>
                  <a:lnTo>
                    <a:pt x="1717" y="222"/>
                  </a:lnTo>
                  <a:lnTo>
                    <a:pt x="1717" y="222"/>
                  </a:lnTo>
                  <a:lnTo>
                    <a:pt x="1674" y="227"/>
                  </a:lnTo>
                  <a:lnTo>
                    <a:pt x="1674" y="227"/>
                  </a:lnTo>
                  <a:lnTo>
                    <a:pt x="1577" y="235"/>
                  </a:lnTo>
                  <a:lnTo>
                    <a:pt x="1577" y="235"/>
                  </a:lnTo>
                  <a:lnTo>
                    <a:pt x="1570" y="235"/>
                  </a:lnTo>
                  <a:lnTo>
                    <a:pt x="1570" y="235"/>
                  </a:lnTo>
                  <a:lnTo>
                    <a:pt x="1569" y="235"/>
                  </a:lnTo>
                  <a:lnTo>
                    <a:pt x="1569" y="235"/>
                  </a:lnTo>
                  <a:lnTo>
                    <a:pt x="1548" y="236"/>
                  </a:lnTo>
                  <a:lnTo>
                    <a:pt x="1548" y="236"/>
                  </a:lnTo>
                  <a:lnTo>
                    <a:pt x="1466" y="243"/>
                  </a:lnTo>
                  <a:lnTo>
                    <a:pt x="1466" y="243"/>
                  </a:lnTo>
                  <a:lnTo>
                    <a:pt x="1427" y="248"/>
                  </a:lnTo>
                  <a:lnTo>
                    <a:pt x="1427" y="248"/>
                  </a:lnTo>
                  <a:lnTo>
                    <a:pt x="1365" y="253"/>
                  </a:lnTo>
                  <a:lnTo>
                    <a:pt x="1365" y="253"/>
                  </a:lnTo>
                  <a:lnTo>
                    <a:pt x="1325" y="256"/>
                  </a:lnTo>
                  <a:lnTo>
                    <a:pt x="1325" y="256"/>
                  </a:lnTo>
                  <a:lnTo>
                    <a:pt x="1266" y="262"/>
                  </a:lnTo>
                  <a:lnTo>
                    <a:pt x="1266" y="262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183" y="270"/>
                  </a:lnTo>
                  <a:lnTo>
                    <a:pt x="1183" y="270"/>
                  </a:lnTo>
                  <a:lnTo>
                    <a:pt x="1172" y="270"/>
                  </a:lnTo>
                  <a:lnTo>
                    <a:pt x="1172" y="270"/>
                  </a:lnTo>
                  <a:lnTo>
                    <a:pt x="1125" y="276"/>
                  </a:lnTo>
                  <a:lnTo>
                    <a:pt x="1125" y="276"/>
                  </a:lnTo>
                  <a:lnTo>
                    <a:pt x="1076" y="280"/>
                  </a:lnTo>
                  <a:lnTo>
                    <a:pt x="1076" y="280"/>
                  </a:lnTo>
                  <a:lnTo>
                    <a:pt x="1032" y="284"/>
                  </a:lnTo>
                  <a:lnTo>
                    <a:pt x="1032" y="284"/>
                  </a:lnTo>
                  <a:lnTo>
                    <a:pt x="982" y="290"/>
                  </a:lnTo>
                  <a:lnTo>
                    <a:pt x="982" y="290"/>
                  </a:lnTo>
                  <a:lnTo>
                    <a:pt x="941" y="294"/>
                  </a:lnTo>
                  <a:lnTo>
                    <a:pt x="941" y="294"/>
                  </a:lnTo>
                  <a:lnTo>
                    <a:pt x="892" y="300"/>
                  </a:lnTo>
                  <a:lnTo>
                    <a:pt x="892" y="300"/>
                  </a:lnTo>
                  <a:lnTo>
                    <a:pt x="852" y="304"/>
                  </a:lnTo>
                  <a:lnTo>
                    <a:pt x="852" y="304"/>
                  </a:lnTo>
                  <a:lnTo>
                    <a:pt x="828" y="307"/>
                  </a:lnTo>
                  <a:lnTo>
                    <a:pt x="828" y="307"/>
                  </a:lnTo>
                  <a:lnTo>
                    <a:pt x="803" y="310"/>
                  </a:lnTo>
                  <a:lnTo>
                    <a:pt x="803" y="310"/>
                  </a:lnTo>
                  <a:lnTo>
                    <a:pt x="763" y="314"/>
                  </a:lnTo>
                  <a:lnTo>
                    <a:pt x="763" y="314"/>
                  </a:lnTo>
                  <a:lnTo>
                    <a:pt x="717" y="319"/>
                  </a:lnTo>
                  <a:lnTo>
                    <a:pt x="717" y="319"/>
                  </a:lnTo>
                  <a:lnTo>
                    <a:pt x="679" y="324"/>
                  </a:lnTo>
                  <a:lnTo>
                    <a:pt x="679" y="324"/>
                  </a:lnTo>
                  <a:lnTo>
                    <a:pt x="633" y="329"/>
                  </a:lnTo>
                  <a:lnTo>
                    <a:pt x="633" y="329"/>
                  </a:lnTo>
                  <a:lnTo>
                    <a:pt x="596" y="333"/>
                  </a:lnTo>
                  <a:lnTo>
                    <a:pt x="596" y="333"/>
                  </a:lnTo>
                  <a:lnTo>
                    <a:pt x="548" y="339"/>
                  </a:lnTo>
                  <a:lnTo>
                    <a:pt x="548" y="339"/>
                  </a:lnTo>
                  <a:lnTo>
                    <a:pt x="516" y="343"/>
                  </a:lnTo>
                  <a:lnTo>
                    <a:pt x="516" y="343"/>
                  </a:lnTo>
                  <a:lnTo>
                    <a:pt x="504" y="345"/>
                  </a:lnTo>
                  <a:lnTo>
                    <a:pt x="504" y="345"/>
                  </a:lnTo>
                  <a:lnTo>
                    <a:pt x="468" y="349"/>
                  </a:lnTo>
                  <a:lnTo>
                    <a:pt x="468" y="349"/>
                  </a:lnTo>
                  <a:lnTo>
                    <a:pt x="437" y="353"/>
                  </a:lnTo>
                  <a:lnTo>
                    <a:pt x="437" y="353"/>
                  </a:lnTo>
                  <a:lnTo>
                    <a:pt x="390" y="360"/>
                  </a:lnTo>
                  <a:lnTo>
                    <a:pt x="390" y="360"/>
                  </a:lnTo>
                  <a:lnTo>
                    <a:pt x="359" y="364"/>
                  </a:lnTo>
                  <a:lnTo>
                    <a:pt x="359" y="364"/>
                  </a:lnTo>
                  <a:lnTo>
                    <a:pt x="311" y="371"/>
                  </a:lnTo>
                  <a:lnTo>
                    <a:pt x="311" y="371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14" y="385"/>
                  </a:lnTo>
                  <a:lnTo>
                    <a:pt x="0" y="670"/>
                  </a:lnTo>
                  <a:lnTo>
                    <a:pt x="0" y="670"/>
                  </a:lnTo>
                  <a:lnTo>
                    <a:pt x="74" y="658"/>
                  </a:lnTo>
                  <a:lnTo>
                    <a:pt x="74" y="658"/>
                  </a:lnTo>
                  <a:lnTo>
                    <a:pt x="104" y="654"/>
                  </a:lnTo>
                  <a:lnTo>
                    <a:pt x="104" y="654"/>
                  </a:lnTo>
                  <a:lnTo>
                    <a:pt x="148" y="649"/>
                  </a:lnTo>
                  <a:lnTo>
                    <a:pt x="148" y="649"/>
                  </a:lnTo>
                  <a:close/>
                </a:path>
              </a:pathLst>
            </a:custGeom>
            <a:solidFill>
              <a:srgbClr val="353739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65" name="Freeform 65">
              <a:extLst>
                <a:ext uri="{FF2B5EF4-FFF2-40B4-BE49-F238E27FC236}">
                  <a16:creationId xmlns:a16="http://schemas.microsoft.com/office/drawing/2014/main" id="{C33D3497-E980-4893-9FF9-D0E4F1A92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" y="3856037"/>
              <a:ext cx="9093200" cy="271463"/>
            </a:xfrm>
            <a:custGeom>
              <a:avLst/>
              <a:gdLst>
                <a:gd name="T0" fmla="*/ 8932 w 17182"/>
                <a:gd name="T1" fmla="*/ 0 h 511"/>
                <a:gd name="T2" fmla="*/ 9940 w 17182"/>
                <a:gd name="T3" fmla="*/ 7 h 511"/>
                <a:gd name="T4" fmla="*/ 10924 w 17182"/>
                <a:gd name="T5" fmla="*/ 21 h 511"/>
                <a:gd name="T6" fmla="*/ 11563 w 17182"/>
                <a:gd name="T7" fmla="*/ 35 h 511"/>
                <a:gd name="T8" fmla="*/ 12491 w 17182"/>
                <a:gd name="T9" fmla="*/ 62 h 511"/>
                <a:gd name="T10" fmla="*/ 13374 w 17182"/>
                <a:gd name="T11" fmla="*/ 96 h 511"/>
                <a:gd name="T12" fmla="*/ 13936 w 17182"/>
                <a:gd name="T13" fmla="*/ 121 h 511"/>
                <a:gd name="T14" fmla="*/ 14729 w 17182"/>
                <a:gd name="T15" fmla="*/ 165 h 511"/>
                <a:gd name="T16" fmla="*/ 15457 w 17182"/>
                <a:gd name="T17" fmla="*/ 214 h 511"/>
                <a:gd name="T18" fmla="*/ 15903 w 17182"/>
                <a:gd name="T19" fmla="*/ 250 h 511"/>
                <a:gd name="T20" fmla="*/ 16509 w 17182"/>
                <a:gd name="T21" fmla="*/ 310 h 511"/>
                <a:gd name="T22" fmla="*/ 17028 w 17182"/>
                <a:gd name="T23" fmla="*/ 373 h 511"/>
                <a:gd name="T24" fmla="*/ 17170 w 17182"/>
                <a:gd name="T25" fmla="*/ 511 h 511"/>
                <a:gd name="T26" fmla="*/ 16682 w 17182"/>
                <a:gd name="T27" fmla="*/ 445 h 511"/>
                <a:gd name="T28" fmla="*/ 16105 w 17182"/>
                <a:gd name="T29" fmla="*/ 385 h 511"/>
                <a:gd name="T30" fmla="*/ 15676 w 17182"/>
                <a:gd name="T31" fmla="*/ 348 h 511"/>
                <a:gd name="T32" fmla="*/ 14971 w 17182"/>
                <a:gd name="T33" fmla="*/ 297 h 511"/>
                <a:gd name="T34" fmla="*/ 14199 w 17182"/>
                <a:gd name="T35" fmla="*/ 250 h 511"/>
                <a:gd name="T36" fmla="*/ 13653 w 17182"/>
                <a:gd name="T37" fmla="*/ 224 h 511"/>
                <a:gd name="T38" fmla="*/ 12787 w 17182"/>
                <a:gd name="T39" fmla="*/ 189 h 511"/>
                <a:gd name="T40" fmla="*/ 11873 w 17182"/>
                <a:gd name="T41" fmla="*/ 159 h 511"/>
                <a:gd name="T42" fmla="*/ 11244 w 17182"/>
                <a:gd name="T43" fmla="*/ 145 h 511"/>
                <a:gd name="T44" fmla="*/ 10269 w 17182"/>
                <a:gd name="T45" fmla="*/ 128 h 511"/>
                <a:gd name="T46" fmla="*/ 9270 w 17182"/>
                <a:gd name="T47" fmla="*/ 118 h 511"/>
                <a:gd name="T48" fmla="*/ 8591 w 17182"/>
                <a:gd name="T49" fmla="*/ 117 h 511"/>
                <a:gd name="T50" fmla="*/ 7577 w 17182"/>
                <a:gd name="T51" fmla="*/ 121 h 511"/>
                <a:gd name="T52" fmla="*/ 6584 w 17182"/>
                <a:gd name="T53" fmla="*/ 132 h 511"/>
                <a:gd name="T54" fmla="*/ 5940 w 17182"/>
                <a:gd name="T55" fmla="*/ 145 h 511"/>
                <a:gd name="T56" fmla="*/ 5000 w 17182"/>
                <a:gd name="T57" fmla="*/ 169 h 511"/>
                <a:gd name="T58" fmla="*/ 4102 w 17182"/>
                <a:gd name="T59" fmla="*/ 200 h 511"/>
                <a:gd name="T60" fmla="*/ 3530 w 17182"/>
                <a:gd name="T61" fmla="*/ 224 h 511"/>
                <a:gd name="T62" fmla="*/ 2718 w 17182"/>
                <a:gd name="T63" fmla="*/ 266 h 511"/>
                <a:gd name="T64" fmla="*/ 1969 w 17182"/>
                <a:gd name="T65" fmla="*/ 312 h 511"/>
                <a:gd name="T66" fmla="*/ 1507 w 17182"/>
                <a:gd name="T67" fmla="*/ 348 h 511"/>
                <a:gd name="T68" fmla="*/ 876 w 17182"/>
                <a:gd name="T69" fmla="*/ 405 h 511"/>
                <a:gd name="T70" fmla="*/ 328 w 17182"/>
                <a:gd name="T71" fmla="*/ 467 h 511"/>
                <a:gd name="T72" fmla="*/ 0 w 17182"/>
                <a:gd name="T73" fmla="*/ 395 h 511"/>
                <a:gd name="T74" fmla="*/ 317 w 17182"/>
                <a:gd name="T75" fmla="*/ 352 h 511"/>
                <a:gd name="T76" fmla="*/ 866 w 17182"/>
                <a:gd name="T77" fmla="*/ 290 h 511"/>
                <a:gd name="T78" fmla="*/ 1498 w 17182"/>
                <a:gd name="T79" fmla="*/ 232 h 511"/>
                <a:gd name="T80" fmla="*/ 1960 w 17182"/>
                <a:gd name="T81" fmla="*/ 197 h 511"/>
                <a:gd name="T82" fmla="*/ 2711 w 17182"/>
                <a:gd name="T83" fmla="*/ 149 h 511"/>
                <a:gd name="T84" fmla="*/ 3525 w 17182"/>
                <a:gd name="T85" fmla="*/ 108 h 511"/>
                <a:gd name="T86" fmla="*/ 4096 w 17182"/>
                <a:gd name="T87" fmla="*/ 83 h 511"/>
                <a:gd name="T88" fmla="*/ 4996 w 17182"/>
                <a:gd name="T89" fmla="*/ 52 h 511"/>
                <a:gd name="T90" fmla="*/ 5937 w 17182"/>
                <a:gd name="T91" fmla="*/ 28 h 511"/>
                <a:gd name="T92" fmla="*/ 6583 w 17182"/>
                <a:gd name="T93" fmla="*/ 15 h 511"/>
                <a:gd name="T94" fmla="*/ 7576 w 17182"/>
                <a:gd name="T95" fmla="*/ 4 h 511"/>
                <a:gd name="T96" fmla="*/ 8591 w 17182"/>
                <a:gd name="T9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82" h="511">
                  <a:moveTo>
                    <a:pt x="8591" y="0"/>
                  </a:moveTo>
                  <a:lnTo>
                    <a:pt x="8591" y="0"/>
                  </a:lnTo>
                  <a:lnTo>
                    <a:pt x="8932" y="0"/>
                  </a:lnTo>
                  <a:lnTo>
                    <a:pt x="9270" y="1"/>
                  </a:lnTo>
                  <a:lnTo>
                    <a:pt x="9606" y="4"/>
                  </a:lnTo>
                  <a:lnTo>
                    <a:pt x="9940" y="7"/>
                  </a:lnTo>
                  <a:lnTo>
                    <a:pt x="10271" y="11"/>
                  </a:lnTo>
                  <a:lnTo>
                    <a:pt x="10599" y="15"/>
                  </a:lnTo>
                  <a:lnTo>
                    <a:pt x="10924" y="21"/>
                  </a:lnTo>
                  <a:lnTo>
                    <a:pt x="11245" y="28"/>
                  </a:lnTo>
                  <a:lnTo>
                    <a:pt x="11245" y="28"/>
                  </a:lnTo>
                  <a:lnTo>
                    <a:pt x="11563" y="35"/>
                  </a:lnTo>
                  <a:lnTo>
                    <a:pt x="11877" y="44"/>
                  </a:lnTo>
                  <a:lnTo>
                    <a:pt x="12187" y="52"/>
                  </a:lnTo>
                  <a:lnTo>
                    <a:pt x="12491" y="62"/>
                  </a:lnTo>
                  <a:lnTo>
                    <a:pt x="12791" y="72"/>
                  </a:lnTo>
                  <a:lnTo>
                    <a:pt x="13086" y="83"/>
                  </a:lnTo>
                  <a:lnTo>
                    <a:pt x="13374" y="96"/>
                  </a:lnTo>
                  <a:lnTo>
                    <a:pt x="13659" y="108"/>
                  </a:lnTo>
                  <a:lnTo>
                    <a:pt x="13659" y="108"/>
                  </a:lnTo>
                  <a:lnTo>
                    <a:pt x="13936" y="121"/>
                  </a:lnTo>
                  <a:lnTo>
                    <a:pt x="14206" y="135"/>
                  </a:lnTo>
                  <a:lnTo>
                    <a:pt x="14471" y="149"/>
                  </a:lnTo>
                  <a:lnTo>
                    <a:pt x="14729" y="165"/>
                  </a:lnTo>
                  <a:lnTo>
                    <a:pt x="14979" y="180"/>
                  </a:lnTo>
                  <a:lnTo>
                    <a:pt x="15222" y="197"/>
                  </a:lnTo>
                  <a:lnTo>
                    <a:pt x="15457" y="214"/>
                  </a:lnTo>
                  <a:lnTo>
                    <a:pt x="15685" y="232"/>
                  </a:lnTo>
                  <a:lnTo>
                    <a:pt x="15685" y="232"/>
                  </a:lnTo>
                  <a:lnTo>
                    <a:pt x="15903" y="250"/>
                  </a:lnTo>
                  <a:lnTo>
                    <a:pt x="16114" y="270"/>
                  </a:lnTo>
                  <a:lnTo>
                    <a:pt x="16316" y="290"/>
                  </a:lnTo>
                  <a:lnTo>
                    <a:pt x="16509" y="310"/>
                  </a:lnTo>
                  <a:lnTo>
                    <a:pt x="16692" y="331"/>
                  </a:lnTo>
                  <a:lnTo>
                    <a:pt x="16865" y="352"/>
                  </a:lnTo>
                  <a:lnTo>
                    <a:pt x="17028" y="373"/>
                  </a:lnTo>
                  <a:lnTo>
                    <a:pt x="17182" y="395"/>
                  </a:lnTo>
                  <a:lnTo>
                    <a:pt x="17170" y="511"/>
                  </a:lnTo>
                  <a:lnTo>
                    <a:pt x="17170" y="511"/>
                  </a:lnTo>
                  <a:lnTo>
                    <a:pt x="17017" y="488"/>
                  </a:lnTo>
                  <a:lnTo>
                    <a:pt x="16855" y="467"/>
                  </a:lnTo>
                  <a:lnTo>
                    <a:pt x="16682" y="445"/>
                  </a:lnTo>
                  <a:lnTo>
                    <a:pt x="16499" y="425"/>
                  </a:lnTo>
                  <a:lnTo>
                    <a:pt x="16306" y="405"/>
                  </a:lnTo>
                  <a:lnTo>
                    <a:pt x="16105" y="385"/>
                  </a:lnTo>
                  <a:lnTo>
                    <a:pt x="15895" y="366"/>
                  </a:lnTo>
                  <a:lnTo>
                    <a:pt x="15676" y="348"/>
                  </a:lnTo>
                  <a:lnTo>
                    <a:pt x="15676" y="348"/>
                  </a:lnTo>
                  <a:lnTo>
                    <a:pt x="15448" y="331"/>
                  </a:lnTo>
                  <a:lnTo>
                    <a:pt x="15215" y="312"/>
                  </a:lnTo>
                  <a:lnTo>
                    <a:pt x="14971" y="297"/>
                  </a:lnTo>
                  <a:lnTo>
                    <a:pt x="14722" y="280"/>
                  </a:lnTo>
                  <a:lnTo>
                    <a:pt x="14464" y="266"/>
                  </a:lnTo>
                  <a:lnTo>
                    <a:pt x="14199" y="250"/>
                  </a:lnTo>
                  <a:lnTo>
                    <a:pt x="13929" y="236"/>
                  </a:lnTo>
                  <a:lnTo>
                    <a:pt x="13653" y="224"/>
                  </a:lnTo>
                  <a:lnTo>
                    <a:pt x="13653" y="224"/>
                  </a:lnTo>
                  <a:lnTo>
                    <a:pt x="13370" y="211"/>
                  </a:lnTo>
                  <a:lnTo>
                    <a:pt x="13081" y="200"/>
                  </a:lnTo>
                  <a:lnTo>
                    <a:pt x="12787" y="189"/>
                  </a:lnTo>
                  <a:lnTo>
                    <a:pt x="12487" y="179"/>
                  </a:lnTo>
                  <a:lnTo>
                    <a:pt x="12183" y="169"/>
                  </a:lnTo>
                  <a:lnTo>
                    <a:pt x="11873" y="159"/>
                  </a:lnTo>
                  <a:lnTo>
                    <a:pt x="11561" y="152"/>
                  </a:lnTo>
                  <a:lnTo>
                    <a:pt x="11244" y="145"/>
                  </a:lnTo>
                  <a:lnTo>
                    <a:pt x="11244" y="145"/>
                  </a:lnTo>
                  <a:lnTo>
                    <a:pt x="10921" y="138"/>
                  </a:lnTo>
                  <a:lnTo>
                    <a:pt x="10598" y="132"/>
                  </a:lnTo>
                  <a:lnTo>
                    <a:pt x="10269" y="128"/>
                  </a:lnTo>
                  <a:lnTo>
                    <a:pt x="9939" y="124"/>
                  </a:lnTo>
                  <a:lnTo>
                    <a:pt x="9605" y="121"/>
                  </a:lnTo>
                  <a:lnTo>
                    <a:pt x="9270" y="118"/>
                  </a:lnTo>
                  <a:lnTo>
                    <a:pt x="8930" y="117"/>
                  </a:lnTo>
                  <a:lnTo>
                    <a:pt x="8591" y="117"/>
                  </a:lnTo>
                  <a:lnTo>
                    <a:pt x="8591" y="117"/>
                  </a:lnTo>
                  <a:lnTo>
                    <a:pt x="8252" y="117"/>
                  </a:lnTo>
                  <a:lnTo>
                    <a:pt x="7914" y="118"/>
                  </a:lnTo>
                  <a:lnTo>
                    <a:pt x="7577" y="121"/>
                  </a:lnTo>
                  <a:lnTo>
                    <a:pt x="7243" y="124"/>
                  </a:lnTo>
                  <a:lnTo>
                    <a:pt x="6913" y="128"/>
                  </a:lnTo>
                  <a:lnTo>
                    <a:pt x="6584" y="132"/>
                  </a:lnTo>
                  <a:lnTo>
                    <a:pt x="6261" y="138"/>
                  </a:lnTo>
                  <a:lnTo>
                    <a:pt x="5940" y="145"/>
                  </a:lnTo>
                  <a:lnTo>
                    <a:pt x="5940" y="145"/>
                  </a:lnTo>
                  <a:lnTo>
                    <a:pt x="5621" y="152"/>
                  </a:lnTo>
                  <a:lnTo>
                    <a:pt x="5309" y="159"/>
                  </a:lnTo>
                  <a:lnTo>
                    <a:pt x="5000" y="169"/>
                  </a:lnTo>
                  <a:lnTo>
                    <a:pt x="4695" y="179"/>
                  </a:lnTo>
                  <a:lnTo>
                    <a:pt x="4396" y="189"/>
                  </a:lnTo>
                  <a:lnTo>
                    <a:pt x="4102" y="200"/>
                  </a:lnTo>
                  <a:lnTo>
                    <a:pt x="3813" y="211"/>
                  </a:lnTo>
                  <a:lnTo>
                    <a:pt x="3530" y="224"/>
                  </a:lnTo>
                  <a:lnTo>
                    <a:pt x="3530" y="224"/>
                  </a:lnTo>
                  <a:lnTo>
                    <a:pt x="3253" y="236"/>
                  </a:lnTo>
                  <a:lnTo>
                    <a:pt x="2983" y="250"/>
                  </a:lnTo>
                  <a:lnTo>
                    <a:pt x="2718" y="266"/>
                  </a:lnTo>
                  <a:lnTo>
                    <a:pt x="2462" y="280"/>
                  </a:lnTo>
                  <a:lnTo>
                    <a:pt x="2211" y="297"/>
                  </a:lnTo>
                  <a:lnTo>
                    <a:pt x="1969" y="312"/>
                  </a:lnTo>
                  <a:lnTo>
                    <a:pt x="1734" y="331"/>
                  </a:lnTo>
                  <a:lnTo>
                    <a:pt x="1507" y="348"/>
                  </a:lnTo>
                  <a:lnTo>
                    <a:pt x="1507" y="348"/>
                  </a:lnTo>
                  <a:lnTo>
                    <a:pt x="1287" y="366"/>
                  </a:lnTo>
                  <a:lnTo>
                    <a:pt x="1077" y="385"/>
                  </a:lnTo>
                  <a:lnTo>
                    <a:pt x="876" y="405"/>
                  </a:lnTo>
                  <a:lnTo>
                    <a:pt x="685" y="425"/>
                  </a:lnTo>
                  <a:lnTo>
                    <a:pt x="502" y="445"/>
                  </a:lnTo>
                  <a:lnTo>
                    <a:pt x="328" y="467"/>
                  </a:lnTo>
                  <a:lnTo>
                    <a:pt x="165" y="488"/>
                  </a:lnTo>
                  <a:lnTo>
                    <a:pt x="12" y="511"/>
                  </a:lnTo>
                  <a:lnTo>
                    <a:pt x="0" y="395"/>
                  </a:lnTo>
                  <a:lnTo>
                    <a:pt x="0" y="395"/>
                  </a:lnTo>
                  <a:lnTo>
                    <a:pt x="154" y="373"/>
                  </a:lnTo>
                  <a:lnTo>
                    <a:pt x="317" y="352"/>
                  </a:lnTo>
                  <a:lnTo>
                    <a:pt x="490" y="331"/>
                  </a:lnTo>
                  <a:lnTo>
                    <a:pt x="673" y="310"/>
                  </a:lnTo>
                  <a:lnTo>
                    <a:pt x="866" y="290"/>
                  </a:lnTo>
                  <a:lnTo>
                    <a:pt x="1068" y="270"/>
                  </a:lnTo>
                  <a:lnTo>
                    <a:pt x="1279" y="250"/>
                  </a:lnTo>
                  <a:lnTo>
                    <a:pt x="1498" y="232"/>
                  </a:lnTo>
                  <a:lnTo>
                    <a:pt x="1498" y="232"/>
                  </a:lnTo>
                  <a:lnTo>
                    <a:pt x="1725" y="214"/>
                  </a:lnTo>
                  <a:lnTo>
                    <a:pt x="1960" y="197"/>
                  </a:lnTo>
                  <a:lnTo>
                    <a:pt x="2204" y="180"/>
                  </a:lnTo>
                  <a:lnTo>
                    <a:pt x="2453" y="165"/>
                  </a:lnTo>
                  <a:lnTo>
                    <a:pt x="2711" y="149"/>
                  </a:lnTo>
                  <a:lnTo>
                    <a:pt x="2976" y="135"/>
                  </a:lnTo>
                  <a:lnTo>
                    <a:pt x="3247" y="121"/>
                  </a:lnTo>
                  <a:lnTo>
                    <a:pt x="3525" y="108"/>
                  </a:lnTo>
                  <a:lnTo>
                    <a:pt x="3525" y="108"/>
                  </a:lnTo>
                  <a:lnTo>
                    <a:pt x="3808" y="96"/>
                  </a:lnTo>
                  <a:lnTo>
                    <a:pt x="4096" y="83"/>
                  </a:lnTo>
                  <a:lnTo>
                    <a:pt x="4391" y="72"/>
                  </a:lnTo>
                  <a:lnTo>
                    <a:pt x="4691" y="62"/>
                  </a:lnTo>
                  <a:lnTo>
                    <a:pt x="4996" y="52"/>
                  </a:lnTo>
                  <a:lnTo>
                    <a:pt x="5305" y="44"/>
                  </a:lnTo>
                  <a:lnTo>
                    <a:pt x="5619" y="35"/>
                  </a:lnTo>
                  <a:lnTo>
                    <a:pt x="5937" y="28"/>
                  </a:lnTo>
                  <a:lnTo>
                    <a:pt x="5937" y="28"/>
                  </a:lnTo>
                  <a:lnTo>
                    <a:pt x="6258" y="21"/>
                  </a:lnTo>
                  <a:lnTo>
                    <a:pt x="6583" y="15"/>
                  </a:lnTo>
                  <a:lnTo>
                    <a:pt x="6911" y="11"/>
                  </a:lnTo>
                  <a:lnTo>
                    <a:pt x="7242" y="7"/>
                  </a:lnTo>
                  <a:lnTo>
                    <a:pt x="7576" y="4"/>
                  </a:lnTo>
                  <a:lnTo>
                    <a:pt x="7912" y="1"/>
                  </a:lnTo>
                  <a:lnTo>
                    <a:pt x="8252" y="0"/>
                  </a:lnTo>
                  <a:lnTo>
                    <a:pt x="8591" y="0"/>
                  </a:lnTo>
                  <a:lnTo>
                    <a:pt x="859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8F96"/>
                </a:gs>
                <a:gs pos="100000">
                  <a:srgbClr val="6E7276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C9F4843-7BA3-2136-51E9-FC656C47F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413" y="3529013"/>
              <a:ext cx="19050" cy="509588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F549AD4-82CC-DCD7-BB2B-CC28AB144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8763" y="3529013"/>
              <a:ext cx="17463" cy="509588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F9845B0-E738-FBB3-7131-EC609706B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475" y="3258538"/>
              <a:ext cx="17463" cy="741363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A4C459E7-85DD-0C30-2BA8-565D26415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3261563"/>
              <a:ext cx="19050" cy="741363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FA94B42-73C3-877C-1585-9A1A74B24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925" y="3044825"/>
              <a:ext cx="19050" cy="930275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31A9E2E-656C-2BEF-BB3A-B0C495010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950" y="3044825"/>
              <a:ext cx="19050" cy="930275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5FE7952-F321-A074-E34C-41B983280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625" y="3005138"/>
              <a:ext cx="19050" cy="955675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A9C82D5C-A311-85D3-D7EA-B12050AAC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8200" y="3008313"/>
              <a:ext cx="17463" cy="955675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8CA6898-E9D8-E4F3-B895-2E6DA3D33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075" y="2922588"/>
              <a:ext cx="17463" cy="1025525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3DE235D-D5F2-ECD1-E007-8CEE79A74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2922588"/>
              <a:ext cx="19050" cy="1025525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85ED90C-9BCA-1E4C-789F-40A356D00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038" y="2922588"/>
              <a:ext cx="19050" cy="1025525"/>
            </a:xfrm>
            <a:prstGeom prst="rect">
              <a:avLst/>
            </a:prstGeom>
            <a:gradFill flip="none" rotWithShape="1">
              <a:gsLst>
                <a:gs pos="0">
                  <a:srgbClr val="231F20"/>
                </a:gs>
                <a:gs pos="100000">
                  <a:srgbClr val="46494B"/>
                </a:gs>
              </a:gsLst>
              <a:lin ang="10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F6056741-1279-E352-A5FB-B6B7AECB5000}"/>
                </a:ext>
              </a:extLst>
            </p:cNvPr>
            <p:cNvGrpSpPr/>
            <p:nvPr/>
          </p:nvGrpSpPr>
          <p:grpSpPr>
            <a:xfrm>
              <a:off x="0" y="2808288"/>
              <a:ext cx="9144000" cy="1528613"/>
              <a:chOff x="0" y="2808288"/>
              <a:chExt cx="9144000" cy="1528613"/>
            </a:xfrm>
          </p:grpSpPr>
          <p:sp>
            <p:nvSpPr>
              <p:cNvPr id="178" name="Freeform 77">
                <a:extLst>
                  <a:ext uri="{FF2B5EF4-FFF2-40B4-BE49-F238E27FC236}">
                    <a16:creationId xmlns:a16="http://schemas.microsoft.com/office/drawing/2014/main" id="{80A0A850-6A04-72C9-1373-0A866EA6A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808288"/>
                <a:ext cx="9144000" cy="1465263"/>
              </a:xfrm>
              <a:custGeom>
                <a:avLst/>
                <a:gdLst>
                  <a:gd name="T0" fmla="*/ 9716 w 17280"/>
                  <a:gd name="T1" fmla="*/ 130 h 2769"/>
                  <a:gd name="T2" fmla="*/ 10687 w 17280"/>
                  <a:gd name="T3" fmla="*/ 207 h 2769"/>
                  <a:gd name="T4" fmla="*/ 11542 w 17280"/>
                  <a:gd name="T5" fmla="*/ 319 h 2769"/>
                  <a:gd name="T6" fmla="*/ 12346 w 17280"/>
                  <a:gd name="T7" fmla="*/ 464 h 2769"/>
                  <a:gd name="T8" fmla="*/ 13336 w 17280"/>
                  <a:gd name="T9" fmla="*/ 702 h 2769"/>
                  <a:gd name="T10" fmla="*/ 14016 w 17280"/>
                  <a:gd name="T11" fmla="*/ 908 h 2769"/>
                  <a:gd name="T12" fmla="*/ 14609 w 17280"/>
                  <a:gd name="T13" fmla="*/ 1123 h 2769"/>
                  <a:gd name="T14" fmla="*/ 15124 w 17280"/>
                  <a:gd name="T15" fmla="*/ 1338 h 2769"/>
                  <a:gd name="T16" fmla="*/ 15497 w 17280"/>
                  <a:gd name="T17" fmla="*/ 1517 h 2769"/>
                  <a:gd name="T18" fmla="*/ 16028 w 17280"/>
                  <a:gd name="T19" fmla="*/ 1806 h 2769"/>
                  <a:gd name="T20" fmla="*/ 16408 w 17280"/>
                  <a:gd name="T21" fmla="*/ 2048 h 2769"/>
                  <a:gd name="T22" fmla="*/ 16839 w 17280"/>
                  <a:gd name="T23" fmla="*/ 2369 h 2769"/>
                  <a:gd name="T24" fmla="*/ 17173 w 17280"/>
                  <a:gd name="T25" fmla="*/ 2663 h 2769"/>
                  <a:gd name="T26" fmla="*/ 16945 w 17280"/>
                  <a:gd name="T27" fmla="*/ 2406 h 2769"/>
                  <a:gd name="T28" fmla="*/ 16632 w 17280"/>
                  <a:gd name="T29" fmla="*/ 2148 h 2769"/>
                  <a:gd name="T30" fmla="*/ 16331 w 17280"/>
                  <a:gd name="T31" fmla="*/ 1930 h 2769"/>
                  <a:gd name="T32" fmla="*/ 15955 w 17280"/>
                  <a:gd name="T33" fmla="*/ 1693 h 2769"/>
                  <a:gd name="T34" fmla="*/ 15555 w 17280"/>
                  <a:gd name="T35" fmla="*/ 1469 h 2769"/>
                  <a:gd name="T36" fmla="*/ 15169 w 17280"/>
                  <a:gd name="T37" fmla="*/ 1278 h 2769"/>
                  <a:gd name="T38" fmla="*/ 14813 w 17280"/>
                  <a:gd name="T39" fmla="*/ 1120 h 2769"/>
                  <a:gd name="T40" fmla="*/ 14429 w 17280"/>
                  <a:gd name="T41" fmla="*/ 967 h 2769"/>
                  <a:gd name="T42" fmla="*/ 13703 w 17280"/>
                  <a:gd name="T43" fmla="*/ 718 h 2769"/>
                  <a:gd name="T44" fmla="*/ 13311 w 17280"/>
                  <a:gd name="T45" fmla="*/ 602 h 2769"/>
                  <a:gd name="T46" fmla="*/ 12674 w 17280"/>
                  <a:gd name="T47" fmla="*/ 440 h 2769"/>
                  <a:gd name="T48" fmla="*/ 12048 w 17280"/>
                  <a:gd name="T49" fmla="*/ 310 h 2769"/>
                  <a:gd name="T50" fmla="*/ 11483 w 17280"/>
                  <a:gd name="T51" fmla="*/ 214 h 2769"/>
                  <a:gd name="T52" fmla="*/ 10666 w 17280"/>
                  <a:gd name="T53" fmla="*/ 107 h 2769"/>
                  <a:gd name="T54" fmla="*/ 9844 w 17280"/>
                  <a:gd name="T55" fmla="*/ 38 h 2769"/>
                  <a:gd name="T56" fmla="*/ 9200 w 17280"/>
                  <a:gd name="T57" fmla="*/ 9 h 2769"/>
                  <a:gd name="T58" fmla="*/ 8805 w 17280"/>
                  <a:gd name="T59" fmla="*/ 1 h 2769"/>
                  <a:gd name="T60" fmla="*/ 8071 w 17280"/>
                  <a:gd name="T61" fmla="*/ 9 h 2769"/>
                  <a:gd name="T62" fmla="*/ 7439 w 17280"/>
                  <a:gd name="T63" fmla="*/ 38 h 2769"/>
                  <a:gd name="T64" fmla="*/ 7026 w 17280"/>
                  <a:gd name="T65" fmla="*/ 68 h 2769"/>
                  <a:gd name="T66" fmla="*/ 6263 w 17280"/>
                  <a:gd name="T67" fmla="*/ 148 h 2769"/>
                  <a:gd name="T68" fmla="*/ 5708 w 17280"/>
                  <a:gd name="T69" fmla="*/ 228 h 2769"/>
                  <a:gd name="T70" fmla="*/ 4944 w 17280"/>
                  <a:gd name="T71" fmla="*/ 367 h 2769"/>
                  <a:gd name="T72" fmla="*/ 4457 w 17280"/>
                  <a:gd name="T73" fmla="*/ 477 h 2769"/>
                  <a:gd name="T74" fmla="*/ 3879 w 17280"/>
                  <a:gd name="T75" fmla="*/ 628 h 2769"/>
                  <a:gd name="T76" fmla="*/ 3381 w 17280"/>
                  <a:gd name="T77" fmla="*/ 781 h 2769"/>
                  <a:gd name="T78" fmla="*/ 2996 w 17280"/>
                  <a:gd name="T79" fmla="*/ 913 h 2769"/>
                  <a:gd name="T80" fmla="*/ 2435 w 17280"/>
                  <a:gd name="T81" fmla="*/ 1134 h 2769"/>
                  <a:gd name="T82" fmla="*/ 2026 w 17280"/>
                  <a:gd name="T83" fmla="*/ 1318 h 2769"/>
                  <a:gd name="T84" fmla="*/ 1555 w 17280"/>
                  <a:gd name="T85" fmla="*/ 1560 h 2769"/>
                  <a:gd name="T86" fmla="*/ 1224 w 17280"/>
                  <a:gd name="T87" fmla="*/ 1753 h 2769"/>
                  <a:gd name="T88" fmla="*/ 815 w 17280"/>
                  <a:gd name="T89" fmla="*/ 2025 h 2769"/>
                  <a:gd name="T90" fmla="*/ 535 w 17280"/>
                  <a:gd name="T91" fmla="*/ 2237 h 2769"/>
                  <a:gd name="T92" fmla="*/ 275 w 17280"/>
                  <a:gd name="T93" fmla="*/ 2462 h 2769"/>
                  <a:gd name="T94" fmla="*/ 158 w 17280"/>
                  <a:gd name="T95" fmla="*/ 2615 h 2769"/>
                  <a:gd name="T96" fmla="*/ 504 w 17280"/>
                  <a:gd name="T97" fmla="*/ 2319 h 2769"/>
                  <a:gd name="T98" fmla="*/ 835 w 17280"/>
                  <a:gd name="T99" fmla="*/ 2074 h 2769"/>
                  <a:gd name="T100" fmla="*/ 1301 w 17280"/>
                  <a:gd name="T101" fmla="*/ 1778 h 2769"/>
                  <a:gd name="T102" fmla="*/ 1795 w 17280"/>
                  <a:gd name="T103" fmla="*/ 1510 h 2769"/>
                  <a:gd name="T104" fmla="*/ 2330 w 17280"/>
                  <a:gd name="T105" fmla="*/ 1262 h 2769"/>
                  <a:gd name="T106" fmla="*/ 3130 w 17280"/>
                  <a:gd name="T107" fmla="*/ 954 h 2769"/>
                  <a:gd name="T108" fmla="*/ 3689 w 17280"/>
                  <a:gd name="T109" fmla="*/ 775 h 2769"/>
                  <a:gd name="T110" fmla="*/ 4413 w 17280"/>
                  <a:gd name="T111" fmla="*/ 581 h 2769"/>
                  <a:gd name="T112" fmla="*/ 5178 w 17280"/>
                  <a:gd name="T113" fmla="*/ 417 h 2769"/>
                  <a:gd name="T114" fmla="*/ 6191 w 17280"/>
                  <a:gd name="T115" fmla="*/ 255 h 2769"/>
                  <a:gd name="T116" fmla="*/ 7050 w 17280"/>
                  <a:gd name="T117" fmla="*/ 165 h 2769"/>
                  <a:gd name="T118" fmla="*/ 7864 w 17280"/>
                  <a:gd name="T119" fmla="*/ 115 h 2769"/>
                  <a:gd name="T120" fmla="*/ 8640 w 17280"/>
                  <a:gd name="T121" fmla="*/ 100 h 2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280" h="2769">
                    <a:moveTo>
                      <a:pt x="8972" y="103"/>
                    </a:moveTo>
                    <a:lnTo>
                      <a:pt x="8972" y="103"/>
                    </a:lnTo>
                    <a:lnTo>
                      <a:pt x="9037" y="104"/>
                    </a:lnTo>
                    <a:lnTo>
                      <a:pt x="9037" y="104"/>
                    </a:lnTo>
                    <a:lnTo>
                      <a:pt x="9136" y="106"/>
                    </a:lnTo>
                    <a:lnTo>
                      <a:pt x="9136" y="106"/>
                    </a:lnTo>
                    <a:lnTo>
                      <a:pt x="9207" y="108"/>
                    </a:lnTo>
                    <a:lnTo>
                      <a:pt x="9207" y="108"/>
                    </a:lnTo>
                    <a:lnTo>
                      <a:pt x="9291" y="110"/>
                    </a:lnTo>
                    <a:lnTo>
                      <a:pt x="9291" y="110"/>
                    </a:lnTo>
                    <a:lnTo>
                      <a:pt x="9540" y="120"/>
                    </a:lnTo>
                    <a:lnTo>
                      <a:pt x="9540" y="120"/>
                    </a:lnTo>
                    <a:lnTo>
                      <a:pt x="9588" y="122"/>
                    </a:lnTo>
                    <a:lnTo>
                      <a:pt x="9588" y="122"/>
                    </a:lnTo>
                    <a:lnTo>
                      <a:pt x="9716" y="130"/>
                    </a:lnTo>
                    <a:lnTo>
                      <a:pt x="9843" y="137"/>
                    </a:lnTo>
                    <a:lnTo>
                      <a:pt x="9843" y="137"/>
                    </a:lnTo>
                    <a:lnTo>
                      <a:pt x="9857" y="138"/>
                    </a:lnTo>
                    <a:lnTo>
                      <a:pt x="9857" y="138"/>
                    </a:lnTo>
                    <a:lnTo>
                      <a:pt x="9979" y="145"/>
                    </a:lnTo>
                    <a:lnTo>
                      <a:pt x="10102" y="155"/>
                    </a:lnTo>
                    <a:lnTo>
                      <a:pt x="10102" y="155"/>
                    </a:lnTo>
                    <a:lnTo>
                      <a:pt x="10145" y="158"/>
                    </a:lnTo>
                    <a:lnTo>
                      <a:pt x="10145" y="158"/>
                    </a:lnTo>
                    <a:lnTo>
                      <a:pt x="10390" y="179"/>
                    </a:lnTo>
                    <a:lnTo>
                      <a:pt x="10390" y="179"/>
                    </a:lnTo>
                    <a:lnTo>
                      <a:pt x="10440" y="183"/>
                    </a:lnTo>
                    <a:lnTo>
                      <a:pt x="10440" y="183"/>
                    </a:lnTo>
                    <a:lnTo>
                      <a:pt x="10563" y="194"/>
                    </a:lnTo>
                    <a:lnTo>
                      <a:pt x="10687" y="207"/>
                    </a:lnTo>
                    <a:lnTo>
                      <a:pt x="10687" y="207"/>
                    </a:lnTo>
                    <a:lnTo>
                      <a:pt x="10707" y="210"/>
                    </a:lnTo>
                    <a:lnTo>
                      <a:pt x="10707" y="210"/>
                    </a:lnTo>
                    <a:lnTo>
                      <a:pt x="10945" y="236"/>
                    </a:lnTo>
                    <a:lnTo>
                      <a:pt x="10945" y="236"/>
                    </a:lnTo>
                    <a:lnTo>
                      <a:pt x="10984" y="242"/>
                    </a:lnTo>
                    <a:lnTo>
                      <a:pt x="10984" y="242"/>
                    </a:lnTo>
                    <a:lnTo>
                      <a:pt x="11224" y="273"/>
                    </a:lnTo>
                    <a:lnTo>
                      <a:pt x="11224" y="273"/>
                    </a:lnTo>
                    <a:lnTo>
                      <a:pt x="11273" y="280"/>
                    </a:lnTo>
                    <a:lnTo>
                      <a:pt x="11273" y="280"/>
                    </a:lnTo>
                    <a:lnTo>
                      <a:pt x="11393" y="297"/>
                    </a:lnTo>
                    <a:lnTo>
                      <a:pt x="11512" y="315"/>
                    </a:lnTo>
                    <a:lnTo>
                      <a:pt x="11512" y="315"/>
                    </a:lnTo>
                    <a:lnTo>
                      <a:pt x="11542" y="319"/>
                    </a:lnTo>
                    <a:lnTo>
                      <a:pt x="11542" y="319"/>
                    </a:lnTo>
                    <a:lnTo>
                      <a:pt x="11767" y="356"/>
                    </a:lnTo>
                    <a:lnTo>
                      <a:pt x="11767" y="356"/>
                    </a:lnTo>
                    <a:lnTo>
                      <a:pt x="11803" y="362"/>
                    </a:lnTo>
                    <a:lnTo>
                      <a:pt x="11803" y="362"/>
                    </a:lnTo>
                    <a:lnTo>
                      <a:pt x="11919" y="383"/>
                    </a:lnTo>
                    <a:lnTo>
                      <a:pt x="12036" y="404"/>
                    </a:lnTo>
                    <a:lnTo>
                      <a:pt x="12036" y="404"/>
                    </a:lnTo>
                    <a:lnTo>
                      <a:pt x="12084" y="412"/>
                    </a:lnTo>
                    <a:lnTo>
                      <a:pt x="12084" y="412"/>
                    </a:lnTo>
                    <a:lnTo>
                      <a:pt x="12200" y="435"/>
                    </a:lnTo>
                    <a:lnTo>
                      <a:pt x="12315" y="457"/>
                    </a:lnTo>
                    <a:lnTo>
                      <a:pt x="12315" y="457"/>
                    </a:lnTo>
                    <a:lnTo>
                      <a:pt x="12346" y="464"/>
                    </a:lnTo>
                    <a:lnTo>
                      <a:pt x="12346" y="464"/>
                    </a:lnTo>
                    <a:lnTo>
                      <a:pt x="12569" y="511"/>
                    </a:lnTo>
                    <a:lnTo>
                      <a:pt x="12569" y="511"/>
                    </a:lnTo>
                    <a:lnTo>
                      <a:pt x="12594" y="516"/>
                    </a:lnTo>
                    <a:lnTo>
                      <a:pt x="12594" y="516"/>
                    </a:lnTo>
                    <a:lnTo>
                      <a:pt x="12708" y="543"/>
                    </a:lnTo>
                    <a:lnTo>
                      <a:pt x="12822" y="570"/>
                    </a:lnTo>
                    <a:lnTo>
                      <a:pt x="12822" y="570"/>
                    </a:lnTo>
                    <a:lnTo>
                      <a:pt x="12867" y="580"/>
                    </a:lnTo>
                    <a:lnTo>
                      <a:pt x="12867" y="580"/>
                    </a:lnTo>
                    <a:lnTo>
                      <a:pt x="12978" y="608"/>
                    </a:lnTo>
                    <a:lnTo>
                      <a:pt x="13090" y="636"/>
                    </a:lnTo>
                    <a:lnTo>
                      <a:pt x="13090" y="636"/>
                    </a:lnTo>
                    <a:lnTo>
                      <a:pt x="13123" y="644"/>
                    </a:lnTo>
                    <a:lnTo>
                      <a:pt x="13123" y="644"/>
                    </a:lnTo>
                    <a:lnTo>
                      <a:pt x="13336" y="702"/>
                    </a:lnTo>
                    <a:lnTo>
                      <a:pt x="13336" y="702"/>
                    </a:lnTo>
                    <a:lnTo>
                      <a:pt x="13358" y="708"/>
                    </a:lnTo>
                    <a:lnTo>
                      <a:pt x="13358" y="708"/>
                    </a:lnTo>
                    <a:lnTo>
                      <a:pt x="13468" y="739"/>
                    </a:lnTo>
                    <a:lnTo>
                      <a:pt x="13577" y="771"/>
                    </a:lnTo>
                    <a:lnTo>
                      <a:pt x="13577" y="771"/>
                    </a:lnTo>
                    <a:lnTo>
                      <a:pt x="13661" y="795"/>
                    </a:lnTo>
                    <a:lnTo>
                      <a:pt x="13661" y="795"/>
                    </a:lnTo>
                    <a:lnTo>
                      <a:pt x="13663" y="796"/>
                    </a:lnTo>
                    <a:lnTo>
                      <a:pt x="13663" y="796"/>
                    </a:lnTo>
                    <a:lnTo>
                      <a:pt x="13806" y="840"/>
                    </a:lnTo>
                    <a:lnTo>
                      <a:pt x="13806" y="840"/>
                    </a:lnTo>
                    <a:lnTo>
                      <a:pt x="13912" y="874"/>
                    </a:lnTo>
                    <a:lnTo>
                      <a:pt x="14016" y="908"/>
                    </a:lnTo>
                    <a:lnTo>
                      <a:pt x="14016" y="908"/>
                    </a:lnTo>
                    <a:lnTo>
                      <a:pt x="14054" y="922"/>
                    </a:lnTo>
                    <a:lnTo>
                      <a:pt x="14054" y="922"/>
                    </a:lnTo>
                    <a:lnTo>
                      <a:pt x="14154" y="955"/>
                    </a:lnTo>
                    <a:lnTo>
                      <a:pt x="14251" y="989"/>
                    </a:lnTo>
                    <a:lnTo>
                      <a:pt x="14251" y="989"/>
                    </a:lnTo>
                    <a:lnTo>
                      <a:pt x="14326" y="1016"/>
                    </a:lnTo>
                    <a:lnTo>
                      <a:pt x="14326" y="1016"/>
                    </a:lnTo>
                    <a:lnTo>
                      <a:pt x="14367" y="1030"/>
                    </a:lnTo>
                    <a:lnTo>
                      <a:pt x="14367" y="1030"/>
                    </a:lnTo>
                    <a:lnTo>
                      <a:pt x="14489" y="1076"/>
                    </a:lnTo>
                    <a:lnTo>
                      <a:pt x="14489" y="1076"/>
                    </a:lnTo>
                    <a:lnTo>
                      <a:pt x="14493" y="1078"/>
                    </a:lnTo>
                    <a:lnTo>
                      <a:pt x="14493" y="1078"/>
                    </a:lnTo>
                    <a:lnTo>
                      <a:pt x="14609" y="1123"/>
                    </a:lnTo>
                    <a:lnTo>
                      <a:pt x="14609" y="1123"/>
                    </a:lnTo>
                    <a:lnTo>
                      <a:pt x="14651" y="1140"/>
                    </a:lnTo>
                    <a:lnTo>
                      <a:pt x="14651" y="1140"/>
                    </a:lnTo>
                    <a:lnTo>
                      <a:pt x="14729" y="1171"/>
                    </a:lnTo>
                    <a:lnTo>
                      <a:pt x="14729" y="1171"/>
                    </a:lnTo>
                    <a:lnTo>
                      <a:pt x="14775" y="1189"/>
                    </a:lnTo>
                    <a:lnTo>
                      <a:pt x="14775" y="1189"/>
                    </a:lnTo>
                    <a:lnTo>
                      <a:pt x="14850" y="1220"/>
                    </a:lnTo>
                    <a:lnTo>
                      <a:pt x="14850" y="1220"/>
                    </a:lnTo>
                    <a:lnTo>
                      <a:pt x="14895" y="1238"/>
                    </a:lnTo>
                    <a:lnTo>
                      <a:pt x="14895" y="1238"/>
                    </a:lnTo>
                    <a:lnTo>
                      <a:pt x="14972" y="1272"/>
                    </a:lnTo>
                    <a:lnTo>
                      <a:pt x="14972" y="1272"/>
                    </a:lnTo>
                    <a:lnTo>
                      <a:pt x="15010" y="1287"/>
                    </a:lnTo>
                    <a:lnTo>
                      <a:pt x="15010" y="1287"/>
                    </a:lnTo>
                    <a:lnTo>
                      <a:pt x="15124" y="1338"/>
                    </a:lnTo>
                    <a:lnTo>
                      <a:pt x="15124" y="1338"/>
                    </a:lnTo>
                    <a:lnTo>
                      <a:pt x="15126" y="1339"/>
                    </a:lnTo>
                    <a:lnTo>
                      <a:pt x="15126" y="1339"/>
                    </a:lnTo>
                    <a:lnTo>
                      <a:pt x="15235" y="1390"/>
                    </a:lnTo>
                    <a:lnTo>
                      <a:pt x="15235" y="1390"/>
                    </a:lnTo>
                    <a:lnTo>
                      <a:pt x="15271" y="1407"/>
                    </a:lnTo>
                    <a:lnTo>
                      <a:pt x="15271" y="1407"/>
                    </a:lnTo>
                    <a:lnTo>
                      <a:pt x="15347" y="1442"/>
                    </a:lnTo>
                    <a:lnTo>
                      <a:pt x="15347" y="1442"/>
                    </a:lnTo>
                    <a:lnTo>
                      <a:pt x="15388" y="1462"/>
                    </a:lnTo>
                    <a:lnTo>
                      <a:pt x="15388" y="1462"/>
                    </a:lnTo>
                    <a:lnTo>
                      <a:pt x="15458" y="1497"/>
                    </a:lnTo>
                    <a:lnTo>
                      <a:pt x="15458" y="1497"/>
                    </a:lnTo>
                    <a:lnTo>
                      <a:pt x="15497" y="1517"/>
                    </a:lnTo>
                    <a:lnTo>
                      <a:pt x="15497" y="1517"/>
                    </a:lnTo>
                    <a:lnTo>
                      <a:pt x="15549" y="1543"/>
                    </a:lnTo>
                    <a:lnTo>
                      <a:pt x="15549" y="1543"/>
                    </a:lnTo>
                    <a:lnTo>
                      <a:pt x="15627" y="1583"/>
                    </a:lnTo>
                    <a:lnTo>
                      <a:pt x="15627" y="1583"/>
                    </a:lnTo>
                    <a:lnTo>
                      <a:pt x="15676" y="1610"/>
                    </a:lnTo>
                    <a:lnTo>
                      <a:pt x="15676" y="1610"/>
                    </a:lnTo>
                    <a:lnTo>
                      <a:pt x="15752" y="1650"/>
                    </a:lnTo>
                    <a:lnTo>
                      <a:pt x="15752" y="1650"/>
                    </a:lnTo>
                    <a:lnTo>
                      <a:pt x="15799" y="1676"/>
                    </a:lnTo>
                    <a:lnTo>
                      <a:pt x="15799" y="1676"/>
                    </a:lnTo>
                    <a:lnTo>
                      <a:pt x="15878" y="1719"/>
                    </a:lnTo>
                    <a:lnTo>
                      <a:pt x="15878" y="1719"/>
                    </a:lnTo>
                    <a:lnTo>
                      <a:pt x="15917" y="1742"/>
                    </a:lnTo>
                    <a:lnTo>
                      <a:pt x="15917" y="1742"/>
                    </a:lnTo>
                    <a:lnTo>
                      <a:pt x="16028" y="1806"/>
                    </a:lnTo>
                    <a:lnTo>
                      <a:pt x="16028" y="1806"/>
                    </a:lnTo>
                    <a:lnTo>
                      <a:pt x="16034" y="1809"/>
                    </a:lnTo>
                    <a:lnTo>
                      <a:pt x="16034" y="1809"/>
                    </a:lnTo>
                    <a:lnTo>
                      <a:pt x="16146" y="1878"/>
                    </a:lnTo>
                    <a:lnTo>
                      <a:pt x="16146" y="1878"/>
                    </a:lnTo>
                    <a:lnTo>
                      <a:pt x="16182" y="1901"/>
                    </a:lnTo>
                    <a:lnTo>
                      <a:pt x="16182" y="1901"/>
                    </a:lnTo>
                    <a:lnTo>
                      <a:pt x="16258" y="1949"/>
                    </a:lnTo>
                    <a:lnTo>
                      <a:pt x="16258" y="1949"/>
                    </a:lnTo>
                    <a:lnTo>
                      <a:pt x="16299" y="1975"/>
                    </a:lnTo>
                    <a:lnTo>
                      <a:pt x="16299" y="1975"/>
                    </a:lnTo>
                    <a:lnTo>
                      <a:pt x="16368" y="2020"/>
                    </a:lnTo>
                    <a:lnTo>
                      <a:pt x="16368" y="2020"/>
                    </a:lnTo>
                    <a:lnTo>
                      <a:pt x="16408" y="2048"/>
                    </a:lnTo>
                    <a:lnTo>
                      <a:pt x="16408" y="2048"/>
                    </a:lnTo>
                    <a:lnTo>
                      <a:pt x="16473" y="2093"/>
                    </a:lnTo>
                    <a:lnTo>
                      <a:pt x="16473" y="2093"/>
                    </a:lnTo>
                    <a:lnTo>
                      <a:pt x="16514" y="2122"/>
                    </a:lnTo>
                    <a:lnTo>
                      <a:pt x="16514" y="2122"/>
                    </a:lnTo>
                    <a:lnTo>
                      <a:pt x="16582" y="2171"/>
                    </a:lnTo>
                    <a:lnTo>
                      <a:pt x="16582" y="2171"/>
                    </a:lnTo>
                    <a:lnTo>
                      <a:pt x="16617" y="2195"/>
                    </a:lnTo>
                    <a:lnTo>
                      <a:pt x="16617" y="2195"/>
                    </a:lnTo>
                    <a:lnTo>
                      <a:pt x="16714" y="2268"/>
                    </a:lnTo>
                    <a:lnTo>
                      <a:pt x="16714" y="2268"/>
                    </a:lnTo>
                    <a:lnTo>
                      <a:pt x="16715" y="2269"/>
                    </a:lnTo>
                    <a:lnTo>
                      <a:pt x="16715" y="2269"/>
                    </a:lnTo>
                    <a:lnTo>
                      <a:pt x="16811" y="2345"/>
                    </a:lnTo>
                    <a:lnTo>
                      <a:pt x="16811" y="2345"/>
                    </a:lnTo>
                    <a:lnTo>
                      <a:pt x="16839" y="2369"/>
                    </a:lnTo>
                    <a:lnTo>
                      <a:pt x="16839" y="2369"/>
                    </a:lnTo>
                    <a:lnTo>
                      <a:pt x="16904" y="2421"/>
                    </a:lnTo>
                    <a:lnTo>
                      <a:pt x="16904" y="2421"/>
                    </a:lnTo>
                    <a:lnTo>
                      <a:pt x="16938" y="2449"/>
                    </a:lnTo>
                    <a:lnTo>
                      <a:pt x="16938" y="2449"/>
                    </a:lnTo>
                    <a:lnTo>
                      <a:pt x="16996" y="2500"/>
                    </a:lnTo>
                    <a:lnTo>
                      <a:pt x="16996" y="2500"/>
                    </a:lnTo>
                    <a:lnTo>
                      <a:pt x="17029" y="2530"/>
                    </a:lnTo>
                    <a:lnTo>
                      <a:pt x="17029" y="2530"/>
                    </a:lnTo>
                    <a:lnTo>
                      <a:pt x="17084" y="2579"/>
                    </a:lnTo>
                    <a:lnTo>
                      <a:pt x="17084" y="2579"/>
                    </a:lnTo>
                    <a:lnTo>
                      <a:pt x="17117" y="2608"/>
                    </a:lnTo>
                    <a:lnTo>
                      <a:pt x="17117" y="2608"/>
                    </a:lnTo>
                    <a:lnTo>
                      <a:pt x="17173" y="2663"/>
                    </a:lnTo>
                    <a:lnTo>
                      <a:pt x="17173" y="2663"/>
                    </a:lnTo>
                    <a:lnTo>
                      <a:pt x="17200" y="2689"/>
                    </a:lnTo>
                    <a:lnTo>
                      <a:pt x="17200" y="2689"/>
                    </a:lnTo>
                    <a:lnTo>
                      <a:pt x="17280" y="2769"/>
                    </a:lnTo>
                    <a:lnTo>
                      <a:pt x="17193" y="2642"/>
                    </a:lnTo>
                    <a:lnTo>
                      <a:pt x="17193" y="2642"/>
                    </a:lnTo>
                    <a:lnTo>
                      <a:pt x="17112" y="2563"/>
                    </a:lnTo>
                    <a:lnTo>
                      <a:pt x="17112" y="2563"/>
                    </a:lnTo>
                    <a:lnTo>
                      <a:pt x="17087" y="2538"/>
                    </a:lnTo>
                    <a:lnTo>
                      <a:pt x="17087" y="2538"/>
                    </a:lnTo>
                    <a:lnTo>
                      <a:pt x="17031" y="2485"/>
                    </a:lnTo>
                    <a:lnTo>
                      <a:pt x="17031" y="2485"/>
                    </a:lnTo>
                    <a:lnTo>
                      <a:pt x="16998" y="2455"/>
                    </a:lnTo>
                    <a:lnTo>
                      <a:pt x="16998" y="2455"/>
                    </a:lnTo>
                    <a:lnTo>
                      <a:pt x="16945" y="2406"/>
                    </a:lnTo>
                    <a:lnTo>
                      <a:pt x="16945" y="2406"/>
                    </a:lnTo>
                    <a:lnTo>
                      <a:pt x="16910" y="2376"/>
                    </a:lnTo>
                    <a:lnTo>
                      <a:pt x="16910" y="2376"/>
                    </a:lnTo>
                    <a:lnTo>
                      <a:pt x="16855" y="2328"/>
                    </a:lnTo>
                    <a:lnTo>
                      <a:pt x="16855" y="2328"/>
                    </a:lnTo>
                    <a:lnTo>
                      <a:pt x="16832" y="2309"/>
                    </a:lnTo>
                    <a:lnTo>
                      <a:pt x="16832" y="2309"/>
                    </a:lnTo>
                    <a:lnTo>
                      <a:pt x="16820" y="2299"/>
                    </a:lnTo>
                    <a:lnTo>
                      <a:pt x="16820" y="2299"/>
                    </a:lnTo>
                    <a:lnTo>
                      <a:pt x="16758" y="2247"/>
                    </a:lnTo>
                    <a:lnTo>
                      <a:pt x="16758" y="2247"/>
                    </a:lnTo>
                    <a:lnTo>
                      <a:pt x="16728" y="2223"/>
                    </a:lnTo>
                    <a:lnTo>
                      <a:pt x="16728" y="2223"/>
                    </a:lnTo>
                    <a:lnTo>
                      <a:pt x="16632" y="2148"/>
                    </a:lnTo>
                    <a:lnTo>
                      <a:pt x="16632" y="2148"/>
                    </a:lnTo>
                    <a:lnTo>
                      <a:pt x="16632" y="2148"/>
                    </a:lnTo>
                    <a:lnTo>
                      <a:pt x="16632" y="2148"/>
                    </a:lnTo>
                    <a:lnTo>
                      <a:pt x="16544" y="2081"/>
                    </a:lnTo>
                    <a:lnTo>
                      <a:pt x="16544" y="2081"/>
                    </a:lnTo>
                    <a:lnTo>
                      <a:pt x="16535" y="2075"/>
                    </a:lnTo>
                    <a:lnTo>
                      <a:pt x="16535" y="2075"/>
                    </a:lnTo>
                    <a:lnTo>
                      <a:pt x="16503" y="2051"/>
                    </a:lnTo>
                    <a:lnTo>
                      <a:pt x="16503" y="2051"/>
                    </a:lnTo>
                    <a:lnTo>
                      <a:pt x="16434" y="2002"/>
                    </a:lnTo>
                    <a:lnTo>
                      <a:pt x="16434" y="2002"/>
                    </a:lnTo>
                    <a:lnTo>
                      <a:pt x="16420" y="1992"/>
                    </a:lnTo>
                    <a:lnTo>
                      <a:pt x="16420" y="1992"/>
                    </a:lnTo>
                    <a:lnTo>
                      <a:pt x="16394" y="1974"/>
                    </a:lnTo>
                    <a:lnTo>
                      <a:pt x="16394" y="1974"/>
                    </a:lnTo>
                    <a:lnTo>
                      <a:pt x="16331" y="1930"/>
                    </a:lnTo>
                    <a:lnTo>
                      <a:pt x="16331" y="1930"/>
                    </a:lnTo>
                    <a:lnTo>
                      <a:pt x="16289" y="1902"/>
                    </a:lnTo>
                    <a:lnTo>
                      <a:pt x="16289" y="1902"/>
                    </a:lnTo>
                    <a:lnTo>
                      <a:pt x="16223" y="1859"/>
                    </a:lnTo>
                    <a:lnTo>
                      <a:pt x="16223" y="1859"/>
                    </a:lnTo>
                    <a:lnTo>
                      <a:pt x="16180" y="1830"/>
                    </a:lnTo>
                    <a:lnTo>
                      <a:pt x="16180" y="1830"/>
                    </a:lnTo>
                    <a:lnTo>
                      <a:pt x="16107" y="1784"/>
                    </a:lnTo>
                    <a:lnTo>
                      <a:pt x="16107" y="1784"/>
                    </a:lnTo>
                    <a:lnTo>
                      <a:pt x="16070" y="1761"/>
                    </a:lnTo>
                    <a:lnTo>
                      <a:pt x="16070" y="1761"/>
                    </a:lnTo>
                    <a:lnTo>
                      <a:pt x="15958" y="1694"/>
                    </a:lnTo>
                    <a:lnTo>
                      <a:pt x="15958" y="1694"/>
                    </a:lnTo>
                    <a:lnTo>
                      <a:pt x="15958" y="1694"/>
                    </a:lnTo>
                    <a:lnTo>
                      <a:pt x="15958" y="1694"/>
                    </a:lnTo>
                    <a:lnTo>
                      <a:pt x="15955" y="1693"/>
                    </a:lnTo>
                    <a:lnTo>
                      <a:pt x="15955" y="1693"/>
                    </a:lnTo>
                    <a:lnTo>
                      <a:pt x="15844" y="1626"/>
                    </a:lnTo>
                    <a:lnTo>
                      <a:pt x="15844" y="1626"/>
                    </a:lnTo>
                    <a:lnTo>
                      <a:pt x="15804" y="1604"/>
                    </a:lnTo>
                    <a:lnTo>
                      <a:pt x="15804" y="1604"/>
                    </a:lnTo>
                    <a:lnTo>
                      <a:pt x="15747" y="1572"/>
                    </a:lnTo>
                    <a:lnTo>
                      <a:pt x="15747" y="1572"/>
                    </a:lnTo>
                    <a:lnTo>
                      <a:pt x="15725" y="1560"/>
                    </a:lnTo>
                    <a:lnTo>
                      <a:pt x="15725" y="1560"/>
                    </a:lnTo>
                    <a:lnTo>
                      <a:pt x="15679" y="1535"/>
                    </a:lnTo>
                    <a:lnTo>
                      <a:pt x="15679" y="1535"/>
                    </a:lnTo>
                    <a:lnTo>
                      <a:pt x="15604" y="1496"/>
                    </a:lnTo>
                    <a:lnTo>
                      <a:pt x="15604" y="1496"/>
                    </a:lnTo>
                    <a:lnTo>
                      <a:pt x="15555" y="1469"/>
                    </a:lnTo>
                    <a:lnTo>
                      <a:pt x="15555" y="1469"/>
                    </a:lnTo>
                    <a:lnTo>
                      <a:pt x="15479" y="1429"/>
                    </a:lnTo>
                    <a:lnTo>
                      <a:pt x="15479" y="1429"/>
                    </a:lnTo>
                    <a:lnTo>
                      <a:pt x="15448" y="1414"/>
                    </a:lnTo>
                    <a:lnTo>
                      <a:pt x="15448" y="1414"/>
                    </a:lnTo>
                    <a:lnTo>
                      <a:pt x="15427" y="1403"/>
                    </a:lnTo>
                    <a:lnTo>
                      <a:pt x="15427" y="1403"/>
                    </a:lnTo>
                    <a:lnTo>
                      <a:pt x="15389" y="1383"/>
                    </a:lnTo>
                    <a:lnTo>
                      <a:pt x="15389" y="1383"/>
                    </a:lnTo>
                    <a:lnTo>
                      <a:pt x="15319" y="1349"/>
                    </a:lnTo>
                    <a:lnTo>
                      <a:pt x="15319" y="1349"/>
                    </a:lnTo>
                    <a:lnTo>
                      <a:pt x="15279" y="1330"/>
                    </a:lnTo>
                    <a:lnTo>
                      <a:pt x="15279" y="1330"/>
                    </a:lnTo>
                    <a:lnTo>
                      <a:pt x="15203" y="1294"/>
                    </a:lnTo>
                    <a:lnTo>
                      <a:pt x="15203" y="1294"/>
                    </a:lnTo>
                    <a:lnTo>
                      <a:pt x="15169" y="1278"/>
                    </a:lnTo>
                    <a:lnTo>
                      <a:pt x="15169" y="1278"/>
                    </a:lnTo>
                    <a:lnTo>
                      <a:pt x="15064" y="1230"/>
                    </a:lnTo>
                    <a:lnTo>
                      <a:pt x="15064" y="1230"/>
                    </a:lnTo>
                    <a:lnTo>
                      <a:pt x="15058" y="1227"/>
                    </a:lnTo>
                    <a:lnTo>
                      <a:pt x="15058" y="1227"/>
                    </a:lnTo>
                    <a:lnTo>
                      <a:pt x="15057" y="1227"/>
                    </a:lnTo>
                    <a:lnTo>
                      <a:pt x="15057" y="1227"/>
                    </a:lnTo>
                    <a:lnTo>
                      <a:pt x="14945" y="1176"/>
                    </a:lnTo>
                    <a:lnTo>
                      <a:pt x="14945" y="1176"/>
                    </a:lnTo>
                    <a:lnTo>
                      <a:pt x="14910" y="1162"/>
                    </a:lnTo>
                    <a:lnTo>
                      <a:pt x="14910" y="1162"/>
                    </a:lnTo>
                    <a:lnTo>
                      <a:pt x="14830" y="1127"/>
                    </a:lnTo>
                    <a:lnTo>
                      <a:pt x="14830" y="1127"/>
                    </a:lnTo>
                    <a:lnTo>
                      <a:pt x="14813" y="1120"/>
                    </a:lnTo>
                    <a:lnTo>
                      <a:pt x="14813" y="1120"/>
                    </a:lnTo>
                    <a:lnTo>
                      <a:pt x="14788" y="1110"/>
                    </a:lnTo>
                    <a:lnTo>
                      <a:pt x="14788" y="1110"/>
                    </a:lnTo>
                    <a:lnTo>
                      <a:pt x="14712" y="1078"/>
                    </a:lnTo>
                    <a:lnTo>
                      <a:pt x="14712" y="1078"/>
                    </a:lnTo>
                    <a:lnTo>
                      <a:pt x="14669" y="1061"/>
                    </a:lnTo>
                    <a:lnTo>
                      <a:pt x="14669" y="1061"/>
                    </a:lnTo>
                    <a:lnTo>
                      <a:pt x="14644" y="1051"/>
                    </a:lnTo>
                    <a:lnTo>
                      <a:pt x="14644" y="1051"/>
                    </a:lnTo>
                    <a:lnTo>
                      <a:pt x="14622" y="1043"/>
                    </a:lnTo>
                    <a:lnTo>
                      <a:pt x="14622" y="1043"/>
                    </a:lnTo>
                    <a:lnTo>
                      <a:pt x="14526" y="1005"/>
                    </a:lnTo>
                    <a:lnTo>
                      <a:pt x="14429" y="967"/>
                    </a:lnTo>
                    <a:lnTo>
                      <a:pt x="14429" y="967"/>
                    </a:lnTo>
                    <a:lnTo>
                      <a:pt x="14429" y="967"/>
                    </a:lnTo>
                    <a:lnTo>
                      <a:pt x="14429" y="967"/>
                    </a:lnTo>
                    <a:lnTo>
                      <a:pt x="14331" y="930"/>
                    </a:lnTo>
                    <a:lnTo>
                      <a:pt x="14231" y="895"/>
                    </a:lnTo>
                    <a:lnTo>
                      <a:pt x="14231" y="895"/>
                    </a:lnTo>
                    <a:lnTo>
                      <a:pt x="14209" y="886"/>
                    </a:lnTo>
                    <a:lnTo>
                      <a:pt x="14209" y="886"/>
                    </a:lnTo>
                    <a:lnTo>
                      <a:pt x="14193" y="881"/>
                    </a:lnTo>
                    <a:lnTo>
                      <a:pt x="14193" y="881"/>
                    </a:lnTo>
                    <a:lnTo>
                      <a:pt x="13999" y="813"/>
                    </a:lnTo>
                    <a:lnTo>
                      <a:pt x="13999" y="813"/>
                    </a:lnTo>
                    <a:lnTo>
                      <a:pt x="13961" y="801"/>
                    </a:lnTo>
                    <a:lnTo>
                      <a:pt x="13961" y="801"/>
                    </a:lnTo>
                    <a:lnTo>
                      <a:pt x="13858" y="767"/>
                    </a:lnTo>
                    <a:lnTo>
                      <a:pt x="13754" y="734"/>
                    </a:lnTo>
                    <a:lnTo>
                      <a:pt x="13754" y="734"/>
                    </a:lnTo>
                    <a:lnTo>
                      <a:pt x="13703" y="718"/>
                    </a:lnTo>
                    <a:lnTo>
                      <a:pt x="13703" y="718"/>
                    </a:lnTo>
                    <a:lnTo>
                      <a:pt x="13653" y="702"/>
                    </a:lnTo>
                    <a:lnTo>
                      <a:pt x="13653" y="702"/>
                    </a:lnTo>
                    <a:lnTo>
                      <a:pt x="13615" y="691"/>
                    </a:lnTo>
                    <a:lnTo>
                      <a:pt x="13615" y="691"/>
                    </a:lnTo>
                    <a:lnTo>
                      <a:pt x="13609" y="689"/>
                    </a:lnTo>
                    <a:lnTo>
                      <a:pt x="13609" y="689"/>
                    </a:lnTo>
                    <a:lnTo>
                      <a:pt x="13601" y="687"/>
                    </a:lnTo>
                    <a:lnTo>
                      <a:pt x="13601" y="687"/>
                    </a:lnTo>
                    <a:lnTo>
                      <a:pt x="13550" y="671"/>
                    </a:lnTo>
                    <a:lnTo>
                      <a:pt x="13550" y="671"/>
                    </a:lnTo>
                    <a:lnTo>
                      <a:pt x="13526" y="664"/>
                    </a:lnTo>
                    <a:lnTo>
                      <a:pt x="13526" y="664"/>
                    </a:lnTo>
                    <a:lnTo>
                      <a:pt x="13419" y="633"/>
                    </a:lnTo>
                    <a:lnTo>
                      <a:pt x="13311" y="602"/>
                    </a:lnTo>
                    <a:lnTo>
                      <a:pt x="13311" y="602"/>
                    </a:lnTo>
                    <a:lnTo>
                      <a:pt x="13289" y="597"/>
                    </a:lnTo>
                    <a:lnTo>
                      <a:pt x="13289" y="597"/>
                    </a:lnTo>
                    <a:lnTo>
                      <a:pt x="13078" y="540"/>
                    </a:lnTo>
                    <a:lnTo>
                      <a:pt x="13078" y="540"/>
                    </a:lnTo>
                    <a:lnTo>
                      <a:pt x="13056" y="535"/>
                    </a:lnTo>
                    <a:lnTo>
                      <a:pt x="13056" y="535"/>
                    </a:lnTo>
                    <a:lnTo>
                      <a:pt x="13044" y="532"/>
                    </a:lnTo>
                    <a:lnTo>
                      <a:pt x="13044" y="532"/>
                    </a:lnTo>
                    <a:lnTo>
                      <a:pt x="12935" y="504"/>
                    </a:lnTo>
                    <a:lnTo>
                      <a:pt x="12823" y="477"/>
                    </a:lnTo>
                    <a:lnTo>
                      <a:pt x="12823" y="477"/>
                    </a:lnTo>
                    <a:lnTo>
                      <a:pt x="12780" y="466"/>
                    </a:lnTo>
                    <a:lnTo>
                      <a:pt x="12780" y="466"/>
                    </a:lnTo>
                    <a:lnTo>
                      <a:pt x="12674" y="440"/>
                    </a:lnTo>
                    <a:lnTo>
                      <a:pt x="12569" y="417"/>
                    </a:lnTo>
                    <a:lnTo>
                      <a:pt x="12569" y="417"/>
                    </a:lnTo>
                    <a:lnTo>
                      <a:pt x="12554" y="414"/>
                    </a:lnTo>
                    <a:lnTo>
                      <a:pt x="12554" y="414"/>
                    </a:lnTo>
                    <a:lnTo>
                      <a:pt x="12547" y="412"/>
                    </a:lnTo>
                    <a:lnTo>
                      <a:pt x="12547" y="412"/>
                    </a:lnTo>
                    <a:lnTo>
                      <a:pt x="12528" y="408"/>
                    </a:lnTo>
                    <a:lnTo>
                      <a:pt x="12528" y="408"/>
                    </a:lnTo>
                    <a:lnTo>
                      <a:pt x="12308" y="362"/>
                    </a:lnTo>
                    <a:lnTo>
                      <a:pt x="12308" y="362"/>
                    </a:lnTo>
                    <a:lnTo>
                      <a:pt x="12278" y="355"/>
                    </a:lnTo>
                    <a:lnTo>
                      <a:pt x="12278" y="355"/>
                    </a:lnTo>
                    <a:lnTo>
                      <a:pt x="12163" y="332"/>
                    </a:lnTo>
                    <a:lnTo>
                      <a:pt x="12048" y="310"/>
                    </a:lnTo>
                    <a:lnTo>
                      <a:pt x="12048" y="310"/>
                    </a:lnTo>
                    <a:lnTo>
                      <a:pt x="12025" y="305"/>
                    </a:lnTo>
                    <a:lnTo>
                      <a:pt x="12025" y="305"/>
                    </a:lnTo>
                    <a:lnTo>
                      <a:pt x="12003" y="301"/>
                    </a:lnTo>
                    <a:lnTo>
                      <a:pt x="12003" y="301"/>
                    </a:lnTo>
                    <a:lnTo>
                      <a:pt x="11886" y="280"/>
                    </a:lnTo>
                    <a:lnTo>
                      <a:pt x="11770" y="260"/>
                    </a:lnTo>
                    <a:lnTo>
                      <a:pt x="11770" y="260"/>
                    </a:lnTo>
                    <a:lnTo>
                      <a:pt x="11738" y="255"/>
                    </a:lnTo>
                    <a:lnTo>
                      <a:pt x="11738" y="255"/>
                    </a:lnTo>
                    <a:lnTo>
                      <a:pt x="11512" y="218"/>
                    </a:lnTo>
                    <a:lnTo>
                      <a:pt x="11512" y="218"/>
                    </a:lnTo>
                    <a:lnTo>
                      <a:pt x="11491" y="214"/>
                    </a:lnTo>
                    <a:lnTo>
                      <a:pt x="11491" y="214"/>
                    </a:lnTo>
                    <a:lnTo>
                      <a:pt x="11483" y="214"/>
                    </a:lnTo>
                    <a:lnTo>
                      <a:pt x="11483" y="214"/>
                    </a:lnTo>
                    <a:lnTo>
                      <a:pt x="11310" y="187"/>
                    </a:lnTo>
                    <a:lnTo>
                      <a:pt x="11310" y="187"/>
                    </a:lnTo>
                    <a:lnTo>
                      <a:pt x="11246" y="179"/>
                    </a:lnTo>
                    <a:lnTo>
                      <a:pt x="11246" y="179"/>
                    </a:lnTo>
                    <a:lnTo>
                      <a:pt x="11197" y="172"/>
                    </a:lnTo>
                    <a:lnTo>
                      <a:pt x="11197" y="172"/>
                    </a:lnTo>
                    <a:lnTo>
                      <a:pt x="10961" y="141"/>
                    </a:lnTo>
                    <a:lnTo>
                      <a:pt x="10961" y="141"/>
                    </a:lnTo>
                    <a:lnTo>
                      <a:pt x="10948" y="139"/>
                    </a:lnTo>
                    <a:lnTo>
                      <a:pt x="10948" y="139"/>
                    </a:lnTo>
                    <a:lnTo>
                      <a:pt x="10921" y="137"/>
                    </a:lnTo>
                    <a:lnTo>
                      <a:pt x="10921" y="137"/>
                    </a:lnTo>
                    <a:lnTo>
                      <a:pt x="10687" y="110"/>
                    </a:lnTo>
                    <a:lnTo>
                      <a:pt x="10687" y="110"/>
                    </a:lnTo>
                    <a:lnTo>
                      <a:pt x="10666" y="107"/>
                    </a:lnTo>
                    <a:lnTo>
                      <a:pt x="10666" y="107"/>
                    </a:lnTo>
                    <a:lnTo>
                      <a:pt x="10544" y="94"/>
                    </a:lnTo>
                    <a:lnTo>
                      <a:pt x="10421" y="83"/>
                    </a:lnTo>
                    <a:lnTo>
                      <a:pt x="10421" y="83"/>
                    </a:lnTo>
                    <a:lnTo>
                      <a:pt x="10394" y="80"/>
                    </a:lnTo>
                    <a:lnTo>
                      <a:pt x="10394" y="80"/>
                    </a:lnTo>
                    <a:lnTo>
                      <a:pt x="10373" y="79"/>
                    </a:lnTo>
                    <a:lnTo>
                      <a:pt x="10373" y="79"/>
                    </a:lnTo>
                    <a:lnTo>
                      <a:pt x="10130" y="58"/>
                    </a:lnTo>
                    <a:lnTo>
                      <a:pt x="10130" y="58"/>
                    </a:lnTo>
                    <a:lnTo>
                      <a:pt x="10089" y="55"/>
                    </a:lnTo>
                    <a:lnTo>
                      <a:pt x="10089" y="55"/>
                    </a:lnTo>
                    <a:lnTo>
                      <a:pt x="9993" y="48"/>
                    </a:lnTo>
                    <a:lnTo>
                      <a:pt x="9993" y="48"/>
                    </a:lnTo>
                    <a:lnTo>
                      <a:pt x="9844" y="38"/>
                    </a:lnTo>
                    <a:lnTo>
                      <a:pt x="9844" y="38"/>
                    </a:lnTo>
                    <a:lnTo>
                      <a:pt x="9834" y="37"/>
                    </a:lnTo>
                    <a:lnTo>
                      <a:pt x="9834" y="37"/>
                    </a:lnTo>
                    <a:lnTo>
                      <a:pt x="9831" y="37"/>
                    </a:lnTo>
                    <a:lnTo>
                      <a:pt x="9831" y="37"/>
                    </a:lnTo>
                    <a:lnTo>
                      <a:pt x="9705" y="30"/>
                    </a:lnTo>
                    <a:lnTo>
                      <a:pt x="9579" y="23"/>
                    </a:lnTo>
                    <a:lnTo>
                      <a:pt x="9579" y="23"/>
                    </a:lnTo>
                    <a:lnTo>
                      <a:pt x="9531" y="21"/>
                    </a:lnTo>
                    <a:lnTo>
                      <a:pt x="9531" y="21"/>
                    </a:lnTo>
                    <a:lnTo>
                      <a:pt x="9285" y="11"/>
                    </a:lnTo>
                    <a:lnTo>
                      <a:pt x="9285" y="11"/>
                    </a:lnTo>
                    <a:lnTo>
                      <a:pt x="9267" y="10"/>
                    </a:lnTo>
                    <a:lnTo>
                      <a:pt x="9267" y="10"/>
                    </a:lnTo>
                    <a:lnTo>
                      <a:pt x="9200" y="9"/>
                    </a:lnTo>
                    <a:lnTo>
                      <a:pt x="9200" y="9"/>
                    </a:lnTo>
                    <a:lnTo>
                      <a:pt x="9133" y="7"/>
                    </a:lnTo>
                    <a:lnTo>
                      <a:pt x="9133" y="7"/>
                    </a:lnTo>
                    <a:lnTo>
                      <a:pt x="9110" y="6"/>
                    </a:lnTo>
                    <a:lnTo>
                      <a:pt x="9110" y="6"/>
                    </a:lnTo>
                    <a:lnTo>
                      <a:pt x="9031" y="4"/>
                    </a:lnTo>
                    <a:lnTo>
                      <a:pt x="9031" y="4"/>
                    </a:lnTo>
                    <a:lnTo>
                      <a:pt x="8968" y="3"/>
                    </a:lnTo>
                    <a:lnTo>
                      <a:pt x="8968" y="3"/>
                    </a:lnTo>
                    <a:lnTo>
                      <a:pt x="8954" y="3"/>
                    </a:lnTo>
                    <a:lnTo>
                      <a:pt x="8954" y="3"/>
                    </a:lnTo>
                    <a:lnTo>
                      <a:pt x="8857" y="1"/>
                    </a:lnTo>
                    <a:lnTo>
                      <a:pt x="8857" y="1"/>
                    </a:lnTo>
                    <a:lnTo>
                      <a:pt x="8805" y="1"/>
                    </a:lnTo>
                    <a:lnTo>
                      <a:pt x="8805" y="1"/>
                    </a:lnTo>
                    <a:lnTo>
                      <a:pt x="8798" y="1"/>
                    </a:lnTo>
                    <a:lnTo>
                      <a:pt x="8798" y="1"/>
                    </a:lnTo>
                    <a:lnTo>
                      <a:pt x="8640" y="0"/>
                    </a:lnTo>
                    <a:lnTo>
                      <a:pt x="8640" y="0"/>
                    </a:lnTo>
                    <a:lnTo>
                      <a:pt x="8451" y="1"/>
                    </a:lnTo>
                    <a:lnTo>
                      <a:pt x="8451" y="1"/>
                    </a:lnTo>
                    <a:lnTo>
                      <a:pt x="8391" y="3"/>
                    </a:lnTo>
                    <a:lnTo>
                      <a:pt x="8391" y="3"/>
                    </a:lnTo>
                    <a:lnTo>
                      <a:pt x="8261" y="4"/>
                    </a:lnTo>
                    <a:lnTo>
                      <a:pt x="8261" y="4"/>
                    </a:lnTo>
                    <a:lnTo>
                      <a:pt x="8233" y="4"/>
                    </a:lnTo>
                    <a:lnTo>
                      <a:pt x="8233" y="4"/>
                    </a:lnTo>
                    <a:lnTo>
                      <a:pt x="8192" y="6"/>
                    </a:lnTo>
                    <a:lnTo>
                      <a:pt x="8192" y="6"/>
                    </a:lnTo>
                    <a:lnTo>
                      <a:pt x="8071" y="9"/>
                    </a:lnTo>
                    <a:lnTo>
                      <a:pt x="8071" y="9"/>
                    </a:lnTo>
                    <a:lnTo>
                      <a:pt x="7999" y="11"/>
                    </a:lnTo>
                    <a:lnTo>
                      <a:pt x="7999" y="11"/>
                    </a:lnTo>
                    <a:lnTo>
                      <a:pt x="7874" y="16"/>
                    </a:lnTo>
                    <a:lnTo>
                      <a:pt x="7874" y="16"/>
                    </a:lnTo>
                    <a:lnTo>
                      <a:pt x="7828" y="17"/>
                    </a:lnTo>
                    <a:lnTo>
                      <a:pt x="7828" y="17"/>
                    </a:lnTo>
                    <a:lnTo>
                      <a:pt x="7812" y="18"/>
                    </a:lnTo>
                    <a:lnTo>
                      <a:pt x="7812" y="18"/>
                    </a:lnTo>
                    <a:lnTo>
                      <a:pt x="7646" y="25"/>
                    </a:lnTo>
                    <a:lnTo>
                      <a:pt x="7646" y="25"/>
                    </a:lnTo>
                    <a:lnTo>
                      <a:pt x="7625" y="27"/>
                    </a:lnTo>
                    <a:lnTo>
                      <a:pt x="7625" y="27"/>
                    </a:lnTo>
                    <a:lnTo>
                      <a:pt x="7439" y="38"/>
                    </a:lnTo>
                    <a:lnTo>
                      <a:pt x="7439" y="38"/>
                    </a:lnTo>
                    <a:lnTo>
                      <a:pt x="7426" y="38"/>
                    </a:lnTo>
                    <a:lnTo>
                      <a:pt x="7426" y="38"/>
                    </a:lnTo>
                    <a:lnTo>
                      <a:pt x="7384" y="41"/>
                    </a:lnTo>
                    <a:lnTo>
                      <a:pt x="7384" y="41"/>
                    </a:lnTo>
                    <a:lnTo>
                      <a:pt x="7287" y="48"/>
                    </a:lnTo>
                    <a:lnTo>
                      <a:pt x="7287" y="48"/>
                    </a:lnTo>
                    <a:lnTo>
                      <a:pt x="7252" y="51"/>
                    </a:lnTo>
                    <a:lnTo>
                      <a:pt x="7252" y="51"/>
                    </a:lnTo>
                    <a:lnTo>
                      <a:pt x="7185" y="55"/>
                    </a:lnTo>
                    <a:lnTo>
                      <a:pt x="7185" y="55"/>
                    </a:lnTo>
                    <a:lnTo>
                      <a:pt x="7066" y="65"/>
                    </a:lnTo>
                    <a:lnTo>
                      <a:pt x="7066" y="65"/>
                    </a:lnTo>
                    <a:lnTo>
                      <a:pt x="7028" y="68"/>
                    </a:lnTo>
                    <a:lnTo>
                      <a:pt x="7026" y="68"/>
                    </a:lnTo>
                    <a:lnTo>
                      <a:pt x="7026" y="68"/>
                    </a:lnTo>
                    <a:lnTo>
                      <a:pt x="7028" y="68"/>
                    </a:lnTo>
                    <a:lnTo>
                      <a:pt x="7028" y="68"/>
                    </a:lnTo>
                    <a:lnTo>
                      <a:pt x="7002" y="70"/>
                    </a:lnTo>
                    <a:lnTo>
                      <a:pt x="7002" y="70"/>
                    </a:lnTo>
                    <a:lnTo>
                      <a:pt x="6773" y="90"/>
                    </a:lnTo>
                    <a:lnTo>
                      <a:pt x="6773" y="90"/>
                    </a:lnTo>
                    <a:lnTo>
                      <a:pt x="6740" y="94"/>
                    </a:lnTo>
                    <a:lnTo>
                      <a:pt x="6740" y="94"/>
                    </a:lnTo>
                    <a:lnTo>
                      <a:pt x="6534" y="115"/>
                    </a:lnTo>
                    <a:lnTo>
                      <a:pt x="6534" y="115"/>
                    </a:lnTo>
                    <a:lnTo>
                      <a:pt x="6504" y="120"/>
                    </a:lnTo>
                    <a:lnTo>
                      <a:pt x="6504" y="120"/>
                    </a:lnTo>
                    <a:lnTo>
                      <a:pt x="6488" y="121"/>
                    </a:lnTo>
                    <a:lnTo>
                      <a:pt x="6488" y="121"/>
                    </a:lnTo>
                    <a:lnTo>
                      <a:pt x="6263" y="148"/>
                    </a:lnTo>
                    <a:lnTo>
                      <a:pt x="6263" y="148"/>
                    </a:lnTo>
                    <a:lnTo>
                      <a:pt x="6215" y="155"/>
                    </a:lnTo>
                    <a:lnTo>
                      <a:pt x="6215" y="155"/>
                    </a:lnTo>
                    <a:lnTo>
                      <a:pt x="6010" y="182"/>
                    </a:lnTo>
                    <a:lnTo>
                      <a:pt x="6010" y="182"/>
                    </a:lnTo>
                    <a:lnTo>
                      <a:pt x="5989" y="184"/>
                    </a:lnTo>
                    <a:lnTo>
                      <a:pt x="5989" y="184"/>
                    </a:lnTo>
                    <a:lnTo>
                      <a:pt x="5982" y="186"/>
                    </a:lnTo>
                    <a:lnTo>
                      <a:pt x="5982" y="186"/>
                    </a:lnTo>
                    <a:lnTo>
                      <a:pt x="5972" y="187"/>
                    </a:lnTo>
                    <a:lnTo>
                      <a:pt x="5972" y="187"/>
                    </a:lnTo>
                    <a:lnTo>
                      <a:pt x="5758" y="220"/>
                    </a:lnTo>
                    <a:lnTo>
                      <a:pt x="5758" y="220"/>
                    </a:lnTo>
                    <a:lnTo>
                      <a:pt x="5708" y="228"/>
                    </a:lnTo>
                    <a:lnTo>
                      <a:pt x="5708" y="228"/>
                    </a:lnTo>
                    <a:lnTo>
                      <a:pt x="5484" y="265"/>
                    </a:lnTo>
                    <a:lnTo>
                      <a:pt x="5484" y="265"/>
                    </a:lnTo>
                    <a:lnTo>
                      <a:pt x="5482" y="265"/>
                    </a:lnTo>
                    <a:lnTo>
                      <a:pt x="5482" y="265"/>
                    </a:lnTo>
                    <a:lnTo>
                      <a:pt x="5470" y="267"/>
                    </a:lnTo>
                    <a:lnTo>
                      <a:pt x="5470" y="267"/>
                    </a:lnTo>
                    <a:lnTo>
                      <a:pt x="5259" y="305"/>
                    </a:lnTo>
                    <a:lnTo>
                      <a:pt x="5259" y="305"/>
                    </a:lnTo>
                    <a:lnTo>
                      <a:pt x="5213" y="314"/>
                    </a:lnTo>
                    <a:lnTo>
                      <a:pt x="5213" y="314"/>
                    </a:lnTo>
                    <a:lnTo>
                      <a:pt x="4997" y="356"/>
                    </a:lnTo>
                    <a:lnTo>
                      <a:pt x="4997" y="356"/>
                    </a:lnTo>
                    <a:lnTo>
                      <a:pt x="4985" y="359"/>
                    </a:lnTo>
                    <a:lnTo>
                      <a:pt x="4985" y="359"/>
                    </a:lnTo>
                    <a:lnTo>
                      <a:pt x="4944" y="367"/>
                    </a:lnTo>
                    <a:lnTo>
                      <a:pt x="4944" y="367"/>
                    </a:lnTo>
                    <a:lnTo>
                      <a:pt x="4826" y="393"/>
                    </a:lnTo>
                    <a:lnTo>
                      <a:pt x="4826" y="393"/>
                    </a:lnTo>
                    <a:lnTo>
                      <a:pt x="4762" y="407"/>
                    </a:lnTo>
                    <a:lnTo>
                      <a:pt x="4762" y="407"/>
                    </a:lnTo>
                    <a:lnTo>
                      <a:pt x="4711" y="417"/>
                    </a:lnTo>
                    <a:lnTo>
                      <a:pt x="4711" y="417"/>
                    </a:lnTo>
                    <a:lnTo>
                      <a:pt x="4648" y="432"/>
                    </a:lnTo>
                    <a:lnTo>
                      <a:pt x="4648" y="432"/>
                    </a:lnTo>
                    <a:lnTo>
                      <a:pt x="4609" y="440"/>
                    </a:lnTo>
                    <a:lnTo>
                      <a:pt x="4609" y="440"/>
                    </a:lnTo>
                    <a:lnTo>
                      <a:pt x="4588" y="446"/>
                    </a:lnTo>
                    <a:lnTo>
                      <a:pt x="4588" y="446"/>
                    </a:lnTo>
                    <a:lnTo>
                      <a:pt x="4457" y="477"/>
                    </a:lnTo>
                    <a:lnTo>
                      <a:pt x="4457" y="477"/>
                    </a:lnTo>
                    <a:lnTo>
                      <a:pt x="4417" y="485"/>
                    </a:lnTo>
                    <a:lnTo>
                      <a:pt x="4417" y="485"/>
                    </a:lnTo>
                    <a:lnTo>
                      <a:pt x="4248" y="528"/>
                    </a:lnTo>
                    <a:lnTo>
                      <a:pt x="4248" y="528"/>
                    </a:lnTo>
                    <a:lnTo>
                      <a:pt x="4240" y="530"/>
                    </a:lnTo>
                    <a:lnTo>
                      <a:pt x="4240" y="530"/>
                    </a:lnTo>
                    <a:lnTo>
                      <a:pt x="4207" y="539"/>
                    </a:lnTo>
                    <a:lnTo>
                      <a:pt x="4207" y="539"/>
                    </a:lnTo>
                    <a:lnTo>
                      <a:pt x="4081" y="573"/>
                    </a:lnTo>
                    <a:lnTo>
                      <a:pt x="4081" y="573"/>
                    </a:lnTo>
                    <a:lnTo>
                      <a:pt x="4021" y="588"/>
                    </a:lnTo>
                    <a:lnTo>
                      <a:pt x="4021" y="588"/>
                    </a:lnTo>
                    <a:lnTo>
                      <a:pt x="3912" y="619"/>
                    </a:lnTo>
                    <a:lnTo>
                      <a:pt x="3912" y="619"/>
                    </a:lnTo>
                    <a:lnTo>
                      <a:pt x="3879" y="628"/>
                    </a:lnTo>
                    <a:lnTo>
                      <a:pt x="3879" y="628"/>
                    </a:lnTo>
                    <a:lnTo>
                      <a:pt x="3853" y="636"/>
                    </a:lnTo>
                    <a:lnTo>
                      <a:pt x="3853" y="636"/>
                    </a:lnTo>
                    <a:lnTo>
                      <a:pt x="3740" y="668"/>
                    </a:lnTo>
                    <a:lnTo>
                      <a:pt x="3740" y="668"/>
                    </a:lnTo>
                    <a:lnTo>
                      <a:pt x="3688" y="684"/>
                    </a:lnTo>
                    <a:lnTo>
                      <a:pt x="3688" y="684"/>
                    </a:lnTo>
                    <a:lnTo>
                      <a:pt x="3526" y="734"/>
                    </a:lnTo>
                    <a:lnTo>
                      <a:pt x="3526" y="734"/>
                    </a:lnTo>
                    <a:lnTo>
                      <a:pt x="3447" y="760"/>
                    </a:lnTo>
                    <a:lnTo>
                      <a:pt x="3447" y="760"/>
                    </a:lnTo>
                    <a:lnTo>
                      <a:pt x="3399" y="775"/>
                    </a:lnTo>
                    <a:lnTo>
                      <a:pt x="3399" y="775"/>
                    </a:lnTo>
                    <a:lnTo>
                      <a:pt x="3381" y="781"/>
                    </a:lnTo>
                    <a:lnTo>
                      <a:pt x="3381" y="781"/>
                    </a:lnTo>
                    <a:lnTo>
                      <a:pt x="3367" y="785"/>
                    </a:lnTo>
                    <a:lnTo>
                      <a:pt x="3367" y="785"/>
                    </a:lnTo>
                    <a:lnTo>
                      <a:pt x="3289" y="810"/>
                    </a:lnTo>
                    <a:lnTo>
                      <a:pt x="3289" y="810"/>
                    </a:lnTo>
                    <a:lnTo>
                      <a:pt x="3263" y="820"/>
                    </a:lnTo>
                    <a:lnTo>
                      <a:pt x="3263" y="820"/>
                    </a:lnTo>
                    <a:lnTo>
                      <a:pt x="3239" y="829"/>
                    </a:lnTo>
                    <a:lnTo>
                      <a:pt x="3239" y="829"/>
                    </a:lnTo>
                    <a:lnTo>
                      <a:pt x="3210" y="837"/>
                    </a:lnTo>
                    <a:lnTo>
                      <a:pt x="3210" y="837"/>
                    </a:lnTo>
                    <a:lnTo>
                      <a:pt x="3186" y="846"/>
                    </a:lnTo>
                    <a:lnTo>
                      <a:pt x="3186" y="846"/>
                    </a:lnTo>
                    <a:lnTo>
                      <a:pt x="3027" y="902"/>
                    </a:lnTo>
                    <a:lnTo>
                      <a:pt x="3027" y="902"/>
                    </a:lnTo>
                    <a:lnTo>
                      <a:pt x="2996" y="913"/>
                    </a:lnTo>
                    <a:lnTo>
                      <a:pt x="2996" y="913"/>
                    </a:lnTo>
                    <a:lnTo>
                      <a:pt x="2820" y="979"/>
                    </a:lnTo>
                    <a:lnTo>
                      <a:pt x="2820" y="979"/>
                    </a:lnTo>
                    <a:lnTo>
                      <a:pt x="2805" y="985"/>
                    </a:lnTo>
                    <a:lnTo>
                      <a:pt x="2805" y="985"/>
                    </a:lnTo>
                    <a:lnTo>
                      <a:pt x="2781" y="995"/>
                    </a:lnTo>
                    <a:lnTo>
                      <a:pt x="2781" y="995"/>
                    </a:lnTo>
                    <a:lnTo>
                      <a:pt x="2625" y="1055"/>
                    </a:lnTo>
                    <a:lnTo>
                      <a:pt x="2625" y="1055"/>
                    </a:lnTo>
                    <a:lnTo>
                      <a:pt x="2602" y="1065"/>
                    </a:lnTo>
                    <a:lnTo>
                      <a:pt x="2602" y="1065"/>
                    </a:lnTo>
                    <a:lnTo>
                      <a:pt x="2468" y="1120"/>
                    </a:lnTo>
                    <a:lnTo>
                      <a:pt x="2468" y="1120"/>
                    </a:lnTo>
                    <a:lnTo>
                      <a:pt x="2435" y="1134"/>
                    </a:lnTo>
                    <a:lnTo>
                      <a:pt x="2435" y="1134"/>
                    </a:lnTo>
                    <a:lnTo>
                      <a:pt x="2416" y="1142"/>
                    </a:lnTo>
                    <a:lnTo>
                      <a:pt x="2416" y="1142"/>
                    </a:lnTo>
                    <a:lnTo>
                      <a:pt x="2394" y="1152"/>
                    </a:lnTo>
                    <a:lnTo>
                      <a:pt x="2394" y="1152"/>
                    </a:lnTo>
                    <a:lnTo>
                      <a:pt x="2237" y="1220"/>
                    </a:lnTo>
                    <a:lnTo>
                      <a:pt x="2237" y="1220"/>
                    </a:lnTo>
                    <a:lnTo>
                      <a:pt x="2226" y="1225"/>
                    </a:lnTo>
                    <a:lnTo>
                      <a:pt x="2226" y="1225"/>
                    </a:lnTo>
                    <a:lnTo>
                      <a:pt x="2145" y="1262"/>
                    </a:lnTo>
                    <a:lnTo>
                      <a:pt x="2064" y="1300"/>
                    </a:lnTo>
                    <a:lnTo>
                      <a:pt x="2064" y="1300"/>
                    </a:lnTo>
                    <a:lnTo>
                      <a:pt x="2046" y="1308"/>
                    </a:lnTo>
                    <a:lnTo>
                      <a:pt x="2046" y="1308"/>
                    </a:lnTo>
                    <a:lnTo>
                      <a:pt x="2026" y="1318"/>
                    </a:lnTo>
                    <a:lnTo>
                      <a:pt x="2026" y="1318"/>
                    </a:lnTo>
                    <a:lnTo>
                      <a:pt x="1946" y="1356"/>
                    </a:lnTo>
                    <a:lnTo>
                      <a:pt x="1869" y="1396"/>
                    </a:lnTo>
                    <a:lnTo>
                      <a:pt x="1869" y="1396"/>
                    </a:lnTo>
                    <a:lnTo>
                      <a:pt x="1863" y="1399"/>
                    </a:lnTo>
                    <a:lnTo>
                      <a:pt x="1863" y="1399"/>
                    </a:lnTo>
                    <a:lnTo>
                      <a:pt x="1714" y="1474"/>
                    </a:lnTo>
                    <a:lnTo>
                      <a:pt x="1714" y="1474"/>
                    </a:lnTo>
                    <a:lnTo>
                      <a:pt x="1694" y="1486"/>
                    </a:lnTo>
                    <a:lnTo>
                      <a:pt x="1694" y="1486"/>
                    </a:lnTo>
                    <a:lnTo>
                      <a:pt x="1670" y="1498"/>
                    </a:lnTo>
                    <a:lnTo>
                      <a:pt x="1670" y="1498"/>
                    </a:lnTo>
                    <a:lnTo>
                      <a:pt x="1607" y="1532"/>
                    </a:lnTo>
                    <a:lnTo>
                      <a:pt x="1607" y="1532"/>
                    </a:lnTo>
                    <a:lnTo>
                      <a:pt x="1555" y="1560"/>
                    </a:lnTo>
                    <a:lnTo>
                      <a:pt x="1555" y="1560"/>
                    </a:lnTo>
                    <a:lnTo>
                      <a:pt x="1535" y="1572"/>
                    </a:lnTo>
                    <a:lnTo>
                      <a:pt x="1535" y="1572"/>
                    </a:lnTo>
                    <a:lnTo>
                      <a:pt x="1491" y="1595"/>
                    </a:lnTo>
                    <a:lnTo>
                      <a:pt x="1491" y="1595"/>
                    </a:lnTo>
                    <a:lnTo>
                      <a:pt x="1442" y="1624"/>
                    </a:lnTo>
                    <a:lnTo>
                      <a:pt x="1442" y="1624"/>
                    </a:lnTo>
                    <a:lnTo>
                      <a:pt x="1377" y="1662"/>
                    </a:lnTo>
                    <a:lnTo>
                      <a:pt x="1377" y="1662"/>
                    </a:lnTo>
                    <a:lnTo>
                      <a:pt x="1331" y="1688"/>
                    </a:lnTo>
                    <a:lnTo>
                      <a:pt x="1331" y="1688"/>
                    </a:lnTo>
                    <a:lnTo>
                      <a:pt x="1262" y="1731"/>
                    </a:lnTo>
                    <a:lnTo>
                      <a:pt x="1262" y="1731"/>
                    </a:lnTo>
                    <a:lnTo>
                      <a:pt x="1228" y="1750"/>
                    </a:lnTo>
                    <a:lnTo>
                      <a:pt x="1228" y="1750"/>
                    </a:lnTo>
                    <a:lnTo>
                      <a:pt x="1224" y="1753"/>
                    </a:lnTo>
                    <a:lnTo>
                      <a:pt x="1224" y="1753"/>
                    </a:lnTo>
                    <a:lnTo>
                      <a:pt x="1118" y="1819"/>
                    </a:lnTo>
                    <a:lnTo>
                      <a:pt x="1118" y="1819"/>
                    </a:lnTo>
                    <a:lnTo>
                      <a:pt x="1115" y="1822"/>
                    </a:lnTo>
                    <a:lnTo>
                      <a:pt x="1115" y="1822"/>
                    </a:lnTo>
                    <a:lnTo>
                      <a:pt x="1014" y="1887"/>
                    </a:lnTo>
                    <a:lnTo>
                      <a:pt x="1014" y="1887"/>
                    </a:lnTo>
                    <a:lnTo>
                      <a:pt x="983" y="1909"/>
                    </a:lnTo>
                    <a:lnTo>
                      <a:pt x="983" y="1909"/>
                    </a:lnTo>
                    <a:lnTo>
                      <a:pt x="914" y="1956"/>
                    </a:lnTo>
                    <a:lnTo>
                      <a:pt x="914" y="1956"/>
                    </a:lnTo>
                    <a:lnTo>
                      <a:pt x="876" y="1981"/>
                    </a:lnTo>
                    <a:lnTo>
                      <a:pt x="876" y="1981"/>
                    </a:lnTo>
                    <a:lnTo>
                      <a:pt x="815" y="2025"/>
                    </a:lnTo>
                    <a:lnTo>
                      <a:pt x="815" y="2025"/>
                    </a:lnTo>
                    <a:lnTo>
                      <a:pt x="804" y="2033"/>
                    </a:lnTo>
                    <a:lnTo>
                      <a:pt x="804" y="2033"/>
                    </a:lnTo>
                    <a:lnTo>
                      <a:pt x="776" y="2053"/>
                    </a:lnTo>
                    <a:lnTo>
                      <a:pt x="776" y="2053"/>
                    </a:lnTo>
                    <a:lnTo>
                      <a:pt x="736" y="2081"/>
                    </a:lnTo>
                    <a:lnTo>
                      <a:pt x="736" y="2081"/>
                    </a:lnTo>
                    <a:lnTo>
                      <a:pt x="720" y="2095"/>
                    </a:lnTo>
                    <a:lnTo>
                      <a:pt x="720" y="2095"/>
                    </a:lnTo>
                    <a:lnTo>
                      <a:pt x="679" y="2126"/>
                    </a:lnTo>
                    <a:lnTo>
                      <a:pt x="679" y="2126"/>
                    </a:lnTo>
                    <a:lnTo>
                      <a:pt x="627" y="2165"/>
                    </a:lnTo>
                    <a:lnTo>
                      <a:pt x="627" y="2165"/>
                    </a:lnTo>
                    <a:lnTo>
                      <a:pt x="586" y="2198"/>
                    </a:lnTo>
                    <a:lnTo>
                      <a:pt x="586" y="2198"/>
                    </a:lnTo>
                    <a:lnTo>
                      <a:pt x="535" y="2237"/>
                    </a:lnTo>
                    <a:lnTo>
                      <a:pt x="535" y="2237"/>
                    </a:lnTo>
                    <a:lnTo>
                      <a:pt x="496" y="2269"/>
                    </a:lnTo>
                    <a:lnTo>
                      <a:pt x="496" y="2269"/>
                    </a:lnTo>
                    <a:lnTo>
                      <a:pt x="446" y="2312"/>
                    </a:lnTo>
                    <a:lnTo>
                      <a:pt x="446" y="2312"/>
                    </a:lnTo>
                    <a:lnTo>
                      <a:pt x="422" y="2331"/>
                    </a:lnTo>
                    <a:lnTo>
                      <a:pt x="422" y="2331"/>
                    </a:lnTo>
                    <a:lnTo>
                      <a:pt x="410" y="2343"/>
                    </a:lnTo>
                    <a:lnTo>
                      <a:pt x="410" y="2343"/>
                    </a:lnTo>
                    <a:lnTo>
                      <a:pt x="360" y="2386"/>
                    </a:lnTo>
                    <a:lnTo>
                      <a:pt x="360" y="2386"/>
                    </a:lnTo>
                    <a:lnTo>
                      <a:pt x="325" y="2417"/>
                    </a:lnTo>
                    <a:lnTo>
                      <a:pt x="325" y="2417"/>
                    </a:lnTo>
                    <a:lnTo>
                      <a:pt x="275" y="2462"/>
                    </a:lnTo>
                    <a:lnTo>
                      <a:pt x="275" y="2462"/>
                    </a:lnTo>
                    <a:lnTo>
                      <a:pt x="244" y="2492"/>
                    </a:lnTo>
                    <a:lnTo>
                      <a:pt x="244" y="2492"/>
                    </a:lnTo>
                    <a:lnTo>
                      <a:pt x="190" y="2542"/>
                    </a:lnTo>
                    <a:lnTo>
                      <a:pt x="190" y="2542"/>
                    </a:lnTo>
                    <a:lnTo>
                      <a:pt x="165" y="2566"/>
                    </a:lnTo>
                    <a:lnTo>
                      <a:pt x="165" y="2566"/>
                    </a:lnTo>
                    <a:lnTo>
                      <a:pt x="87" y="2642"/>
                    </a:lnTo>
                    <a:lnTo>
                      <a:pt x="0" y="2769"/>
                    </a:lnTo>
                    <a:lnTo>
                      <a:pt x="0" y="2769"/>
                    </a:lnTo>
                    <a:lnTo>
                      <a:pt x="77" y="2691"/>
                    </a:lnTo>
                    <a:lnTo>
                      <a:pt x="77" y="2691"/>
                    </a:lnTo>
                    <a:lnTo>
                      <a:pt x="103" y="2667"/>
                    </a:lnTo>
                    <a:lnTo>
                      <a:pt x="103" y="2667"/>
                    </a:lnTo>
                    <a:lnTo>
                      <a:pt x="158" y="2615"/>
                    </a:lnTo>
                    <a:lnTo>
                      <a:pt x="158" y="2615"/>
                    </a:lnTo>
                    <a:lnTo>
                      <a:pt x="189" y="2587"/>
                    </a:lnTo>
                    <a:lnTo>
                      <a:pt x="189" y="2587"/>
                    </a:lnTo>
                    <a:lnTo>
                      <a:pt x="239" y="2539"/>
                    </a:lnTo>
                    <a:lnTo>
                      <a:pt x="239" y="2539"/>
                    </a:lnTo>
                    <a:lnTo>
                      <a:pt x="275" y="2510"/>
                    </a:lnTo>
                    <a:lnTo>
                      <a:pt x="275" y="2510"/>
                    </a:lnTo>
                    <a:lnTo>
                      <a:pt x="325" y="2465"/>
                    </a:lnTo>
                    <a:lnTo>
                      <a:pt x="325" y="2465"/>
                    </a:lnTo>
                    <a:lnTo>
                      <a:pt x="362" y="2434"/>
                    </a:lnTo>
                    <a:lnTo>
                      <a:pt x="362" y="2434"/>
                    </a:lnTo>
                    <a:lnTo>
                      <a:pt x="414" y="2390"/>
                    </a:lnTo>
                    <a:lnTo>
                      <a:pt x="414" y="2390"/>
                    </a:lnTo>
                    <a:lnTo>
                      <a:pt x="452" y="2359"/>
                    </a:lnTo>
                    <a:lnTo>
                      <a:pt x="452" y="2359"/>
                    </a:lnTo>
                    <a:lnTo>
                      <a:pt x="504" y="2319"/>
                    </a:lnTo>
                    <a:lnTo>
                      <a:pt x="504" y="2319"/>
                    </a:lnTo>
                    <a:lnTo>
                      <a:pt x="544" y="2286"/>
                    </a:lnTo>
                    <a:lnTo>
                      <a:pt x="544" y="2286"/>
                    </a:lnTo>
                    <a:lnTo>
                      <a:pt x="598" y="2245"/>
                    </a:lnTo>
                    <a:lnTo>
                      <a:pt x="598" y="2245"/>
                    </a:lnTo>
                    <a:lnTo>
                      <a:pt x="638" y="2214"/>
                    </a:lnTo>
                    <a:lnTo>
                      <a:pt x="638" y="2214"/>
                    </a:lnTo>
                    <a:lnTo>
                      <a:pt x="696" y="2172"/>
                    </a:lnTo>
                    <a:lnTo>
                      <a:pt x="696" y="2172"/>
                    </a:lnTo>
                    <a:lnTo>
                      <a:pt x="735" y="2144"/>
                    </a:lnTo>
                    <a:lnTo>
                      <a:pt x="735" y="2144"/>
                    </a:lnTo>
                    <a:lnTo>
                      <a:pt x="797" y="2101"/>
                    </a:lnTo>
                    <a:lnTo>
                      <a:pt x="797" y="2101"/>
                    </a:lnTo>
                    <a:lnTo>
                      <a:pt x="835" y="2074"/>
                    </a:lnTo>
                    <a:lnTo>
                      <a:pt x="835" y="2074"/>
                    </a:lnTo>
                    <a:lnTo>
                      <a:pt x="904" y="2027"/>
                    </a:lnTo>
                    <a:lnTo>
                      <a:pt x="904" y="2027"/>
                    </a:lnTo>
                    <a:lnTo>
                      <a:pt x="936" y="2005"/>
                    </a:lnTo>
                    <a:lnTo>
                      <a:pt x="936" y="2005"/>
                    </a:lnTo>
                    <a:lnTo>
                      <a:pt x="1041" y="1937"/>
                    </a:lnTo>
                    <a:lnTo>
                      <a:pt x="1041" y="1937"/>
                    </a:lnTo>
                    <a:lnTo>
                      <a:pt x="1041" y="1937"/>
                    </a:lnTo>
                    <a:lnTo>
                      <a:pt x="1041" y="1937"/>
                    </a:lnTo>
                    <a:lnTo>
                      <a:pt x="1148" y="1870"/>
                    </a:lnTo>
                    <a:lnTo>
                      <a:pt x="1148" y="1870"/>
                    </a:lnTo>
                    <a:lnTo>
                      <a:pt x="1184" y="1849"/>
                    </a:lnTo>
                    <a:lnTo>
                      <a:pt x="1184" y="1849"/>
                    </a:lnTo>
                    <a:lnTo>
                      <a:pt x="1256" y="1804"/>
                    </a:lnTo>
                    <a:lnTo>
                      <a:pt x="1256" y="1804"/>
                    </a:lnTo>
                    <a:lnTo>
                      <a:pt x="1301" y="1778"/>
                    </a:lnTo>
                    <a:lnTo>
                      <a:pt x="1301" y="1778"/>
                    </a:lnTo>
                    <a:lnTo>
                      <a:pt x="1369" y="1739"/>
                    </a:lnTo>
                    <a:lnTo>
                      <a:pt x="1369" y="1739"/>
                    </a:lnTo>
                    <a:lnTo>
                      <a:pt x="1417" y="1712"/>
                    </a:lnTo>
                    <a:lnTo>
                      <a:pt x="1417" y="1712"/>
                    </a:lnTo>
                    <a:lnTo>
                      <a:pt x="1483" y="1676"/>
                    </a:lnTo>
                    <a:lnTo>
                      <a:pt x="1483" y="1676"/>
                    </a:lnTo>
                    <a:lnTo>
                      <a:pt x="1532" y="1648"/>
                    </a:lnTo>
                    <a:lnTo>
                      <a:pt x="1532" y="1648"/>
                    </a:lnTo>
                    <a:lnTo>
                      <a:pt x="1600" y="1611"/>
                    </a:lnTo>
                    <a:lnTo>
                      <a:pt x="1600" y="1611"/>
                    </a:lnTo>
                    <a:lnTo>
                      <a:pt x="1642" y="1590"/>
                    </a:lnTo>
                    <a:lnTo>
                      <a:pt x="1642" y="1590"/>
                    </a:lnTo>
                    <a:lnTo>
                      <a:pt x="1718" y="1549"/>
                    </a:lnTo>
                    <a:lnTo>
                      <a:pt x="1795" y="1510"/>
                    </a:lnTo>
                    <a:lnTo>
                      <a:pt x="1795" y="1510"/>
                    </a:lnTo>
                    <a:lnTo>
                      <a:pt x="1798" y="1508"/>
                    </a:lnTo>
                    <a:lnTo>
                      <a:pt x="1798" y="1508"/>
                    </a:lnTo>
                    <a:lnTo>
                      <a:pt x="1878" y="1470"/>
                    </a:lnTo>
                    <a:lnTo>
                      <a:pt x="1959" y="1431"/>
                    </a:lnTo>
                    <a:lnTo>
                      <a:pt x="1959" y="1431"/>
                    </a:lnTo>
                    <a:lnTo>
                      <a:pt x="1997" y="1413"/>
                    </a:lnTo>
                    <a:lnTo>
                      <a:pt x="1997" y="1413"/>
                    </a:lnTo>
                    <a:lnTo>
                      <a:pt x="2078" y="1375"/>
                    </a:lnTo>
                    <a:lnTo>
                      <a:pt x="2160" y="1337"/>
                    </a:lnTo>
                    <a:lnTo>
                      <a:pt x="2160" y="1337"/>
                    </a:lnTo>
                    <a:lnTo>
                      <a:pt x="2170" y="1332"/>
                    </a:lnTo>
                    <a:lnTo>
                      <a:pt x="2170" y="1332"/>
                    </a:lnTo>
                    <a:lnTo>
                      <a:pt x="2330" y="1262"/>
                    </a:lnTo>
                    <a:lnTo>
                      <a:pt x="2330" y="1262"/>
                    </a:lnTo>
                    <a:lnTo>
                      <a:pt x="2370" y="1245"/>
                    </a:lnTo>
                    <a:lnTo>
                      <a:pt x="2370" y="1245"/>
                    </a:lnTo>
                    <a:lnTo>
                      <a:pt x="2542" y="1175"/>
                    </a:lnTo>
                    <a:lnTo>
                      <a:pt x="2542" y="1175"/>
                    </a:lnTo>
                    <a:lnTo>
                      <a:pt x="2561" y="1166"/>
                    </a:lnTo>
                    <a:lnTo>
                      <a:pt x="2561" y="1166"/>
                    </a:lnTo>
                    <a:lnTo>
                      <a:pt x="2722" y="1103"/>
                    </a:lnTo>
                    <a:lnTo>
                      <a:pt x="2722" y="1103"/>
                    </a:lnTo>
                    <a:lnTo>
                      <a:pt x="2761" y="1088"/>
                    </a:lnTo>
                    <a:lnTo>
                      <a:pt x="2761" y="1088"/>
                    </a:lnTo>
                    <a:lnTo>
                      <a:pt x="2939" y="1021"/>
                    </a:lnTo>
                    <a:lnTo>
                      <a:pt x="2939" y="1021"/>
                    </a:lnTo>
                    <a:lnTo>
                      <a:pt x="2970" y="1010"/>
                    </a:lnTo>
                    <a:lnTo>
                      <a:pt x="2970" y="1010"/>
                    </a:lnTo>
                    <a:lnTo>
                      <a:pt x="3130" y="954"/>
                    </a:lnTo>
                    <a:lnTo>
                      <a:pt x="3130" y="954"/>
                    </a:lnTo>
                    <a:lnTo>
                      <a:pt x="3184" y="936"/>
                    </a:lnTo>
                    <a:lnTo>
                      <a:pt x="3184" y="936"/>
                    </a:lnTo>
                    <a:lnTo>
                      <a:pt x="3206" y="927"/>
                    </a:lnTo>
                    <a:lnTo>
                      <a:pt x="3206" y="927"/>
                    </a:lnTo>
                    <a:lnTo>
                      <a:pt x="3326" y="888"/>
                    </a:lnTo>
                    <a:lnTo>
                      <a:pt x="3326" y="888"/>
                    </a:lnTo>
                    <a:lnTo>
                      <a:pt x="3346" y="881"/>
                    </a:lnTo>
                    <a:lnTo>
                      <a:pt x="3346" y="881"/>
                    </a:lnTo>
                    <a:lnTo>
                      <a:pt x="3474" y="840"/>
                    </a:lnTo>
                    <a:lnTo>
                      <a:pt x="3474" y="840"/>
                    </a:lnTo>
                    <a:lnTo>
                      <a:pt x="3637" y="791"/>
                    </a:lnTo>
                    <a:lnTo>
                      <a:pt x="3637" y="791"/>
                    </a:lnTo>
                    <a:lnTo>
                      <a:pt x="3689" y="775"/>
                    </a:lnTo>
                    <a:lnTo>
                      <a:pt x="3689" y="775"/>
                    </a:lnTo>
                    <a:lnTo>
                      <a:pt x="3803" y="742"/>
                    </a:lnTo>
                    <a:lnTo>
                      <a:pt x="3803" y="742"/>
                    </a:lnTo>
                    <a:lnTo>
                      <a:pt x="3864" y="725"/>
                    </a:lnTo>
                    <a:lnTo>
                      <a:pt x="3864" y="725"/>
                    </a:lnTo>
                    <a:lnTo>
                      <a:pt x="3974" y="694"/>
                    </a:lnTo>
                    <a:lnTo>
                      <a:pt x="3974" y="694"/>
                    </a:lnTo>
                    <a:lnTo>
                      <a:pt x="4034" y="677"/>
                    </a:lnTo>
                    <a:lnTo>
                      <a:pt x="4034" y="677"/>
                    </a:lnTo>
                    <a:lnTo>
                      <a:pt x="4159" y="644"/>
                    </a:lnTo>
                    <a:lnTo>
                      <a:pt x="4159" y="644"/>
                    </a:lnTo>
                    <a:lnTo>
                      <a:pt x="4203" y="633"/>
                    </a:lnTo>
                    <a:lnTo>
                      <a:pt x="4203" y="633"/>
                    </a:lnTo>
                    <a:lnTo>
                      <a:pt x="4374" y="590"/>
                    </a:lnTo>
                    <a:lnTo>
                      <a:pt x="4374" y="590"/>
                    </a:lnTo>
                    <a:lnTo>
                      <a:pt x="4413" y="581"/>
                    </a:lnTo>
                    <a:lnTo>
                      <a:pt x="4413" y="581"/>
                    </a:lnTo>
                    <a:lnTo>
                      <a:pt x="4547" y="549"/>
                    </a:lnTo>
                    <a:lnTo>
                      <a:pt x="4547" y="549"/>
                    </a:lnTo>
                    <a:lnTo>
                      <a:pt x="4604" y="536"/>
                    </a:lnTo>
                    <a:lnTo>
                      <a:pt x="4604" y="536"/>
                    </a:lnTo>
                    <a:lnTo>
                      <a:pt x="4724" y="509"/>
                    </a:lnTo>
                    <a:lnTo>
                      <a:pt x="4724" y="509"/>
                    </a:lnTo>
                    <a:lnTo>
                      <a:pt x="4785" y="495"/>
                    </a:lnTo>
                    <a:lnTo>
                      <a:pt x="4785" y="495"/>
                    </a:lnTo>
                    <a:lnTo>
                      <a:pt x="4907" y="470"/>
                    </a:lnTo>
                    <a:lnTo>
                      <a:pt x="4907" y="470"/>
                    </a:lnTo>
                    <a:lnTo>
                      <a:pt x="4959" y="459"/>
                    </a:lnTo>
                    <a:lnTo>
                      <a:pt x="4959" y="459"/>
                    </a:lnTo>
                    <a:lnTo>
                      <a:pt x="5178" y="417"/>
                    </a:lnTo>
                    <a:lnTo>
                      <a:pt x="5178" y="417"/>
                    </a:lnTo>
                    <a:lnTo>
                      <a:pt x="5224" y="407"/>
                    </a:lnTo>
                    <a:lnTo>
                      <a:pt x="5224" y="407"/>
                    </a:lnTo>
                    <a:lnTo>
                      <a:pt x="5435" y="369"/>
                    </a:lnTo>
                    <a:lnTo>
                      <a:pt x="5435" y="369"/>
                    </a:lnTo>
                    <a:lnTo>
                      <a:pt x="5454" y="366"/>
                    </a:lnTo>
                    <a:lnTo>
                      <a:pt x="5454" y="366"/>
                    </a:lnTo>
                    <a:lnTo>
                      <a:pt x="5677" y="329"/>
                    </a:lnTo>
                    <a:lnTo>
                      <a:pt x="5677" y="329"/>
                    </a:lnTo>
                    <a:lnTo>
                      <a:pt x="5729" y="321"/>
                    </a:lnTo>
                    <a:lnTo>
                      <a:pt x="5729" y="321"/>
                    </a:lnTo>
                    <a:lnTo>
                      <a:pt x="5955" y="287"/>
                    </a:lnTo>
                    <a:lnTo>
                      <a:pt x="5955" y="287"/>
                    </a:lnTo>
                    <a:lnTo>
                      <a:pt x="5982" y="283"/>
                    </a:lnTo>
                    <a:lnTo>
                      <a:pt x="5982" y="283"/>
                    </a:lnTo>
                    <a:lnTo>
                      <a:pt x="6191" y="255"/>
                    </a:lnTo>
                    <a:lnTo>
                      <a:pt x="6191" y="255"/>
                    </a:lnTo>
                    <a:lnTo>
                      <a:pt x="6238" y="249"/>
                    </a:lnTo>
                    <a:lnTo>
                      <a:pt x="6238" y="249"/>
                    </a:lnTo>
                    <a:lnTo>
                      <a:pt x="6466" y="221"/>
                    </a:lnTo>
                    <a:lnTo>
                      <a:pt x="6466" y="221"/>
                    </a:lnTo>
                    <a:lnTo>
                      <a:pt x="6511" y="217"/>
                    </a:lnTo>
                    <a:lnTo>
                      <a:pt x="6511" y="217"/>
                    </a:lnTo>
                    <a:lnTo>
                      <a:pt x="6722" y="194"/>
                    </a:lnTo>
                    <a:lnTo>
                      <a:pt x="6722" y="194"/>
                    </a:lnTo>
                    <a:lnTo>
                      <a:pt x="6755" y="191"/>
                    </a:lnTo>
                    <a:lnTo>
                      <a:pt x="6755" y="191"/>
                    </a:lnTo>
                    <a:lnTo>
                      <a:pt x="6986" y="170"/>
                    </a:lnTo>
                    <a:lnTo>
                      <a:pt x="6986" y="170"/>
                    </a:lnTo>
                    <a:lnTo>
                      <a:pt x="7050" y="165"/>
                    </a:lnTo>
                    <a:lnTo>
                      <a:pt x="7050" y="165"/>
                    </a:lnTo>
                    <a:lnTo>
                      <a:pt x="7169" y="155"/>
                    </a:lnTo>
                    <a:lnTo>
                      <a:pt x="7169" y="155"/>
                    </a:lnTo>
                    <a:lnTo>
                      <a:pt x="7239" y="149"/>
                    </a:lnTo>
                    <a:lnTo>
                      <a:pt x="7239" y="149"/>
                    </a:lnTo>
                    <a:lnTo>
                      <a:pt x="7367" y="141"/>
                    </a:lnTo>
                    <a:lnTo>
                      <a:pt x="7367" y="141"/>
                    </a:lnTo>
                    <a:lnTo>
                      <a:pt x="7426" y="137"/>
                    </a:lnTo>
                    <a:lnTo>
                      <a:pt x="7426" y="137"/>
                    </a:lnTo>
                    <a:lnTo>
                      <a:pt x="7615" y="127"/>
                    </a:lnTo>
                    <a:lnTo>
                      <a:pt x="7615" y="127"/>
                    </a:lnTo>
                    <a:lnTo>
                      <a:pt x="7632" y="125"/>
                    </a:lnTo>
                    <a:lnTo>
                      <a:pt x="7632" y="125"/>
                    </a:lnTo>
                    <a:lnTo>
                      <a:pt x="7804" y="117"/>
                    </a:lnTo>
                    <a:lnTo>
                      <a:pt x="7804" y="117"/>
                    </a:lnTo>
                    <a:lnTo>
                      <a:pt x="7864" y="115"/>
                    </a:lnTo>
                    <a:lnTo>
                      <a:pt x="7864" y="115"/>
                    </a:lnTo>
                    <a:lnTo>
                      <a:pt x="7994" y="110"/>
                    </a:lnTo>
                    <a:lnTo>
                      <a:pt x="7994" y="110"/>
                    </a:lnTo>
                    <a:lnTo>
                      <a:pt x="8064" y="108"/>
                    </a:lnTo>
                    <a:lnTo>
                      <a:pt x="8064" y="108"/>
                    </a:lnTo>
                    <a:lnTo>
                      <a:pt x="8188" y="106"/>
                    </a:lnTo>
                    <a:lnTo>
                      <a:pt x="8188" y="106"/>
                    </a:lnTo>
                    <a:lnTo>
                      <a:pt x="8257" y="103"/>
                    </a:lnTo>
                    <a:lnTo>
                      <a:pt x="8257" y="103"/>
                    </a:lnTo>
                    <a:lnTo>
                      <a:pt x="8389" y="101"/>
                    </a:lnTo>
                    <a:lnTo>
                      <a:pt x="8389" y="101"/>
                    </a:lnTo>
                    <a:lnTo>
                      <a:pt x="8449" y="100"/>
                    </a:lnTo>
                    <a:lnTo>
                      <a:pt x="8449" y="100"/>
                    </a:lnTo>
                    <a:lnTo>
                      <a:pt x="8640" y="100"/>
                    </a:lnTo>
                    <a:lnTo>
                      <a:pt x="8640" y="100"/>
                    </a:lnTo>
                    <a:lnTo>
                      <a:pt x="8806" y="100"/>
                    </a:lnTo>
                    <a:lnTo>
                      <a:pt x="8806" y="100"/>
                    </a:lnTo>
                    <a:lnTo>
                      <a:pt x="8861" y="101"/>
                    </a:lnTo>
                    <a:lnTo>
                      <a:pt x="8861" y="101"/>
                    </a:lnTo>
                    <a:lnTo>
                      <a:pt x="8972" y="103"/>
                    </a:lnTo>
                    <a:lnTo>
                      <a:pt x="8972" y="1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0D4D9"/>
                  </a:gs>
                  <a:gs pos="100000">
                    <a:srgbClr val="C4C7CB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179" name="Freeform 78">
                <a:extLst>
                  <a:ext uri="{FF2B5EF4-FFF2-40B4-BE49-F238E27FC236}">
                    <a16:creationId xmlns:a16="http://schemas.microsoft.com/office/drawing/2014/main" id="{83B5B1CE-DDB8-1885-543B-617309D02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855763"/>
                <a:ext cx="9144000" cy="1481138"/>
              </a:xfrm>
              <a:custGeom>
                <a:avLst/>
                <a:gdLst>
                  <a:gd name="T0" fmla="*/ 9157 w 17280"/>
                  <a:gd name="T1" fmla="*/ 7 h 2798"/>
                  <a:gd name="T2" fmla="*/ 10007 w 17280"/>
                  <a:gd name="T3" fmla="*/ 48 h 2798"/>
                  <a:gd name="T4" fmla="*/ 10677 w 17280"/>
                  <a:gd name="T5" fmla="*/ 107 h 2798"/>
                  <a:gd name="T6" fmla="*/ 11336 w 17280"/>
                  <a:gd name="T7" fmla="*/ 188 h 2798"/>
                  <a:gd name="T8" fmla="*/ 12140 w 17280"/>
                  <a:gd name="T9" fmla="*/ 323 h 2798"/>
                  <a:gd name="T10" fmla="*/ 12763 w 17280"/>
                  <a:gd name="T11" fmla="*/ 456 h 2798"/>
                  <a:gd name="T12" fmla="*/ 13516 w 17280"/>
                  <a:gd name="T13" fmla="*/ 653 h 2798"/>
                  <a:gd name="T14" fmla="*/ 14085 w 17280"/>
                  <a:gd name="T15" fmla="*/ 831 h 2798"/>
                  <a:gd name="T16" fmla="*/ 14748 w 17280"/>
                  <a:gd name="T17" fmla="*/ 1079 h 2798"/>
                  <a:gd name="T18" fmla="*/ 15245 w 17280"/>
                  <a:gd name="T19" fmla="*/ 1294 h 2798"/>
                  <a:gd name="T20" fmla="*/ 15820 w 17280"/>
                  <a:gd name="T21" fmla="*/ 1587 h 2798"/>
                  <a:gd name="T22" fmla="*/ 16239 w 17280"/>
                  <a:gd name="T23" fmla="*/ 1837 h 2798"/>
                  <a:gd name="T24" fmla="*/ 16625 w 17280"/>
                  <a:gd name="T25" fmla="*/ 2102 h 2798"/>
                  <a:gd name="T26" fmla="*/ 17052 w 17280"/>
                  <a:gd name="T27" fmla="*/ 2451 h 2798"/>
                  <a:gd name="T28" fmla="*/ 17145 w 17280"/>
                  <a:gd name="T29" fmla="*/ 2798 h 2798"/>
                  <a:gd name="T30" fmla="*/ 16765 w 17280"/>
                  <a:gd name="T31" fmla="*/ 2448 h 2798"/>
                  <a:gd name="T32" fmla="*/ 16415 w 17280"/>
                  <a:gd name="T33" fmla="*/ 2180 h 2798"/>
                  <a:gd name="T34" fmla="*/ 15930 w 17280"/>
                  <a:gd name="T35" fmla="*/ 1865 h 2798"/>
                  <a:gd name="T36" fmla="*/ 15502 w 17280"/>
                  <a:gd name="T37" fmla="*/ 1627 h 2798"/>
                  <a:gd name="T38" fmla="*/ 14919 w 17280"/>
                  <a:gd name="T39" fmla="*/ 1352 h 2798"/>
                  <a:gd name="T40" fmla="*/ 14417 w 17280"/>
                  <a:gd name="T41" fmla="*/ 1148 h 2798"/>
                  <a:gd name="T42" fmla="*/ 13750 w 17280"/>
                  <a:gd name="T43" fmla="*/ 917 h 2798"/>
                  <a:gd name="T44" fmla="*/ 13168 w 17280"/>
                  <a:gd name="T45" fmla="*/ 748 h 2798"/>
                  <a:gd name="T46" fmla="*/ 12566 w 17280"/>
                  <a:gd name="T47" fmla="*/ 602 h 2798"/>
                  <a:gd name="T48" fmla="*/ 11787 w 17280"/>
                  <a:gd name="T49" fmla="*/ 449 h 2798"/>
                  <a:gd name="T50" fmla="*/ 11146 w 17280"/>
                  <a:gd name="T51" fmla="*/ 350 h 2798"/>
                  <a:gd name="T52" fmla="*/ 10325 w 17280"/>
                  <a:gd name="T53" fmla="*/ 259 h 2798"/>
                  <a:gd name="T54" fmla="*/ 9658 w 17280"/>
                  <a:gd name="T55" fmla="*/ 212 h 2798"/>
                  <a:gd name="T56" fmla="*/ 8810 w 17280"/>
                  <a:gd name="T57" fmla="*/ 187 h 2798"/>
                  <a:gd name="T58" fmla="*/ 8130 w 17280"/>
                  <a:gd name="T59" fmla="*/ 192 h 2798"/>
                  <a:gd name="T60" fmla="*/ 7288 w 17280"/>
                  <a:gd name="T61" fmla="*/ 233 h 2798"/>
                  <a:gd name="T62" fmla="*/ 6625 w 17280"/>
                  <a:gd name="T63" fmla="*/ 291 h 2798"/>
                  <a:gd name="T64" fmla="*/ 5973 w 17280"/>
                  <a:gd name="T65" fmla="*/ 373 h 2798"/>
                  <a:gd name="T66" fmla="*/ 5179 w 17280"/>
                  <a:gd name="T67" fmla="*/ 505 h 2798"/>
                  <a:gd name="T68" fmla="*/ 4562 w 17280"/>
                  <a:gd name="T69" fmla="*/ 636 h 2798"/>
                  <a:gd name="T70" fmla="*/ 3819 w 17280"/>
                  <a:gd name="T71" fmla="*/ 830 h 2798"/>
                  <a:gd name="T72" fmla="*/ 3258 w 17280"/>
                  <a:gd name="T73" fmla="*/ 1007 h 2798"/>
                  <a:gd name="T74" fmla="*/ 2608 w 17280"/>
                  <a:gd name="T75" fmla="*/ 1248 h 2798"/>
                  <a:gd name="T76" fmla="*/ 2122 w 17280"/>
                  <a:gd name="T77" fmla="*/ 1459 h 2798"/>
                  <a:gd name="T78" fmla="*/ 1560 w 17280"/>
                  <a:gd name="T79" fmla="*/ 1744 h 2798"/>
                  <a:gd name="T80" fmla="*/ 1149 w 17280"/>
                  <a:gd name="T81" fmla="*/ 1989 h 2798"/>
                  <a:gd name="T82" fmla="*/ 774 w 17280"/>
                  <a:gd name="T83" fmla="*/ 2247 h 2798"/>
                  <a:gd name="T84" fmla="*/ 356 w 17280"/>
                  <a:gd name="T85" fmla="*/ 2586 h 2798"/>
                  <a:gd name="T86" fmla="*/ 0 w 17280"/>
                  <a:gd name="T87" fmla="*/ 2669 h 2798"/>
                  <a:gd name="T88" fmla="*/ 391 w 17280"/>
                  <a:gd name="T89" fmla="*/ 2308 h 2798"/>
                  <a:gd name="T90" fmla="*/ 749 w 17280"/>
                  <a:gd name="T91" fmla="*/ 2034 h 2798"/>
                  <a:gd name="T92" fmla="*/ 1246 w 17280"/>
                  <a:gd name="T93" fmla="*/ 1710 h 2798"/>
                  <a:gd name="T94" fmla="*/ 1684 w 17280"/>
                  <a:gd name="T95" fmla="*/ 1467 h 2798"/>
                  <a:gd name="T96" fmla="*/ 2280 w 17280"/>
                  <a:gd name="T97" fmla="*/ 1184 h 2798"/>
                  <a:gd name="T98" fmla="*/ 2791 w 17280"/>
                  <a:gd name="T99" fmla="*/ 976 h 2798"/>
                  <a:gd name="T100" fmla="*/ 3474 w 17280"/>
                  <a:gd name="T101" fmla="*/ 741 h 2798"/>
                  <a:gd name="T102" fmla="*/ 4062 w 17280"/>
                  <a:gd name="T103" fmla="*/ 570 h 2798"/>
                  <a:gd name="T104" fmla="*/ 4671 w 17280"/>
                  <a:gd name="T105" fmla="*/ 420 h 2798"/>
                  <a:gd name="T106" fmla="*/ 5459 w 17280"/>
                  <a:gd name="T107" fmla="*/ 266 h 2798"/>
                  <a:gd name="T108" fmla="*/ 6107 w 17280"/>
                  <a:gd name="T109" fmla="*/ 166 h 2798"/>
                  <a:gd name="T110" fmla="*/ 6936 w 17280"/>
                  <a:gd name="T111" fmla="*/ 74 h 2798"/>
                  <a:gd name="T112" fmla="*/ 7612 w 17280"/>
                  <a:gd name="T113" fmla="*/ 26 h 2798"/>
                  <a:gd name="T114" fmla="*/ 8468 w 17280"/>
                  <a:gd name="T115" fmla="*/ 1 h 2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280" h="2798">
                    <a:moveTo>
                      <a:pt x="8640" y="0"/>
                    </a:moveTo>
                    <a:lnTo>
                      <a:pt x="8640" y="0"/>
                    </a:lnTo>
                    <a:lnTo>
                      <a:pt x="8813" y="1"/>
                    </a:lnTo>
                    <a:lnTo>
                      <a:pt x="8985" y="3"/>
                    </a:lnTo>
                    <a:lnTo>
                      <a:pt x="9157" y="7"/>
                    </a:lnTo>
                    <a:lnTo>
                      <a:pt x="9327" y="12"/>
                    </a:lnTo>
                    <a:lnTo>
                      <a:pt x="9498" y="18"/>
                    </a:lnTo>
                    <a:lnTo>
                      <a:pt x="9668" y="26"/>
                    </a:lnTo>
                    <a:lnTo>
                      <a:pt x="9838" y="36"/>
                    </a:lnTo>
                    <a:lnTo>
                      <a:pt x="10007" y="48"/>
                    </a:lnTo>
                    <a:lnTo>
                      <a:pt x="10007" y="48"/>
                    </a:lnTo>
                    <a:lnTo>
                      <a:pt x="10176" y="60"/>
                    </a:lnTo>
                    <a:lnTo>
                      <a:pt x="10344" y="74"/>
                    </a:lnTo>
                    <a:lnTo>
                      <a:pt x="10511" y="90"/>
                    </a:lnTo>
                    <a:lnTo>
                      <a:pt x="10677" y="107"/>
                    </a:lnTo>
                    <a:lnTo>
                      <a:pt x="10844" y="125"/>
                    </a:lnTo>
                    <a:lnTo>
                      <a:pt x="11008" y="145"/>
                    </a:lnTo>
                    <a:lnTo>
                      <a:pt x="11173" y="166"/>
                    </a:lnTo>
                    <a:lnTo>
                      <a:pt x="11336" y="188"/>
                    </a:lnTo>
                    <a:lnTo>
                      <a:pt x="11336" y="188"/>
                    </a:lnTo>
                    <a:lnTo>
                      <a:pt x="11500" y="212"/>
                    </a:lnTo>
                    <a:lnTo>
                      <a:pt x="11660" y="239"/>
                    </a:lnTo>
                    <a:lnTo>
                      <a:pt x="11821" y="266"/>
                    </a:lnTo>
                    <a:lnTo>
                      <a:pt x="11981" y="294"/>
                    </a:lnTo>
                    <a:lnTo>
                      <a:pt x="12140" y="323"/>
                    </a:lnTo>
                    <a:lnTo>
                      <a:pt x="12297" y="354"/>
                    </a:lnTo>
                    <a:lnTo>
                      <a:pt x="12454" y="387"/>
                    </a:lnTo>
                    <a:lnTo>
                      <a:pt x="12609" y="420"/>
                    </a:lnTo>
                    <a:lnTo>
                      <a:pt x="12609" y="420"/>
                    </a:lnTo>
                    <a:lnTo>
                      <a:pt x="12763" y="456"/>
                    </a:lnTo>
                    <a:lnTo>
                      <a:pt x="12916" y="492"/>
                    </a:lnTo>
                    <a:lnTo>
                      <a:pt x="13068" y="530"/>
                    </a:lnTo>
                    <a:lnTo>
                      <a:pt x="13219" y="570"/>
                    </a:lnTo>
                    <a:lnTo>
                      <a:pt x="13368" y="610"/>
                    </a:lnTo>
                    <a:lnTo>
                      <a:pt x="13516" y="653"/>
                    </a:lnTo>
                    <a:lnTo>
                      <a:pt x="13661" y="696"/>
                    </a:lnTo>
                    <a:lnTo>
                      <a:pt x="13806" y="741"/>
                    </a:lnTo>
                    <a:lnTo>
                      <a:pt x="13806" y="741"/>
                    </a:lnTo>
                    <a:lnTo>
                      <a:pt x="13947" y="786"/>
                    </a:lnTo>
                    <a:lnTo>
                      <a:pt x="14085" y="831"/>
                    </a:lnTo>
                    <a:lnTo>
                      <a:pt x="14222" y="879"/>
                    </a:lnTo>
                    <a:lnTo>
                      <a:pt x="14357" y="927"/>
                    </a:lnTo>
                    <a:lnTo>
                      <a:pt x="14489" y="976"/>
                    </a:lnTo>
                    <a:lnTo>
                      <a:pt x="14620" y="1027"/>
                    </a:lnTo>
                    <a:lnTo>
                      <a:pt x="14748" y="1079"/>
                    </a:lnTo>
                    <a:lnTo>
                      <a:pt x="14876" y="1131"/>
                    </a:lnTo>
                    <a:lnTo>
                      <a:pt x="14876" y="1131"/>
                    </a:lnTo>
                    <a:lnTo>
                      <a:pt x="15000" y="1184"/>
                    </a:lnTo>
                    <a:lnTo>
                      <a:pt x="15124" y="1239"/>
                    </a:lnTo>
                    <a:lnTo>
                      <a:pt x="15245" y="1294"/>
                    </a:lnTo>
                    <a:lnTo>
                      <a:pt x="15364" y="1350"/>
                    </a:lnTo>
                    <a:lnTo>
                      <a:pt x="15480" y="1408"/>
                    </a:lnTo>
                    <a:lnTo>
                      <a:pt x="15596" y="1467"/>
                    </a:lnTo>
                    <a:lnTo>
                      <a:pt x="15709" y="1526"/>
                    </a:lnTo>
                    <a:lnTo>
                      <a:pt x="15820" y="1587"/>
                    </a:lnTo>
                    <a:lnTo>
                      <a:pt x="15820" y="1587"/>
                    </a:lnTo>
                    <a:lnTo>
                      <a:pt x="15928" y="1649"/>
                    </a:lnTo>
                    <a:lnTo>
                      <a:pt x="16034" y="1710"/>
                    </a:lnTo>
                    <a:lnTo>
                      <a:pt x="16138" y="1774"/>
                    </a:lnTo>
                    <a:lnTo>
                      <a:pt x="16239" y="1837"/>
                    </a:lnTo>
                    <a:lnTo>
                      <a:pt x="16339" y="1902"/>
                    </a:lnTo>
                    <a:lnTo>
                      <a:pt x="16437" y="1968"/>
                    </a:lnTo>
                    <a:lnTo>
                      <a:pt x="16532" y="2034"/>
                    </a:lnTo>
                    <a:lnTo>
                      <a:pt x="16625" y="2102"/>
                    </a:lnTo>
                    <a:lnTo>
                      <a:pt x="16625" y="2102"/>
                    </a:lnTo>
                    <a:lnTo>
                      <a:pt x="16715" y="2171"/>
                    </a:lnTo>
                    <a:lnTo>
                      <a:pt x="16803" y="2239"/>
                    </a:lnTo>
                    <a:lnTo>
                      <a:pt x="16889" y="2308"/>
                    </a:lnTo>
                    <a:lnTo>
                      <a:pt x="16972" y="2379"/>
                    </a:lnTo>
                    <a:lnTo>
                      <a:pt x="17052" y="2451"/>
                    </a:lnTo>
                    <a:lnTo>
                      <a:pt x="17131" y="2522"/>
                    </a:lnTo>
                    <a:lnTo>
                      <a:pt x="17207" y="2595"/>
                    </a:lnTo>
                    <a:lnTo>
                      <a:pt x="17280" y="2669"/>
                    </a:lnTo>
                    <a:lnTo>
                      <a:pt x="17145" y="2798"/>
                    </a:lnTo>
                    <a:lnTo>
                      <a:pt x="17145" y="2798"/>
                    </a:lnTo>
                    <a:lnTo>
                      <a:pt x="17074" y="2726"/>
                    </a:lnTo>
                    <a:lnTo>
                      <a:pt x="17000" y="2656"/>
                    </a:lnTo>
                    <a:lnTo>
                      <a:pt x="16924" y="2586"/>
                    </a:lnTo>
                    <a:lnTo>
                      <a:pt x="16845" y="2517"/>
                    </a:lnTo>
                    <a:lnTo>
                      <a:pt x="16765" y="2448"/>
                    </a:lnTo>
                    <a:lnTo>
                      <a:pt x="16680" y="2380"/>
                    </a:lnTo>
                    <a:lnTo>
                      <a:pt x="16594" y="2313"/>
                    </a:lnTo>
                    <a:lnTo>
                      <a:pt x="16507" y="2247"/>
                    </a:lnTo>
                    <a:lnTo>
                      <a:pt x="16507" y="2247"/>
                    </a:lnTo>
                    <a:lnTo>
                      <a:pt x="16415" y="2180"/>
                    </a:lnTo>
                    <a:lnTo>
                      <a:pt x="16324" y="2116"/>
                    </a:lnTo>
                    <a:lnTo>
                      <a:pt x="16228" y="2052"/>
                    </a:lnTo>
                    <a:lnTo>
                      <a:pt x="16131" y="1989"/>
                    </a:lnTo>
                    <a:lnTo>
                      <a:pt x="16031" y="1927"/>
                    </a:lnTo>
                    <a:lnTo>
                      <a:pt x="15930" y="1865"/>
                    </a:lnTo>
                    <a:lnTo>
                      <a:pt x="15825" y="1805"/>
                    </a:lnTo>
                    <a:lnTo>
                      <a:pt x="15720" y="1744"/>
                    </a:lnTo>
                    <a:lnTo>
                      <a:pt x="15720" y="1744"/>
                    </a:lnTo>
                    <a:lnTo>
                      <a:pt x="15611" y="1685"/>
                    </a:lnTo>
                    <a:lnTo>
                      <a:pt x="15502" y="1627"/>
                    </a:lnTo>
                    <a:lnTo>
                      <a:pt x="15389" y="1571"/>
                    </a:lnTo>
                    <a:lnTo>
                      <a:pt x="15275" y="1515"/>
                    </a:lnTo>
                    <a:lnTo>
                      <a:pt x="15158" y="1459"/>
                    </a:lnTo>
                    <a:lnTo>
                      <a:pt x="15040" y="1405"/>
                    </a:lnTo>
                    <a:lnTo>
                      <a:pt x="14919" y="1352"/>
                    </a:lnTo>
                    <a:lnTo>
                      <a:pt x="14796" y="1300"/>
                    </a:lnTo>
                    <a:lnTo>
                      <a:pt x="14796" y="1300"/>
                    </a:lnTo>
                    <a:lnTo>
                      <a:pt x="14672" y="1248"/>
                    </a:lnTo>
                    <a:lnTo>
                      <a:pt x="14546" y="1197"/>
                    </a:lnTo>
                    <a:lnTo>
                      <a:pt x="14417" y="1148"/>
                    </a:lnTo>
                    <a:lnTo>
                      <a:pt x="14288" y="1100"/>
                    </a:lnTo>
                    <a:lnTo>
                      <a:pt x="14155" y="1053"/>
                    </a:lnTo>
                    <a:lnTo>
                      <a:pt x="14022" y="1007"/>
                    </a:lnTo>
                    <a:lnTo>
                      <a:pt x="13887" y="962"/>
                    </a:lnTo>
                    <a:lnTo>
                      <a:pt x="13750" y="917"/>
                    </a:lnTo>
                    <a:lnTo>
                      <a:pt x="13750" y="917"/>
                    </a:lnTo>
                    <a:lnTo>
                      <a:pt x="13606" y="873"/>
                    </a:lnTo>
                    <a:lnTo>
                      <a:pt x="13461" y="830"/>
                    </a:lnTo>
                    <a:lnTo>
                      <a:pt x="13315" y="789"/>
                    </a:lnTo>
                    <a:lnTo>
                      <a:pt x="13168" y="748"/>
                    </a:lnTo>
                    <a:lnTo>
                      <a:pt x="13019" y="710"/>
                    </a:lnTo>
                    <a:lnTo>
                      <a:pt x="12870" y="672"/>
                    </a:lnTo>
                    <a:lnTo>
                      <a:pt x="12718" y="636"/>
                    </a:lnTo>
                    <a:lnTo>
                      <a:pt x="12566" y="602"/>
                    </a:lnTo>
                    <a:lnTo>
                      <a:pt x="12566" y="602"/>
                    </a:lnTo>
                    <a:lnTo>
                      <a:pt x="12412" y="568"/>
                    </a:lnTo>
                    <a:lnTo>
                      <a:pt x="12257" y="536"/>
                    </a:lnTo>
                    <a:lnTo>
                      <a:pt x="12101" y="505"/>
                    </a:lnTo>
                    <a:lnTo>
                      <a:pt x="11945" y="475"/>
                    </a:lnTo>
                    <a:lnTo>
                      <a:pt x="11787" y="449"/>
                    </a:lnTo>
                    <a:lnTo>
                      <a:pt x="11628" y="422"/>
                    </a:lnTo>
                    <a:lnTo>
                      <a:pt x="11469" y="396"/>
                    </a:lnTo>
                    <a:lnTo>
                      <a:pt x="11307" y="373"/>
                    </a:lnTo>
                    <a:lnTo>
                      <a:pt x="11307" y="373"/>
                    </a:lnTo>
                    <a:lnTo>
                      <a:pt x="11146" y="350"/>
                    </a:lnTo>
                    <a:lnTo>
                      <a:pt x="10983" y="329"/>
                    </a:lnTo>
                    <a:lnTo>
                      <a:pt x="10820" y="309"/>
                    </a:lnTo>
                    <a:lnTo>
                      <a:pt x="10656" y="291"/>
                    </a:lnTo>
                    <a:lnTo>
                      <a:pt x="10492" y="274"/>
                    </a:lnTo>
                    <a:lnTo>
                      <a:pt x="10325" y="259"/>
                    </a:lnTo>
                    <a:lnTo>
                      <a:pt x="10159" y="246"/>
                    </a:lnTo>
                    <a:lnTo>
                      <a:pt x="9993" y="233"/>
                    </a:lnTo>
                    <a:lnTo>
                      <a:pt x="9993" y="233"/>
                    </a:lnTo>
                    <a:lnTo>
                      <a:pt x="9826" y="222"/>
                    </a:lnTo>
                    <a:lnTo>
                      <a:pt x="9658" y="212"/>
                    </a:lnTo>
                    <a:lnTo>
                      <a:pt x="9489" y="204"/>
                    </a:lnTo>
                    <a:lnTo>
                      <a:pt x="9320" y="198"/>
                    </a:lnTo>
                    <a:lnTo>
                      <a:pt x="9151" y="192"/>
                    </a:lnTo>
                    <a:lnTo>
                      <a:pt x="8981" y="188"/>
                    </a:lnTo>
                    <a:lnTo>
                      <a:pt x="8810" y="187"/>
                    </a:lnTo>
                    <a:lnTo>
                      <a:pt x="8640" y="185"/>
                    </a:lnTo>
                    <a:lnTo>
                      <a:pt x="8640" y="185"/>
                    </a:lnTo>
                    <a:lnTo>
                      <a:pt x="8470" y="187"/>
                    </a:lnTo>
                    <a:lnTo>
                      <a:pt x="8299" y="188"/>
                    </a:lnTo>
                    <a:lnTo>
                      <a:pt x="8130" y="192"/>
                    </a:lnTo>
                    <a:lnTo>
                      <a:pt x="7960" y="198"/>
                    </a:lnTo>
                    <a:lnTo>
                      <a:pt x="7791" y="204"/>
                    </a:lnTo>
                    <a:lnTo>
                      <a:pt x="7623" y="212"/>
                    </a:lnTo>
                    <a:lnTo>
                      <a:pt x="7454" y="222"/>
                    </a:lnTo>
                    <a:lnTo>
                      <a:pt x="7288" y="233"/>
                    </a:lnTo>
                    <a:lnTo>
                      <a:pt x="7288" y="233"/>
                    </a:lnTo>
                    <a:lnTo>
                      <a:pt x="7121" y="246"/>
                    </a:lnTo>
                    <a:lnTo>
                      <a:pt x="6955" y="259"/>
                    </a:lnTo>
                    <a:lnTo>
                      <a:pt x="6790" y="274"/>
                    </a:lnTo>
                    <a:lnTo>
                      <a:pt x="6625" y="291"/>
                    </a:lnTo>
                    <a:lnTo>
                      <a:pt x="6460" y="309"/>
                    </a:lnTo>
                    <a:lnTo>
                      <a:pt x="6297" y="329"/>
                    </a:lnTo>
                    <a:lnTo>
                      <a:pt x="6135" y="350"/>
                    </a:lnTo>
                    <a:lnTo>
                      <a:pt x="5973" y="373"/>
                    </a:lnTo>
                    <a:lnTo>
                      <a:pt x="5973" y="373"/>
                    </a:lnTo>
                    <a:lnTo>
                      <a:pt x="5813" y="396"/>
                    </a:lnTo>
                    <a:lnTo>
                      <a:pt x="5652" y="422"/>
                    </a:lnTo>
                    <a:lnTo>
                      <a:pt x="5493" y="449"/>
                    </a:lnTo>
                    <a:lnTo>
                      <a:pt x="5335" y="475"/>
                    </a:lnTo>
                    <a:lnTo>
                      <a:pt x="5179" y="505"/>
                    </a:lnTo>
                    <a:lnTo>
                      <a:pt x="5023" y="536"/>
                    </a:lnTo>
                    <a:lnTo>
                      <a:pt x="4868" y="568"/>
                    </a:lnTo>
                    <a:lnTo>
                      <a:pt x="4714" y="602"/>
                    </a:lnTo>
                    <a:lnTo>
                      <a:pt x="4714" y="602"/>
                    </a:lnTo>
                    <a:lnTo>
                      <a:pt x="4562" y="636"/>
                    </a:lnTo>
                    <a:lnTo>
                      <a:pt x="4412" y="672"/>
                    </a:lnTo>
                    <a:lnTo>
                      <a:pt x="4261" y="710"/>
                    </a:lnTo>
                    <a:lnTo>
                      <a:pt x="4113" y="748"/>
                    </a:lnTo>
                    <a:lnTo>
                      <a:pt x="3965" y="789"/>
                    </a:lnTo>
                    <a:lnTo>
                      <a:pt x="3819" y="830"/>
                    </a:lnTo>
                    <a:lnTo>
                      <a:pt x="3675" y="873"/>
                    </a:lnTo>
                    <a:lnTo>
                      <a:pt x="3531" y="917"/>
                    </a:lnTo>
                    <a:lnTo>
                      <a:pt x="3531" y="917"/>
                    </a:lnTo>
                    <a:lnTo>
                      <a:pt x="3393" y="962"/>
                    </a:lnTo>
                    <a:lnTo>
                      <a:pt x="3258" y="1007"/>
                    </a:lnTo>
                    <a:lnTo>
                      <a:pt x="3125" y="1053"/>
                    </a:lnTo>
                    <a:lnTo>
                      <a:pt x="2992" y="1100"/>
                    </a:lnTo>
                    <a:lnTo>
                      <a:pt x="2863" y="1148"/>
                    </a:lnTo>
                    <a:lnTo>
                      <a:pt x="2734" y="1197"/>
                    </a:lnTo>
                    <a:lnTo>
                      <a:pt x="2608" y="1248"/>
                    </a:lnTo>
                    <a:lnTo>
                      <a:pt x="2484" y="1300"/>
                    </a:lnTo>
                    <a:lnTo>
                      <a:pt x="2484" y="1300"/>
                    </a:lnTo>
                    <a:lnTo>
                      <a:pt x="2361" y="1352"/>
                    </a:lnTo>
                    <a:lnTo>
                      <a:pt x="2240" y="1405"/>
                    </a:lnTo>
                    <a:lnTo>
                      <a:pt x="2122" y="1459"/>
                    </a:lnTo>
                    <a:lnTo>
                      <a:pt x="2007" y="1515"/>
                    </a:lnTo>
                    <a:lnTo>
                      <a:pt x="1891" y="1571"/>
                    </a:lnTo>
                    <a:lnTo>
                      <a:pt x="1780" y="1627"/>
                    </a:lnTo>
                    <a:lnTo>
                      <a:pt x="1669" y="1685"/>
                    </a:lnTo>
                    <a:lnTo>
                      <a:pt x="1560" y="1744"/>
                    </a:lnTo>
                    <a:lnTo>
                      <a:pt x="1560" y="1744"/>
                    </a:lnTo>
                    <a:lnTo>
                      <a:pt x="1455" y="1805"/>
                    </a:lnTo>
                    <a:lnTo>
                      <a:pt x="1350" y="1865"/>
                    </a:lnTo>
                    <a:lnTo>
                      <a:pt x="1249" y="1927"/>
                    </a:lnTo>
                    <a:lnTo>
                      <a:pt x="1149" y="1989"/>
                    </a:lnTo>
                    <a:lnTo>
                      <a:pt x="1052" y="2052"/>
                    </a:lnTo>
                    <a:lnTo>
                      <a:pt x="957" y="2116"/>
                    </a:lnTo>
                    <a:lnTo>
                      <a:pt x="865" y="2180"/>
                    </a:lnTo>
                    <a:lnTo>
                      <a:pt x="774" y="2247"/>
                    </a:lnTo>
                    <a:lnTo>
                      <a:pt x="774" y="2247"/>
                    </a:lnTo>
                    <a:lnTo>
                      <a:pt x="686" y="2313"/>
                    </a:lnTo>
                    <a:lnTo>
                      <a:pt x="600" y="2380"/>
                    </a:lnTo>
                    <a:lnTo>
                      <a:pt x="517" y="2448"/>
                    </a:lnTo>
                    <a:lnTo>
                      <a:pt x="435" y="2517"/>
                    </a:lnTo>
                    <a:lnTo>
                      <a:pt x="356" y="2586"/>
                    </a:lnTo>
                    <a:lnTo>
                      <a:pt x="280" y="2656"/>
                    </a:lnTo>
                    <a:lnTo>
                      <a:pt x="207" y="2726"/>
                    </a:lnTo>
                    <a:lnTo>
                      <a:pt x="135" y="2798"/>
                    </a:lnTo>
                    <a:lnTo>
                      <a:pt x="0" y="2669"/>
                    </a:lnTo>
                    <a:lnTo>
                      <a:pt x="0" y="2669"/>
                    </a:lnTo>
                    <a:lnTo>
                      <a:pt x="73" y="2595"/>
                    </a:lnTo>
                    <a:lnTo>
                      <a:pt x="149" y="2522"/>
                    </a:lnTo>
                    <a:lnTo>
                      <a:pt x="228" y="2451"/>
                    </a:lnTo>
                    <a:lnTo>
                      <a:pt x="308" y="2379"/>
                    </a:lnTo>
                    <a:lnTo>
                      <a:pt x="391" y="2308"/>
                    </a:lnTo>
                    <a:lnTo>
                      <a:pt x="477" y="2239"/>
                    </a:lnTo>
                    <a:lnTo>
                      <a:pt x="566" y="2171"/>
                    </a:lnTo>
                    <a:lnTo>
                      <a:pt x="656" y="2102"/>
                    </a:lnTo>
                    <a:lnTo>
                      <a:pt x="656" y="2102"/>
                    </a:lnTo>
                    <a:lnTo>
                      <a:pt x="749" y="2034"/>
                    </a:lnTo>
                    <a:lnTo>
                      <a:pt x="843" y="1968"/>
                    </a:lnTo>
                    <a:lnTo>
                      <a:pt x="941" y="1902"/>
                    </a:lnTo>
                    <a:lnTo>
                      <a:pt x="1041" y="1837"/>
                    </a:lnTo>
                    <a:lnTo>
                      <a:pt x="1142" y="1774"/>
                    </a:lnTo>
                    <a:lnTo>
                      <a:pt x="1246" y="1710"/>
                    </a:lnTo>
                    <a:lnTo>
                      <a:pt x="1353" y="1649"/>
                    </a:lnTo>
                    <a:lnTo>
                      <a:pt x="1462" y="1587"/>
                    </a:lnTo>
                    <a:lnTo>
                      <a:pt x="1462" y="1587"/>
                    </a:lnTo>
                    <a:lnTo>
                      <a:pt x="1571" y="1526"/>
                    </a:lnTo>
                    <a:lnTo>
                      <a:pt x="1684" y="1467"/>
                    </a:lnTo>
                    <a:lnTo>
                      <a:pt x="1800" y="1408"/>
                    </a:lnTo>
                    <a:lnTo>
                      <a:pt x="1916" y="1350"/>
                    </a:lnTo>
                    <a:lnTo>
                      <a:pt x="2036" y="1294"/>
                    </a:lnTo>
                    <a:lnTo>
                      <a:pt x="2157" y="1239"/>
                    </a:lnTo>
                    <a:lnTo>
                      <a:pt x="2280" y="1184"/>
                    </a:lnTo>
                    <a:lnTo>
                      <a:pt x="2405" y="1131"/>
                    </a:lnTo>
                    <a:lnTo>
                      <a:pt x="2405" y="1131"/>
                    </a:lnTo>
                    <a:lnTo>
                      <a:pt x="2532" y="1079"/>
                    </a:lnTo>
                    <a:lnTo>
                      <a:pt x="2661" y="1027"/>
                    </a:lnTo>
                    <a:lnTo>
                      <a:pt x="2791" y="976"/>
                    </a:lnTo>
                    <a:lnTo>
                      <a:pt x="2925" y="927"/>
                    </a:lnTo>
                    <a:lnTo>
                      <a:pt x="3058" y="879"/>
                    </a:lnTo>
                    <a:lnTo>
                      <a:pt x="3195" y="831"/>
                    </a:lnTo>
                    <a:lnTo>
                      <a:pt x="3333" y="786"/>
                    </a:lnTo>
                    <a:lnTo>
                      <a:pt x="3474" y="741"/>
                    </a:lnTo>
                    <a:lnTo>
                      <a:pt x="3474" y="741"/>
                    </a:lnTo>
                    <a:lnTo>
                      <a:pt x="3619" y="696"/>
                    </a:lnTo>
                    <a:lnTo>
                      <a:pt x="3765" y="653"/>
                    </a:lnTo>
                    <a:lnTo>
                      <a:pt x="3913" y="610"/>
                    </a:lnTo>
                    <a:lnTo>
                      <a:pt x="4062" y="570"/>
                    </a:lnTo>
                    <a:lnTo>
                      <a:pt x="4213" y="530"/>
                    </a:lnTo>
                    <a:lnTo>
                      <a:pt x="4364" y="492"/>
                    </a:lnTo>
                    <a:lnTo>
                      <a:pt x="4517" y="456"/>
                    </a:lnTo>
                    <a:lnTo>
                      <a:pt x="4671" y="420"/>
                    </a:lnTo>
                    <a:lnTo>
                      <a:pt x="4671" y="420"/>
                    </a:lnTo>
                    <a:lnTo>
                      <a:pt x="4827" y="387"/>
                    </a:lnTo>
                    <a:lnTo>
                      <a:pt x="4983" y="354"/>
                    </a:lnTo>
                    <a:lnTo>
                      <a:pt x="5141" y="323"/>
                    </a:lnTo>
                    <a:lnTo>
                      <a:pt x="5299" y="294"/>
                    </a:lnTo>
                    <a:lnTo>
                      <a:pt x="5459" y="266"/>
                    </a:lnTo>
                    <a:lnTo>
                      <a:pt x="5620" y="239"/>
                    </a:lnTo>
                    <a:lnTo>
                      <a:pt x="5782" y="212"/>
                    </a:lnTo>
                    <a:lnTo>
                      <a:pt x="5944" y="188"/>
                    </a:lnTo>
                    <a:lnTo>
                      <a:pt x="5944" y="188"/>
                    </a:lnTo>
                    <a:lnTo>
                      <a:pt x="6107" y="166"/>
                    </a:lnTo>
                    <a:lnTo>
                      <a:pt x="6272" y="145"/>
                    </a:lnTo>
                    <a:lnTo>
                      <a:pt x="6436" y="125"/>
                    </a:lnTo>
                    <a:lnTo>
                      <a:pt x="6603" y="107"/>
                    </a:lnTo>
                    <a:lnTo>
                      <a:pt x="6769" y="90"/>
                    </a:lnTo>
                    <a:lnTo>
                      <a:pt x="6936" y="74"/>
                    </a:lnTo>
                    <a:lnTo>
                      <a:pt x="7104" y="60"/>
                    </a:lnTo>
                    <a:lnTo>
                      <a:pt x="7273" y="48"/>
                    </a:lnTo>
                    <a:lnTo>
                      <a:pt x="7273" y="48"/>
                    </a:lnTo>
                    <a:lnTo>
                      <a:pt x="7442" y="36"/>
                    </a:lnTo>
                    <a:lnTo>
                      <a:pt x="7612" y="26"/>
                    </a:lnTo>
                    <a:lnTo>
                      <a:pt x="7782" y="18"/>
                    </a:lnTo>
                    <a:lnTo>
                      <a:pt x="7953" y="12"/>
                    </a:lnTo>
                    <a:lnTo>
                      <a:pt x="8125" y="7"/>
                    </a:lnTo>
                    <a:lnTo>
                      <a:pt x="8296" y="3"/>
                    </a:lnTo>
                    <a:lnTo>
                      <a:pt x="8468" y="1"/>
                    </a:lnTo>
                    <a:lnTo>
                      <a:pt x="8640" y="0"/>
                    </a:lnTo>
                    <a:lnTo>
                      <a:pt x="864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E8287"/>
                  </a:gs>
                  <a:gs pos="100000">
                    <a:srgbClr val="636669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1pPr>
                <a:lvl2pPr marL="912654" indent="-45553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2pPr>
                <a:lvl3pPr marL="1826894" indent="-91265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3pPr>
                <a:lvl4pPr marL="2741134" indent="-136977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4pPr>
                <a:lvl5pPr marL="3655374" indent="-1826894" algn="l" defTabSz="1826894" rtl="0" fontAlgn="base">
                  <a:spcBef>
                    <a:spcPct val="0"/>
                  </a:spcBef>
                  <a:spcAft>
                    <a:spcPct val="0"/>
                  </a:spcAft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5pPr>
                <a:lvl6pPr marL="228560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6pPr>
                <a:lvl7pPr marL="274272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7pPr>
                <a:lvl8pPr marL="319984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8pPr>
                <a:lvl9pPr marL="3656960" algn="l" defTabSz="914240" rtl="0" eaLnBrk="1" latinLnBrk="0" hangingPunct="1">
                  <a:defRPr sz="3599" kern="1200">
                    <a:solidFill>
                      <a:schemeClr val="tx1"/>
                    </a:solidFill>
                    <a:latin typeface="Lato Light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182689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endParaRPr>
              </a:p>
            </p:txBody>
          </p:sp>
        </p:grp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50BF90B1-E657-D407-2AA2-DCFA911B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230" y="1376571"/>
            <a:ext cx="6285540" cy="50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lIns="0" tIns="0" rIns="0" bIns="0" numCol="1">
            <a:prstTxWarp prst="textArchUp">
              <a:avLst>
                <a:gd name="adj" fmla="val 11066646"/>
              </a:avLst>
            </a:prstTxWarp>
          </a:bodyPr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Road to a Data Dictionary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9C9C9C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C655002E-BCC2-1468-5770-EA719F4B3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576" y="2242269"/>
            <a:ext cx="3531903" cy="3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Inventory Data Elements</a:t>
            </a:r>
          </a:p>
        </p:txBody>
      </p:sp>
      <p:sp>
        <p:nvSpPr>
          <p:cNvPr id="216" name="Rounded Rectangle 15">
            <a:extLst>
              <a:ext uri="{FF2B5EF4-FFF2-40B4-BE49-F238E27FC236}">
                <a16:creationId xmlns:a16="http://schemas.microsoft.com/office/drawing/2014/main" id="{5F12E240-B985-7B8C-BD00-55CD54EA7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26" y="2487166"/>
            <a:ext cx="2071050" cy="3817222"/>
          </a:xfrm>
          <a:prstGeom prst="roundRect">
            <a:avLst>
              <a:gd name="adj" fmla="val 6721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FEBCBD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lIns="34299" tIns="34299" rIns="20579" bIns="13720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1826894" rtl="0" eaLnBrk="1" fontAlgn="base" latinLnBrk="0" hangingPunct="1">
              <a:lnSpc>
                <a:spcPct val="85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17" name="AutoShape 110">
            <a:extLst>
              <a:ext uri="{FF2B5EF4-FFF2-40B4-BE49-F238E27FC236}">
                <a16:creationId xmlns:a16="http://schemas.microsoft.com/office/drawing/2014/main" id="{877CB8EB-178D-DC20-78FC-1D2E7CAF856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61357" y="2246672"/>
            <a:ext cx="1111965" cy="1670579"/>
          </a:xfrm>
          <a:prstGeom prst="rightArrow">
            <a:avLst>
              <a:gd name="adj1" fmla="val 76356"/>
              <a:gd name="adj2" fmla="val 32171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73000">
                <a:srgbClr val="D74F53">
                  <a:alpha val="5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EB16B62F-9193-7454-2251-55C3EA9F9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497" y="2834389"/>
            <a:ext cx="1670577" cy="4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FEEDBACK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2068593C-5854-94EA-143B-956E13CFA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736" y="3219945"/>
            <a:ext cx="1073205" cy="508418"/>
          </a:xfrm>
          <a:prstGeom prst="rect">
            <a:avLst/>
          </a:prstGeom>
          <a:solidFill>
            <a:srgbClr val="D74F53"/>
          </a:solidFill>
          <a:ln w="9525">
            <a:solidFill>
              <a:srgbClr val="B33E3E"/>
            </a:solidFill>
            <a:miter lim="800000"/>
            <a:headEnd/>
            <a:tailEnd/>
          </a:ln>
          <a:effectLst/>
        </p:spPr>
        <p:txBody>
          <a:bodyPr lIns="13720" tIns="13720" rIns="13720" bIns="13720" anchor="ctr" anchorCtr="1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Review element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7C2638E7-5091-9AE6-62E5-94017DF71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979" y="3804630"/>
            <a:ext cx="1069848" cy="512064"/>
          </a:xfrm>
          <a:prstGeom prst="rect">
            <a:avLst/>
          </a:prstGeom>
          <a:solidFill>
            <a:srgbClr val="D74F53"/>
          </a:solidFill>
          <a:ln w="9525">
            <a:solidFill>
              <a:srgbClr val="B33E3E"/>
            </a:solidFill>
            <a:miter lim="800000"/>
            <a:headEnd/>
            <a:tailEnd/>
          </a:ln>
          <a:effectLst/>
        </p:spPr>
        <p:txBody>
          <a:bodyPr lIns="13720" tIns="13720" rIns="13720" bIns="13720" anchor="ctr" anchorCtr="1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Code list/ meta data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AE0CFA9-7D9D-1BBC-B44C-D78249A04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980" y="4444670"/>
            <a:ext cx="1069848" cy="512064"/>
          </a:xfrm>
          <a:prstGeom prst="rect">
            <a:avLst/>
          </a:prstGeom>
          <a:solidFill>
            <a:srgbClr val="D74F53"/>
          </a:solidFill>
          <a:ln w="9525">
            <a:solidFill>
              <a:srgbClr val="B33E3E"/>
            </a:solidFill>
            <a:miter lim="800000"/>
            <a:headEnd/>
            <a:tailEnd/>
          </a:ln>
          <a:effectLst/>
        </p:spPr>
        <p:txBody>
          <a:bodyPr lIns="13720" tIns="13720" rIns="13720" bIns="13720" anchor="ctr" anchorCtr="1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Peer dictionaries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7559FDCF-1342-2FB2-7561-EF7D8198B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736" y="5081541"/>
            <a:ext cx="1069848" cy="512064"/>
          </a:xfrm>
          <a:prstGeom prst="rect">
            <a:avLst/>
          </a:prstGeom>
          <a:solidFill>
            <a:srgbClr val="D74F53"/>
          </a:solidFill>
          <a:ln w="9525">
            <a:solidFill>
              <a:srgbClr val="B33E3E"/>
            </a:solidFill>
            <a:miter lim="800000"/>
            <a:headEnd/>
            <a:tailEnd/>
          </a:ln>
          <a:effectLst/>
        </p:spPr>
        <p:txBody>
          <a:bodyPr lIns="13720" tIns="13720" rIns="13720" bIns="13720" anchor="ctr" anchorCtr="1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Define Core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75DF236-1B90-7E18-E9DF-45D35F34B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16" y="5706904"/>
            <a:ext cx="1069848" cy="512064"/>
          </a:xfrm>
          <a:prstGeom prst="rect">
            <a:avLst/>
          </a:prstGeom>
          <a:solidFill>
            <a:srgbClr val="D74F53"/>
          </a:solidFill>
          <a:ln w="9525">
            <a:solidFill>
              <a:srgbClr val="B33E3E"/>
            </a:solidFill>
            <a:miter lim="800000"/>
            <a:headEnd/>
            <a:tailEnd/>
          </a:ln>
          <a:effectLst/>
        </p:spPr>
        <p:txBody>
          <a:bodyPr lIns="13720" tIns="13720" rIns="13720" bIns="13720" anchor="ctr" anchorCtr="1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Define metadata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C0C7397E-A64F-42F3-E240-E2126315C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202" y="2234149"/>
            <a:ext cx="3864985" cy="54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Analyze Data Elements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28039EB-898F-94AC-0BE3-ED6B9D93C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846" y="2240342"/>
            <a:ext cx="3531903" cy="3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Validate Results</a:t>
            </a:r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3B74F4E2-0533-E7E6-6311-65306347E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16" y="2482756"/>
            <a:ext cx="1890115" cy="3811948"/>
          </a:xfrm>
          <a:prstGeom prst="rect">
            <a:avLst/>
          </a:prstGeom>
        </p:spPr>
      </p:pic>
      <p:sp>
        <p:nvSpPr>
          <p:cNvPr id="227" name="AutoShape 110">
            <a:extLst>
              <a:ext uri="{FF2B5EF4-FFF2-40B4-BE49-F238E27FC236}">
                <a16:creationId xmlns:a16="http://schemas.microsoft.com/office/drawing/2014/main" id="{2987E92D-CA73-23C8-352F-0B3A422BC23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31219" y="2084309"/>
            <a:ext cx="759077" cy="1756231"/>
          </a:xfrm>
          <a:prstGeom prst="rightArrow">
            <a:avLst>
              <a:gd name="adj1" fmla="val 76356"/>
              <a:gd name="adj2" fmla="val 32171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73000">
                <a:srgbClr val="419D6C">
                  <a:alpha val="5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01E19303-3AC1-6817-2DEB-788A7BE91C12}"/>
              </a:ext>
            </a:extLst>
          </p:cNvPr>
          <p:cNvSpPr txBox="1"/>
          <p:nvPr/>
        </p:nvSpPr>
        <p:spPr>
          <a:xfrm>
            <a:off x="4082683" y="2753346"/>
            <a:ext cx="1670577" cy="2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FEEDBACK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06768274-C449-A302-B7D2-E624FDD49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722" y="3189438"/>
            <a:ext cx="1069848" cy="512064"/>
          </a:xfrm>
          <a:prstGeom prst="rect">
            <a:avLst/>
          </a:prstGeom>
          <a:solidFill>
            <a:srgbClr val="419D6C"/>
          </a:solidFill>
          <a:ln w="12700">
            <a:solidFill>
              <a:srgbClr val="488862"/>
            </a:solidFill>
            <a:miter lim="800000"/>
            <a:headEnd/>
            <a:tailEnd/>
          </a:ln>
          <a:effectLst/>
        </p:spPr>
        <p:txBody>
          <a:bodyPr lIns="13720" tIns="13720" rIns="13720" bIns="13720" anchor="ctr" anchorCtr="1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Shared elements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EA1ADA8-806C-7166-93E8-9DF5B866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892" y="3793604"/>
            <a:ext cx="1069848" cy="512064"/>
          </a:xfrm>
          <a:prstGeom prst="rect">
            <a:avLst/>
          </a:prstGeom>
          <a:solidFill>
            <a:srgbClr val="419D6C"/>
          </a:solidFill>
          <a:ln w="12700">
            <a:solidFill>
              <a:srgbClr val="488862"/>
            </a:solidFill>
            <a:miter lim="800000"/>
            <a:headEnd/>
            <a:tailEnd/>
          </a:ln>
          <a:effectLst/>
        </p:spPr>
        <p:txBody>
          <a:bodyPr lIns="13720" tIns="13720" rIns="13720" bIns="13720" anchor="ctr" anchorCtr="1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Element steward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952E6210-C164-F363-0232-028C40E1F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892" y="4395777"/>
            <a:ext cx="1069848" cy="512064"/>
          </a:xfrm>
          <a:prstGeom prst="rect">
            <a:avLst/>
          </a:prstGeom>
          <a:solidFill>
            <a:srgbClr val="419D6C"/>
          </a:solidFill>
          <a:ln w="12700">
            <a:solidFill>
              <a:srgbClr val="488862"/>
            </a:solidFill>
            <a:miter lim="800000"/>
            <a:headEnd/>
            <a:tailEnd/>
          </a:ln>
          <a:effectLst/>
        </p:spPr>
        <p:txBody>
          <a:bodyPr lIns="13720" tIns="13720" rIns="13720" bIns="13720" anchor="ctr" anchorCtr="1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Validate metadata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F2DF943-2CB0-FD3B-7097-F33EC718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892" y="4991758"/>
            <a:ext cx="1069848" cy="512064"/>
          </a:xfrm>
          <a:prstGeom prst="rect">
            <a:avLst/>
          </a:prstGeom>
          <a:solidFill>
            <a:srgbClr val="419D6C"/>
          </a:solidFill>
          <a:ln w="12700">
            <a:solidFill>
              <a:srgbClr val="488862"/>
            </a:solidFill>
            <a:miter lim="800000"/>
            <a:headEnd/>
            <a:tailEnd/>
          </a:ln>
          <a:effectLst/>
        </p:spPr>
        <p:txBody>
          <a:bodyPr lIns="13720" tIns="13720" rIns="13720" bIns="13720" anchor="ctr" anchorCtr="1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Authoritative source</a:t>
            </a:r>
          </a:p>
        </p:txBody>
      </p:sp>
      <p:sp>
        <p:nvSpPr>
          <p:cNvPr id="233" name="Rounded Rectangle 2">
            <a:extLst>
              <a:ext uri="{FF2B5EF4-FFF2-40B4-BE49-F238E27FC236}">
                <a16:creationId xmlns:a16="http://schemas.microsoft.com/office/drawing/2014/main" id="{09979CD3-7DA2-449D-4EFE-69B4F3E8A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766" y="2471040"/>
            <a:ext cx="1783623" cy="3558154"/>
          </a:xfrm>
          <a:prstGeom prst="roundRect">
            <a:avLst>
              <a:gd name="adj" fmla="val 6721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FD3FE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lIns="34299" tIns="34299" rIns="20579" bIns="13720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1826894" rtl="0" eaLnBrk="1" fontAlgn="base" latinLnBrk="0" hangingPunct="1">
              <a:lnSpc>
                <a:spcPct val="85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860D443-E9E3-066B-A28F-CB8FF6F0D810}"/>
              </a:ext>
            </a:extLst>
          </p:cNvPr>
          <p:cNvGrpSpPr/>
          <p:nvPr/>
        </p:nvGrpSpPr>
        <p:grpSpPr>
          <a:xfrm>
            <a:off x="5874865" y="2574419"/>
            <a:ext cx="1783623" cy="845786"/>
            <a:chOff x="461665" y="2559929"/>
            <a:chExt cx="1981200" cy="1219200"/>
          </a:xfrm>
        </p:grpSpPr>
        <p:sp>
          <p:nvSpPr>
            <p:cNvPr id="235" name="AutoShape 110">
              <a:extLst>
                <a:ext uri="{FF2B5EF4-FFF2-40B4-BE49-F238E27FC236}">
                  <a16:creationId xmlns:a16="http://schemas.microsoft.com/office/drawing/2014/main" id="{485109D9-5E62-FD07-1E0D-E0F49FFFF4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42665" y="2178929"/>
              <a:ext cx="1219200" cy="1981200"/>
            </a:xfrm>
            <a:prstGeom prst="rightArrow">
              <a:avLst>
                <a:gd name="adj1" fmla="val 76356"/>
                <a:gd name="adj2" fmla="val 32171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3000">
                  <a:srgbClr val="3B8BC4">
                    <a:alpha val="50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F086BFF-463F-79C4-5DC3-88609230C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288" y="2848690"/>
              <a:ext cx="953130" cy="29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1pPr>
              <a:lvl2pPr marL="912654" indent="-45553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2pPr>
              <a:lvl3pPr marL="1826894" indent="-91265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3pPr>
              <a:lvl4pPr marL="2741134" indent="-136977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4pPr>
              <a:lvl5pPr marL="3655374" indent="-1826894" algn="l" defTabSz="1826894" rtl="0" fontAlgn="base">
                <a:spcBef>
                  <a:spcPct val="0"/>
                </a:spcBef>
                <a:spcAft>
                  <a:spcPct val="0"/>
                </a:spcAft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5pPr>
              <a:lvl6pPr marL="228560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6pPr>
              <a:lvl7pPr marL="274272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7pPr>
              <a:lvl8pPr marL="319984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8pPr>
              <a:lvl9pPr marL="3656960" algn="l" defTabSz="914240" rtl="0" eaLnBrk="1" latinLnBrk="0" hangingPunct="1">
                <a:defRPr sz="3599" kern="12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182689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FEEDBACK</a:t>
              </a:r>
            </a:p>
          </p:txBody>
        </p:sp>
      </p:grpSp>
      <p:sp>
        <p:nvSpPr>
          <p:cNvPr id="237" name="Arrow: Right 236">
            <a:extLst>
              <a:ext uri="{FF2B5EF4-FFF2-40B4-BE49-F238E27FC236}">
                <a16:creationId xmlns:a16="http://schemas.microsoft.com/office/drawing/2014/main" id="{3F3DF018-3F97-B3B2-8AEA-3DF800DC7EAF}"/>
              </a:ext>
            </a:extLst>
          </p:cNvPr>
          <p:cNvSpPr/>
          <p:nvPr/>
        </p:nvSpPr>
        <p:spPr bwMode="auto">
          <a:xfrm>
            <a:off x="5500846" y="3291264"/>
            <a:ext cx="725353" cy="444650"/>
          </a:xfrm>
          <a:prstGeom prst="rightArrow">
            <a:avLst>
              <a:gd name="adj1" fmla="val 50000"/>
              <a:gd name="adj2" fmla="val 75448"/>
            </a:avLst>
          </a:prstGeom>
          <a:solidFill>
            <a:srgbClr val="001871"/>
          </a:solidFill>
          <a:ln w="19050">
            <a:noFill/>
            <a:miter lim="800000"/>
            <a:headEnd/>
            <a:tailEnd/>
          </a:ln>
        </p:spPr>
        <p:txBody>
          <a:bodyPr wrap="none" rtlCol="0" anchor="ctr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35205"/>
                </a:solidFill>
                <a:effectLst/>
                <a:uLnTx/>
                <a:uFillTx/>
                <a:latin typeface="Lato Light" charset="0"/>
                <a:ea typeface="MS PGothic" panose="020B0600070205080204" pitchFamily="34" charset="-128"/>
                <a:cs typeface="+mn-cs"/>
              </a:rPr>
              <a:t>Next Steps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FE25BC8-DA36-65EA-5495-0645B0DBA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363" y="3139511"/>
            <a:ext cx="1069848" cy="512064"/>
          </a:xfrm>
          <a:prstGeom prst="rect">
            <a:avLst/>
          </a:prstGeom>
          <a:solidFill>
            <a:srgbClr val="3B8BC4"/>
          </a:solidFill>
          <a:ln w="9525">
            <a:solidFill>
              <a:srgbClr val="5174C8"/>
            </a:solidFill>
            <a:miter lim="800000"/>
            <a:headEnd/>
            <a:tailEnd/>
          </a:ln>
          <a:effectLst/>
        </p:spPr>
        <p:txBody>
          <a:bodyPr lIns="13720" tIns="13720" rIns="13720" bIns="13720" anchor="ctr" anchorCtr="1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Validate  with steward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2A07D74-5260-0C6C-E863-F00F2C488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363" y="3734580"/>
            <a:ext cx="1069848" cy="512064"/>
          </a:xfrm>
          <a:prstGeom prst="rect">
            <a:avLst/>
          </a:prstGeom>
          <a:solidFill>
            <a:srgbClr val="3B8BC4"/>
          </a:solidFill>
          <a:ln w="9525">
            <a:solidFill>
              <a:srgbClr val="5174C8"/>
            </a:solidFill>
            <a:miter lim="800000"/>
            <a:headEnd/>
            <a:tailEnd/>
          </a:ln>
          <a:effectLst/>
        </p:spPr>
        <p:txBody>
          <a:bodyPr lIns="13720" tIns="13720" rIns="13720" bIns="13720" anchor="ctr" anchorCtr="1"/>
          <a:lstStyle>
            <a:defPPr>
              <a:defRPr lang="en-US"/>
            </a:defPPr>
            <a:lvl1pPr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1pPr>
            <a:lvl2pPr marL="912654" indent="-45553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2pPr>
            <a:lvl3pPr marL="1826894" indent="-91265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3pPr>
            <a:lvl4pPr marL="2741134" indent="-136977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4pPr>
            <a:lvl5pPr marL="3655374" indent="-1826894" algn="l" defTabSz="1826894" rtl="0" fontAlgn="base">
              <a:spcBef>
                <a:spcPct val="0"/>
              </a:spcBef>
              <a:spcAft>
                <a:spcPct val="0"/>
              </a:spcAft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5pPr>
            <a:lvl6pPr marL="228560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6pPr>
            <a:lvl7pPr marL="274272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7pPr>
            <a:lvl8pPr marL="319984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8pPr>
            <a:lvl9pPr marL="3656960" algn="l" defTabSz="914240" rtl="0" eaLnBrk="1" latinLnBrk="0" hangingPunct="1">
              <a:defRPr sz="3599" kern="12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1826894" rtl="0" eaLnBrk="1" fontAlgn="base" latinLnBrk="0" hangingPunct="1">
              <a:lnSpc>
                <a:spcPct val="85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Harmonize across DoD</a:t>
            </a:r>
          </a:p>
        </p:txBody>
      </p:sp>
    </p:spTree>
    <p:extLst>
      <p:ext uri="{BB962C8B-B14F-4D97-AF65-F5344CB8AC3E}">
        <p14:creationId xmlns:p14="http://schemas.microsoft.com/office/powerpoint/2010/main" val="3399519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Way Ahead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>
            <a:normAutofit/>
          </a:bodyPr>
          <a:lstStyle/>
          <a:p>
            <a:r>
              <a:rPr lang="en-US" dirty="0"/>
              <a:t>What we need from the SDR/PQDR PRC </a:t>
            </a:r>
          </a:p>
          <a:p>
            <a:pPr lvl="1"/>
            <a:r>
              <a:rPr lang="en-US" dirty="0"/>
              <a:t>Review the DoD Data Dictionary</a:t>
            </a:r>
          </a:p>
          <a:p>
            <a:pPr lvl="2"/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https://www.dla.mil/Portals/104/Documents/DLMS/Committees/DD/DEDSO_Data_Dictionary.xlsx</a:t>
            </a:r>
            <a:endParaRPr lang="en-US" dirty="0"/>
          </a:p>
          <a:p>
            <a:pPr lvl="1"/>
            <a:r>
              <a:rPr lang="en-US" dirty="0"/>
              <a:t>Provide input to DEDSO</a:t>
            </a:r>
          </a:p>
          <a:p>
            <a:pPr lvl="2"/>
            <a:r>
              <a:rPr lang="en-US" dirty="0"/>
              <a:t>The Data Dictionary is system agnostic </a:t>
            </a:r>
          </a:p>
          <a:p>
            <a:pPr lvl="2"/>
            <a:endParaRPr lang="en-US" dirty="0"/>
          </a:p>
          <a:p>
            <a:r>
              <a:rPr lang="en-US" dirty="0"/>
              <a:t>Suspense Date</a:t>
            </a:r>
          </a:p>
          <a:p>
            <a:pPr lvl="1"/>
            <a:r>
              <a:rPr lang="en-US" dirty="0"/>
              <a:t>January 19, 2024</a:t>
            </a:r>
          </a:p>
          <a:p>
            <a:pPr lvl="2"/>
            <a:r>
              <a:rPr lang="en-US" dirty="0"/>
              <a:t>Contact DEDSO if you would like a walkthrough meeting (DEDSODD@dla.mil)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3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572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Closing Comments/Action Items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>
            <a:normAutofit/>
          </a:bodyPr>
          <a:lstStyle/>
          <a:p>
            <a:r>
              <a:rPr lang="en-US" dirty="0"/>
              <a:t>Action Items</a:t>
            </a:r>
          </a:p>
          <a:p>
            <a:r>
              <a:rPr lang="en-US" dirty="0"/>
              <a:t>Closing remarks</a:t>
            </a:r>
          </a:p>
          <a:p>
            <a:r>
              <a:rPr lang="en-US" dirty="0"/>
              <a:t>Upcoming PRC Meetings:</a:t>
            </a:r>
          </a:p>
          <a:p>
            <a:pPr lvl="1"/>
            <a:r>
              <a:rPr lang="en-US" dirty="0"/>
              <a:t>ADC 1244B  January 17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  <a:p>
            <a:pPr lvl="1"/>
            <a:r>
              <a:rPr lang="en-US" dirty="0"/>
              <a:t>Supply </a:t>
            </a:r>
            <a:r>
              <a:rPr lang="en-US"/>
              <a:t>PRC- March 20</a:t>
            </a:r>
            <a:r>
              <a:rPr lang="en-US" baseline="30000"/>
              <a:t>th</a:t>
            </a:r>
            <a:r>
              <a:rPr lang="en-US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5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EF0AE2-33B2-44EB-B552-26AF69226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4455042" cy="12264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Approved DLMS Change 1240A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BF173C-8F13-47C2-9F84-D7DB6987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4956895"/>
            <a:ext cx="4114800" cy="1097280"/>
          </a:xfrm>
        </p:spPr>
        <p:txBody>
          <a:bodyPr>
            <a:normAutofit fontScale="92500"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Mr. Ben Breen, </a:t>
            </a:r>
          </a:p>
          <a:p>
            <a:r>
              <a:rPr lang="en-US" sz="1400" dirty="0"/>
              <a:t>DoD Supply Discrepancy Reporting Administrator, Defense Enterprise Data Standards Office (DEDSO)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November 29, 2023</a:t>
            </a:r>
          </a:p>
        </p:txBody>
      </p:sp>
    </p:spTree>
    <p:extLst>
      <p:ext uri="{BB962C8B-B14F-4D97-AF65-F5344CB8AC3E}">
        <p14:creationId xmlns:p14="http://schemas.microsoft.com/office/powerpoint/2010/main" val="351800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ADC 1240A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>
            <a:normAutofit/>
          </a:bodyPr>
          <a:lstStyle/>
          <a:p>
            <a:r>
              <a:rPr lang="en-US" dirty="0"/>
              <a:t>This change requires DoD Components to appoint designated Process Review Committee (PRC)/Working Group (WG) representatives using official correspondence on Service/Agency letterhead.</a:t>
            </a:r>
          </a:p>
          <a:p>
            <a:pPr lvl="1"/>
            <a:r>
              <a:rPr lang="en-US" sz="1800" dirty="0"/>
              <a:t>DEDSO will retain official Letters of Appointment and review them annually to validate accuracy of primary and alternate appointments. When an appointment assignment changes, the Service/Agency is required to submit a new officially signed letter to the DEDSO designating the new representative(s).</a:t>
            </a:r>
            <a:r>
              <a:rPr lang="en-US" dirty="0"/>
              <a:t> </a:t>
            </a:r>
          </a:p>
          <a:p>
            <a:r>
              <a:rPr lang="en-US" dirty="0"/>
              <a:t>This change also requires DoD Components to respond to requests for formal review of PDCs by using the comment matrix.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2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EF0AE2-33B2-44EB-B552-26AF69226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4455042" cy="12264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WebSDR Metrics and Proposed Status Codes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BF173C-8F13-47C2-9F84-D7DB6987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4956895"/>
            <a:ext cx="4114800" cy="1097280"/>
          </a:xfrm>
        </p:spPr>
        <p:txBody>
          <a:bodyPr>
            <a:normAutofit fontScale="92500"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Mr. Ben Breen, </a:t>
            </a:r>
          </a:p>
          <a:p>
            <a:r>
              <a:rPr lang="en-US" sz="1400" dirty="0"/>
              <a:t>DoD Supply Discrepancy Report Administrator, Defense Enterprise Data Standards Office (DEDSO)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November 29, 2023</a:t>
            </a:r>
          </a:p>
        </p:txBody>
      </p:sp>
    </p:spTree>
    <p:extLst>
      <p:ext uri="{BB962C8B-B14F-4D97-AF65-F5344CB8AC3E}">
        <p14:creationId xmlns:p14="http://schemas.microsoft.com/office/powerpoint/2010/main" val="293332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45971" y="365760"/>
            <a:ext cx="5998029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WebSDR Metrics</a:t>
            </a:r>
            <a:br>
              <a:rPr lang="en-US" dirty="0"/>
            </a:br>
            <a:r>
              <a:rPr lang="en-US" sz="2000" b="0" dirty="0"/>
              <a:t>Proposed Status Codes to Define Current Status of SDR</a:t>
            </a: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CF3525-541F-E47A-080F-F37501B2E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94" y="1349829"/>
            <a:ext cx="8152175" cy="4868409"/>
          </a:xfrm>
        </p:spPr>
      </p:pic>
    </p:spTree>
    <p:extLst>
      <p:ext uri="{BB962C8B-B14F-4D97-AF65-F5344CB8AC3E}">
        <p14:creationId xmlns:p14="http://schemas.microsoft.com/office/powerpoint/2010/main" val="81744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45971" y="365760"/>
            <a:ext cx="5998029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WebSDR Metrics</a:t>
            </a:r>
            <a:br>
              <a:rPr lang="en-US" dirty="0"/>
            </a:br>
            <a:r>
              <a:rPr lang="en-US" sz="2000" b="0" dirty="0"/>
              <a:t>Proposed Status Codes to Define Current Status of SDR</a:t>
            </a: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945AFC-A05A-309F-646C-B4F431D5C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154" y="1463675"/>
            <a:ext cx="7685691" cy="4754563"/>
          </a:xfrm>
        </p:spPr>
      </p:pic>
    </p:spTree>
    <p:extLst>
      <p:ext uri="{BB962C8B-B14F-4D97-AF65-F5344CB8AC3E}">
        <p14:creationId xmlns:p14="http://schemas.microsoft.com/office/powerpoint/2010/main" val="296890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45971" y="365760"/>
            <a:ext cx="5998029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WebSDR Metrics</a:t>
            </a:r>
            <a:br>
              <a:rPr lang="en-US" dirty="0"/>
            </a:br>
            <a:r>
              <a:rPr lang="en-US" sz="2000" b="0" dirty="0"/>
              <a:t>Proposed Status Codes to Define Current Status of SDR</a:t>
            </a: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82D1C-5E95-C5A4-A39E-2201AD449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1496"/>
            <a:ext cx="8229600" cy="1922064"/>
          </a:xfrm>
        </p:spPr>
      </p:pic>
    </p:spTree>
    <p:extLst>
      <p:ext uri="{BB962C8B-B14F-4D97-AF65-F5344CB8AC3E}">
        <p14:creationId xmlns:p14="http://schemas.microsoft.com/office/powerpoint/2010/main" val="294893401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D2E3AB9A63644908F64F65A1F2A37" ma:contentTypeVersion="3" ma:contentTypeDescription="Create a new document." ma:contentTypeScope="" ma:versionID="540a982bdde1162506b37ed58b12e3d5">
  <xsd:schema xmlns:xsd="http://www.w3.org/2001/XMLSchema" xmlns:xs="http://www.w3.org/2001/XMLSchema" xmlns:p="http://schemas.microsoft.com/office/2006/metadata/properties" xmlns:ns2="3dcdd812-6dce-4c7d-a007-e149622f033e" targetNamespace="http://schemas.microsoft.com/office/2006/metadata/properties" ma:root="true" ma:fieldsID="9e39f8b50ffe8355f07676e15d048a4c" ns2:_="">
    <xsd:import namespace="3dcdd812-6dce-4c7d-a007-e149622f03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dd812-6dce-4c7d-a007-e149622f03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64ABF5-E602-4651-B807-B1C524CD29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3A1E6B-D075-4119-B412-76500F3760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dd812-6dce-4c7d-a007-e149622f03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9DFB48-ACF9-44E0-A4B7-EBB4AAD5DDB3}">
  <ds:schemaRefs>
    <ds:schemaRef ds:uri="3dcdd812-6dce-4c7d-a007-e149622f033e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5157</TotalTime>
  <Words>1082</Words>
  <Application>Microsoft Office PowerPoint</Application>
  <PresentationFormat>On-screen Show (4:3)</PresentationFormat>
  <Paragraphs>182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Baskerville Old Face</vt:lpstr>
      <vt:lpstr>Bodoni MT</vt:lpstr>
      <vt:lpstr>Calibri</vt:lpstr>
      <vt:lpstr>Lato Light</vt:lpstr>
      <vt:lpstr>Title Slide</vt:lpstr>
      <vt:lpstr>DLA Template 2020</vt:lpstr>
      <vt:lpstr>1_Title Slide</vt:lpstr>
      <vt:lpstr>DoD Supply Discrepancy Reporting Process Review Committee Meeting</vt:lpstr>
      <vt:lpstr>Agenda SDR PRC Meeting – November 29, 2023</vt:lpstr>
      <vt:lpstr>Approved DLMS Change 1240A</vt:lpstr>
      <vt:lpstr>ADC 1240A</vt:lpstr>
      <vt:lpstr>PowerPoint Presentation</vt:lpstr>
      <vt:lpstr>WebSDR Metrics and Proposed Status Codes</vt:lpstr>
      <vt:lpstr>WebSDR Metrics Proposed Status Codes to Define Current Status of SDR</vt:lpstr>
      <vt:lpstr>WebSDR Metrics Proposed Status Codes to Define Current Status of SDR</vt:lpstr>
      <vt:lpstr>WebSDR Metrics Proposed Status Codes to Define Current Status of SDR</vt:lpstr>
      <vt:lpstr>PowerPoint Presentation</vt:lpstr>
      <vt:lpstr>DAAS WebSDR API Modernization</vt:lpstr>
      <vt:lpstr>WebSDR / DAAS API</vt:lpstr>
      <vt:lpstr>WebSDR / DAAS API</vt:lpstr>
      <vt:lpstr>PowerPoint Presentation</vt:lpstr>
      <vt:lpstr>DLA Service Portal DEDSO Request</vt:lpstr>
      <vt:lpstr>DEDSO New Support Request Process</vt:lpstr>
      <vt:lpstr>DEDSO New Support Request Process</vt:lpstr>
      <vt:lpstr>DLA Service Portal Account Access</vt:lpstr>
      <vt:lpstr>DLA Service Portal Access</vt:lpstr>
      <vt:lpstr>PowerPoint Presentation</vt:lpstr>
      <vt:lpstr>DoD Supply Data Dictionary</vt:lpstr>
      <vt:lpstr>Data Dictionary</vt:lpstr>
      <vt:lpstr>Data Dictionary</vt:lpstr>
      <vt:lpstr>Scope</vt:lpstr>
      <vt:lpstr>Methodology</vt:lpstr>
      <vt:lpstr>Way Ahead</vt:lpstr>
      <vt:lpstr>PowerPoint Presentation</vt:lpstr>
      <vt:lpstr>Closing Comments/Action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Template August 2020 - J8 Variant</dc:title>
  <dc:creator>Edmiston, Emma J CIV DLA FINANCE (USA)</dc:creator>
  <cp:lastModifiedBy>Breen, Benjamin S CIV DLA INFO OPERATIONS (USA)</cp:lastModifiedBy>
  <cp:revision>132</cp:revision>
  <dcterms:created xsi:type="dcterms:W3CDTF">2020-08-25T20:47:09Z</dcterms:created>
  <dcterms:modified xsi:type="dcterms:W3CDTF">2023-11-28T12:22:44Z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0x0101004D9D2E3AB9A63644908F64F65A1F2A37</vt:lpwstr>
  </property>
</Properties>
</file>