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7.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17.jpg" ContentType="image/jpg"/>
  <Override PartName="/ppt/notesSlides/notesSlide8.xml" ContentType="application/vnd.openxmlformats-officedocument.presentationml.notesSlide+xml"/>
  <Override PartName="/ppt/media/image18.jpg" ContentType="image/jp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4"/>
    <p:sldMasterId id="2147483694" r:id="rId5"/>
    <p:sldMasterId id="2147483717" r:id="rId6"/>
    <p:sldMasterId id="2147483738" r:id="rId7"/>
    <p:sldMasterId id="2147483744" r:id="rId8"/>
    <p:sldMasterId id="2147483748" r:id="rId9"/>
    <p:sldMasterId id="2147483762" r:id="rId10"/>
    <p:sldMasterId id="2147483770" r:id="rId11"/>
  </p:sldMasterIdLst>
  <p:notesMasterIdLst>
    <p:notesMasterId r:id="rId32"/>
  </p:notesMasterIdLst>
  <p:handoutMasterIdLst>
    <p:handoutMasterId r:id="rId33"/>
  </p:handoutMasterIdLst>
  <p:sldIdLst>
    <p:sldId id="455" r:id="rId12"/>
    <p:sldId id="484" r:id="rId13"/>
    <p:sldId id="485" r:id="rId14"/>
    <p:sldId id="489" r:id="rId15"/>
    <p:sldId id="523" r:id="rId16"/>
    <p:sldId id="492" r:id="rId17"/>
    <p:sldId id="528" r:id="rId18"/>
    <p:sldId id="524" r:id="rId19"/>
    <p:sldId id="513" r:id="rId20"/>
    <p:sldId id="506" r:id="rId21"/>
    <p:sldId id="508" r:id="rId22"/>
    <p:sldId id="507" r:id="rId23"/>
    <p:sldId id="515" r:id="rId24"/>
    <p:sldId id="516" r:id="rId25"/>
    <p:sldId id="526" r:id="rId26"/>
    <p:sldId id="527" r:id="rId27"/>
    <p:sldId id="519" r:id="rId28"/>
    <p:sldId id="521" r:id="rId29"/>
    <p:sldId id="509" r:id="rId30"/>
    <p:sldId id="456" r:id="rId31"/>
  </p:sldIdLst>
  <p:sldSz cx="9144000" cy="6858000" type="screen4x3"/>
  <p:notesSz cx="7010400" cy="922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0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376092"/>
    <a:srgbClr val="0000CC"/>
    <a:srgbClr val="FFFF99"/>
    <a:srgbClr val="461E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7" autoAdjust="0"/>
    <p:restoredTop sz="88534" autoAdjust="0"/>
  </p:normalViewPr>
  <p:slideViewPr>
    <p:cSldViewPr snapToGrid="0">
      <p:cViewPr varScale="1">
        <p:scale>
          <a:sx n="112" d="100"/>
          <a:sy n="112" d="100"/>
        </p:scale>
        <p:origin x="1332" y="78"/>
      </p:cViewPr>
      <p:guideLst>
        <p:guide orient="horz" pos="701"/>
        <p:guide pos="2880"/>
      </p:guideLst>
    </p:cSldViewPr>
  </p:slideViewPr>
  <p:notesTextViewPr>
    <p:cViewPr>
      <p:scale>
        <a:sx n="3" d="2"/>
        <a:sy n="3" d="2"/>
      </p:scale>
      <p:origin x="0" y="0"/>
    </p:cViewPr>
  </p:notesTextViewPr>
  <p:sorterViewPr>
    <p:cViewPr varScale="1">
      <p:scale>
        <a:sx n="1" d="1"/>
        <a:sy n="1" d="1"/>
      </p:scale>
      <p:origin x="0" y="-1398"/>
    </p:cViewPr>
  </p:sorterViewPr>
  <p:notesViewPr>
    <p:cSldViewPr snapToGrid="0">
      <p:cViewPr>
        <p:scale>
          <a:sx n="100" d="100"/>
          <a:sy n="100" d="100"/>
        </p:scale>
        <p:origin x="1421" y="-22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userId="3db91f7e-4075-4d69-8415-d4d3bc69d084" providerId="ADAL" clId="{D8661BB8-356F-4285-B201-F1AFFB59D29B}"/>
    <pc:docChg chg="custSel modSld">
      <pc:chgData name="Peter" userId="3db91f7e-4075-4d69-8415-d4d3bc69d084" providerId="ADAL" clId="{D8661BB8-356F-4285-B201-F1AFFB59D29B}" dt="2021-10-13T17:55:17.891" v="19" actId="478"/>
      <pc:docMkLst>
        <pc:docMk/>
      </pc:docMkLst>
      <pc:sldChg chg="delSp mod">
        <pc:chgData name="Peter" userId="3db91f7e-4075-4d69-8415-d4d3bc69d084" providerId="ADAL" clId="{D8661BB8-356F-4285-B201-F1AFFB59D29B}" dt="2021-10-13T17:53:18.695" v="0" actId="478"/>
        <pc:sldMkLst>
          <pc:docMk/>
          <pc:sldMk cId="3180812793" sldId="455"/>
        </pc:sldMkLst>
        <pc:spChg chg="del">
          <ac:chgData name="Peter" userId="3db91f7e-4075-4d69-8415-d4d3bc69d084" providerId="ADAL" clId="{D8661BB8-356F-4285-B201-F1AFFB59D29B}" dt="2021-10-13T17:53:18.695" v="0" actId="478"/>
          <ac:spMkLst>
            <pc:docMk/>
            <pc:sldMk cId="3180812793" sldId="455"/>
            <ac:spMk id="4" creationId="{00000000-0000-0000-0000-000000000000}"/>
          </ac:spMkLst>
        </pc:spChg>
      </pc:sldChg>
      <pc:sldChg chg="delSp mod">
        <pc:chgData name="Peter" userId="3db91f7e-4075-4d69-8415-d4d3bc69d084" providerId="ADAL" clId="{D8661BB8-356F-4285-B201-F1AFFB59D29B}" dt="2021-10-13T17:55:17.891" v="19" actId="478"/>
        <pc:sldMkLst>
          <pc:docMk/>
          <pc:sldMk cId="512985381" sldId="456"/>
        </pc:sldMkLst>
        <pc:spChg chg="del">
          <ac:chgData name="Peter" userId="3db91f7e-4075-4d69-8415-d4d3bc69d084" providerId="ADAL" clId="{D8661BB8-356F-4285-B201-F1AFFB59D29B}" dt="2021-10-13T17:55:17.891" v="19" actId="478"/>
          <ac:spMkLst>
            <pc:docMk/>
            <pc:sldMk cId="512985381" sldId="456"/>
            <ac:spMk id="3" creationId="{00000000-0000-0000-0000-000000000000}"/>
          </ac:spMkLst>
        </pc:spChg>
      </pc:sldChg>
      <pc:sldChg chg="delSp mod">
        <pc:chgData name="Peter" userId="3db91f7e-4075-4d69-8415-d4d3bc69d084" providerId="ADAL" clId="{D8661BB8-356F-4285-B201-F1AFFB59D29B}" dt="2021-10-13T17:53:21.164" v="1" actId="478"/>
        <pc:sldMkLst>
          <pc:docMk/>
          <pc:sldMk cId="1242720935" sldId="484"/>
        </pc:sldMkLst>
        <pc:spChg chg="del">
          <ac:chgData name="Peter" userId="3db91f7e-4075-4d69-8415-d4d3bc69d084" providerId="ADAL" clId="{D8661BB8-356F-4285-B201-F1AFFB59D29B}" dt="2021-10-13T17:53:21.164" v="1" actId="478"/>
          <ac:spMkLst>
            <pc:docMk/>
            <pc:sldMk cId="1242720935" sldId="484"/>
            <ac:spMk id="6" creationId="{00000000-0000-0000-0000-000000000000}"/>
          </ac:spMkLst>
        </pc:spChg>
      </pc:sldChg>
      <pc:sldChg chg="delSp mod">
        <pc:chgData name="Peter" userId="3db91f7e-4075-4d69-8415-d4d3bc69d084" providerId="ADAL" clId="{D8661BB8-356F-4285-B201-F1AFFB59D29B}" dt="2021-10-13T17:53:22.331" v="2" actId="478"/>
        <pc:sldMkLst>
          <pc:docMk/>
          <pc:sldMk cId="1896977013" sldId="485"/>
        </pc:sldMkLst>
        <pc:spChg chg="del">
          <ac:chgData name="Peter" userId="3db91f7e-4075-4d69-8415-d4d3bc69d084" providerId="ADAL" clId="{D8661BB8-356F-4285-B201-F1AFFB59D29B}" dt="2021-10-13T17:53:22.331" v="2" actId="478"/>
          <ac:spMkLst>
            <pc:docMk/>
            <pc:sldMk cId="1896977013" sldId="485"/>
            <ac:spMk id="11" creationId="{00000000-0000-0000-0000-000000000000}"/>
          </ac:spMkLst>
        </pc:spChg>
      </pc:sldChg>
      <pc:sldChg chg="delSp mod">
        <pc:chgData name="Peter" userId="3db91f7e-4075-4d69-8415-d4d3bc69d084" providerId="ADAL" clId="{D8661BB8-356F-4285-B201-F1AFFB59D29B}" dt="2021-10-13T17:53:23.435" v="3" actId="478"/>
        <pc:sldMkLst>
          <pc:docMk/>
          <pc:sldMk cId="1259233220" sldId="489"/>
        </pc:sldMkLst>
        <pc:spChg chg="del">
          <ac:chgData name="Peter" userId="3db91f7e-4075-4d69-8415-d4d3bc69d084" providerId="ADAL" clId="{D8661BB8-356F-4285-B201-F1AFFB59D29B}" dt="2021-10-13T17:53:23.435" v="3" actId="478"/>
          <ac:spMkLst>
            <pc:docMk/>
            <pc:sldMk cId="1259233220" sldId="489"/>
            <ac:spMk id="6" creationId="{00000000-0000-0000-0000-000000000000}"/>
          </ac:spMkLst>
        </pc:spChg>
      </pc:sldChg>
      <pc:sldChg chg="delSp mod">
        <pc:chgData name="Peter" userId="3db91f7e-4075-4d69-8415-d4d3bc69d084" providerId="ADAL" clId="{D8661BB8-356F-4285-B201-F1AFFB59D29B}" dt="2021-10-13T17:53:27.942" v="5" actId="478"/>
        <pc:sldMkLst>
          <pc:docMk/>
          <pc:sldMk cId="162151014" sldId="492"/>
        </pc:sldMkLst>
        <pc:spChg chg="del">
          <ac:chgData name="Peter" userId="3db91f7e-4075-4d69-8415-d4d3bc69d084" providerId="ADAL" clId="{D8661BB8-356F-4285-B201-F1AFFB59D29B}" dt="2021-10-13T17:53:27.942" v="5" actId="478"/>
          <ac:spMkLst>
            <pc:docMk/>
            <pc:sldMk cId="162151014" sldId="492"/>
            <ac:spMk id="9" creationId="{00000000-0000-0000-0000-000000000000}"/>
          </ac:spMkLst>
        </pc:spChg>
      </pc:sldChg>
      <pc:sldChg chg="delSp mod">
        <pc:chgData name="Peter" userId="3db91f7e-4075-4d69-8415-d4d3bc69d084" providerId="ADAL" clId="{D8661BB8-356F-4285-B201-F1AFFB59D29B}" dt="2021-10-13T17:54:50.235" v="9" actId="478"/>
        <pc:sldMkLst>
          <pc:docMk/>
          <pc:sldMk cId="3413105865" sldId="506"/>
        </pc:sldMkLst>
        <pc:spChg chg="del">
          <ac:chgData name="Peter" userId="3db91f7e-4075-4d69-8415-d4d3bc69d084" providerId="ADAL" clId="{D8661BB8-356F-4285-B201-F1AFFB59D29B}" dt="2021-10-13T17:54:50.235" v="9" actId="478"/>
          <ac:spMkLst>
            <pc:docMk/>
            <pc:sldMk cId="3413105865" sldId="506"/>
            <ac:spMk id="7" creationId="{00000000-0000-0000-0000-000000000000}"/>
          </ac:spMkLst>
        </pc:spChg>
      </pc:sldChg>
      <pc:sldChg chg="delSp mod">
        <pc:chgData name="Peter" userId="3db91f7e-4075-4d69-8415-d4d3bc69d084" providerId="ADAL" clId="{D8661BB8-356F-4285-B201-F1AFFB59D29B}" dt="2021-10-13T17:54:55.628" v="11" actId="478"/>
        <pc:sldMkLst>
          <pc:docMk/>
          <pc:sldMk cId="3266484641" sldId="507"/>
        </pc:sldMkLst>
        <pc:spChg chg="del">
          <ac:chgData name="Peter" userId="3db91f7e-4075-4d69-8415-d4d3bc69d084" providerId="ADAL" clId="{D8661BB8-356F-4285-B201-F1AFFB59D29B}" dt="2021-10-13T17:54:55.628" v="11" actId="478"/>
          <ac:spMkLst>
            <pc:docMk/>
            <pc:sldMk cId="3266484641" sldId="507"/>
            <ac:spMk id="16" creationId="{00000000-0000-0000-0000-000000000000}"/>
          </ac:spMkLst>
        </pc:spChg>
      </pc:sldChg>
      <pc:sldChg chg="delSp mod">
        <pc:chgData name="Peter" userId="3db91f7e-4075-4d69-8415-d4d3bc69d084" providerId="ADAL" clId="{D8661BB8-356F-4285-B201-F1AFFB59D29B}" dt="2021-10-13T17:54:52.819" v="10" actId="478"/>
        <pc:sldMkLst>
          <pc:docMk/>
          <pc:sldMk cId="1722434632" sldId="508"/>
        </pc:sldMkLst>
        <pc:spChg chg="del">
          <ac:chgData name="Peter" userId="3db91f7e-4075-4d69-8415-d4d3bc69d084" providerId="ADAL" clId="{D8661BB8-356F-4285-B201-F1AFFB59D29B}" dt="2021-10-13T17:54:52.819" v="10" actId="478"/>
          <ac:spMkLst>
            <pc:docMk/>
            <pc:sldMk cId="1722434632" sldId="508"/>
            <ac:spMk id="7" creationId="{00000000-0000-0000-0000-000000000000}"/>
          </ac:spMkLst>
        </pc:spChg>
      </pc:sldChg>
      <pc:sldChg chg="delSp mod">
        <pc:chgData name="Peter" userId="3db91f7e-4075-4d69-8415-d4d3bc69d084" providerId="ADAL" clId="{D8661BB8-356F-4285-B201-F1AFFB59D29B}" dt="2021-10-13T17:55:14.756" v="18" actId="478"/>
        <pc:sldMkLst>
          <pc:docMk/>
          <pc:sldMk cId="4123894917" sldId="509"/>
        </pc:sldMkLst>
        <pc:spChg chg="del">
          <ac:chgData name="Peter" userId="3db91f7e-4075-4d69-8415-d4d3bc69d084" providerId="ADAL" clId="{D8661BB8-356F-4285-B201-F1AFFB59D29B}" dt="2021-10-13T17:55:14.756" v="18" actId="478"/>
          <ac:spMkLst>
            <pc:docMk/>
            <pc:sldMk cId="4123894917" sldId="509"/>
            <ac:spMk id="9" creationId="{00000000-0000-0000-0000-000000000000}"/>
          </ac:spMkLst>
        </pc:spChg>
      </pc:sldChg>
      <pc:sldChg chg="delSp mod">
        <pc:chgData name="Peter" userId="3db91f7e-4075-4d69-8415-d4d3bc69d084" providerId="ADAL" clId="{D8661BB8-356F-4285-B201-F1AFFB59D29B}" dt="2021-10-13T17:54:46.893" v="8" actId="478"/>
        <pc:sldMkLst>
          <pc:docMk/>
          <pc:sldMk cId="3127906202" sldId="513"/>
        </pc:sldMkLst>
        <pc:spChg chg="del">
          <ac:chgData name="Peter" userId="3db91f7e-4075-4d69-8415-d4d3bc69d084" providerId="ADAL" clId="{D8661BB8-356F-4285-B201-F1AFFB59D29B}" dt="2021-10-13T17:54:46.893" v="8" actId="478"/>
          <ac:spMkLst>
            <pc:docMk/>
            <pc:sldMk cId="3127906202" sldId="513"/>
            <ac:spMk id="12" creationId="{00000000-0000-0000-0000-000000000000}"/>
          </ac:spMkLst>
        </pc:spChg>
      </pc:sldChg>
      <pc:sldChg chg="delSp mod">
        <pc:chgData name="Peter" userId="3db91f7e-4075-4d69-8415-d4d3bc69d084" providerId="ADAL" clId="{D8661BB8-356F-4285-B201-F1AFFB59D29B}" dt="2021-10-13T17:54:58.652" v="12" actId="478"/>
        <pc:sldMkLst>
          <pc:docMk/>
          <pc:sldMk cId="2721573774" sldId="515"/>
        </pc:sldMkLst>
        <pc:spChg chg="del">
          <ac:chgData name="Peter" userId="3db91f7e-4075-4d69-8415-d4d3bc69d084" providerId="ADAL" clId="{D8661BB8-356F-4285-B201-F1AFFB59D29B}" dt="2021-10-13T17:54:58.652" v="12" actId="478"/>
          <ac:spMkLst>
            <pc:docMk/>
            <pc:sldMk cId="2721573774" sldId="515"/>
            <ac:spMk id="5" creationId="{00000000-0000-0000-0000-000000000000}"/>
          </ac:spMkLst>
        </pc:spChg>
      </pc:sldChg>
      <pc:sldChg chg="delSp mod">
        <pc:chgData name="Peter" userId="3db91f7e-4075-4d69-8415-d4d3bc69d084" providerId="ADAL" clId="{D8661BB8-356F-4285-B201-F1AFFB59D29B}" dt="2021-10-13T17:55:02.092" v="13" actId="478"/>
        <pc:sldMkLst>
          <pc:docMk/>
          <pc:sldMk cId="3997210100" sldId="516"/>
        </pc:sldMkLst>
        <pc:spChg chg="del">
          <ac:chgData name="Peter" userId="3db91f7e-4075-4d69-8415-d4d3bc69d084" providerId="ADAL" clId="{D8661BB8-356F-4285-B201-F1AFFB59D29B}" dt="2021-10-13T17:55:02.092" v="13" actId="478"/>
          <ac:spMkLst>
            <pc:docMk/>
            <pc:sldMk cId="3997210100" sldId="516"/>
            <ac:spMk id="10" creationId="{00000000-0000-0000-0000-000000000000}"/>
          </ac:spMkLst>
        </pc:spChg>
      </pc:sldChg>
      <pc:sldChg chg="delSp mod">
        <pc:chgData name="Peter" userId="3db91f7e-4075-4d69-8415-d4d3bc69d084" providerId="ADAL" clId="{D8661BB8-356F-4285-B201-F1AFFB59D29B}" dt="2021-10-13T17:55:09.643" v="16" actId="478"/>
        <pc:sldMkLst>
          <pc:docMk/>
          <pc:sldMk cId="814147480" sldId="519"/>
        </pc:sldMkLst>
        <pc:spChg chg="del">
          <ac:chgData name="Peter" userId="3db91f7e-4075-4d69-8415-d4d3bc69d084" providerId="ADAL" clId="{D8661BB8-356F-4285-B201-F1AFFB59D29B}" dt="2021-10-13T17:55:09.643" v="16" actId="478"/>
          <ac:spMkLst>
            <pc:docMk/>
            <pc:sldMk cId="814147480" sldId="519"/>
            <ac:spMk id="8" creationId="{00000000-0000-0000-0000-000000000000}"/>
          </ac:spMkLst>
        </pc:spChg>
      </pc:sldChg>
      <pc:sldChg chg="delSp mod">
        <pc:chgData name="Peter" userId="3db91f7e-4075-4d69-8415-d4d3bc69d084" providerId="ADAL" clId="{D8661BB8-356F-4285-B201-F1AFFB59D29B}" dt="2021-10-13T17:55:12.068" v="17" actId="478"/>
        <pc:sldMkLst>
          <pc:docMk/>
          <pc:sldMk cId="677803693" sldId="521"/>
        </pc:sldMkLst>
        <pc:spChg chg="del">
          <ac:chgData name="Peter" userId="3db91f7e-4075-4d69-8415-d4d3bc69d084" providerId="ADAL" clId="{D8661BB8-356F-4285-B201-F1AFFB59D29B}" dt="2021-10-13T17:55:12.068" v="17" actId="478"/>
          <ac:spMkLst>
            <pc:docMk/>
            <pc:sldMk cId="677803693" sldId="521"/>
            <ac:spMk id="6" creationId="{00000000-0000-0000-0000-000000000000}"/>
          </ac:spMkLst>
        </pc:spChg>
      </pc:sldChg>
      <pc:sldChg chg="delSp mod">
        <pc:chgData name="Peter" userId="3db91f7e-4075-4d69-8415-d4d3bc69d084" providerId="ADAL" clId="{D8661BB8-356F-4285-B201-F1AFFB59D29B}" dt="2021-10-13T17:53:26.235" v="4" actId="478"/>
        <pc:sldMkLst>
          <pc:docMk/>
          <pc:sldMk cId="3078654732" sldId="523"/>
        </pc:sldMkLst>
        <pc:spChg chg="del">
          <ac:chgData name="Peter" userId="3db91f7e-4075-4d69-8415-d4d3bc69d084" providerId="ADAL" clId="{D8661BB8-356F-4285-B201-F1AFFB59D29B}" dt="2021-10-13T17:53:26.235" v="4" actId="478"/>
          <ac:spMkLst>
            <pc:docMk/>
            <pc:sldMk cId="3078654732" sldId="523"/>
            <ac:spMk id="15" creationId="{00000000-0000-0000-0000-000000000000}"/>
          </ac:spMkLst>
        </pc:spChg>
      </pc:sldChg>
      <pc:sldChg chg="delSp mod">
        <pc:chgData name="Peter" userId="3db91f7e-4075-4d69-8415-d4d3bc69d084" providerId="ADAL" clId="{D8661BB8-356F-4285-B201-F1AFFB59D29B}" dt="2021-10-13T17:54:44.419" v="7" actId="478"/>
        <pc:sldMkLst>
          <pc:docMk/>
          <pc:sldMk cId="1656801097" sldId="524"/>
        </pc:sldMkLst>
        <pc:spChg chg="del">
          <ac:chgData name="Peter" userId="3db91f7e-4075-4d69-8415-d4d3bc69d084" providerId="ADAL" clId="{D8661BB8-356F-4285-B201-F1AFFB59D29B}" dt="2021-10-13T17:54:44.419" v="7" actId="478"/>
          <ac:spMkLst>
            <pc:docMk/>
            <pc:sldMk cId="1656801097" sldId="524"/>
            <ac:spMk id="14" creationId="{00000000-0000-0000-0000-000000000000}"/>
          </ac:spMkLst>
        </pc:spChg>
      </pc:sldChg>
      <pc:sldChg chg="delSp mod">
        <pc:chgData name="Peter" userId="3db91f7e-4075-4d69-8415-d4d3bc69d084" providerId="ADAL" clId="{D8661BB8-356F-4285-B201-F1AFFB59D29B}" dt="2021-10-13T17:55:04.773" v="14" actId="478"/>
        <pc:sldMkLst>
          <pc:docMk/>
          <pc:sldMk cId="2387519554" sldId="526"/>
        </pc:sldMkLst>
        <pc:spChg chg="del">
          <ac:chgData name="Peter" userId="3db91f7e-4075-4d69-8415-d4d3bc69d084" providerId="ADAL" clId="{D8661BB8-356F-4285-B201-F1AFFB59D29B}" dt="2021-10-13T17:55:04.773" v="14" actId="478"/>
          <ac:spMkLst>
            <pc:docMk/>
            <pc:sldMk cId="2387519554" sldId="526"/>
            <ac:spMk id="14" creationId="{00000000-0000-0000-0000-000000000000}"/>
          </ac:spMkLst>
        </pc:spChg>
      </pc:sldChg>
      <pc:sldChg chg="delSp mod">
        <pc:chgData name="Peter" userId="3db91f7e-4075-4d69-8415-d4d3bc69d084" providerId="ADAL" clId="{D8661BB8-356F-4285-B201-F1AFFB59D29B}" dt="2021-10-13T17:55:06.876" v="15" actId="478"/>
        <pc:sldMkLst>
          <pc:docMk/>
          <pc:sldMk cId="918732366" sldId="527"/>
        </pc:sldMkLst>
        <pc:spChg chg="del">
          <ac:chgData name="Peter" userId="3db91f7e-4075-4d69-8415-d4d3bc69d084" providerId="ADAL" clId="{D8661BB8-356F-4285-B201-F1AFFB59D29B}" dt="2021-10-13T17:55:06.876" v="15" actId="478"/>
          <ac:spMkLst>
            <pc:docMk/>
            <pc:sldMk cId="918732366" sldId="527"/>
            <ac:spMk id="14" creationId="{00000000-0000-0000-0000-000000000000}"/>
          </ac:spMkLst>
        </pc:spChg>
      </pc:sldChg>
      <pc:sldChg chg="delSp mod">
        <pc:chgData name="Peter" userId="3db91f7e-4075-4d69-8415-d4d3bc69d084" providerId="ADAL" clId="{D8661BB8-356F-4285-B201-F1AFFB59D29B}" dt="2021-10-13T17:53:29.540" v="6" actId="478"/>
        <pc:sldMkLst>
          <pc:docMk/>
          <pc:sldMk cId="113706670" sldId="528"/>
        </pc:sldMkLst>
        <pc:spChg chg="del">
          <ac:chgData name="Peter" userId="3db91f7e-4075-4d69-8415-d4d3bc69d084" providerId="ADAL" clId="{D8661BB8-356F-4285-B201-F1AFFB59D29B}" dt="2021-10-13T17:53:29.540" v="6" actId="478"/>
          <ac:spMkLst>
            <pc:docMk/>
            <pc:sldMk cId="113706670" sldId="528"/>
            <ac:spMk id="1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148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1484"/>
          </a:xfrm>
          <a:prstGeom prst="rect">
            <a:avLst/>
          </a:prstGeom>
        </p:spPr>
        <p:txBody>
          <a:bodyPr vert="horz" lIns="91440" tIns="45720" rIns="91440" bIns="45720" rtlCol="0"/>
          <a:lstStyle>
            <a:lvl1pPr algn="r">
              <a:defRPr sz="1200"/>
            </a:lvl1pPr>
          </a:lstStyle>
          <a:p>
            <a:fld id="{FE96337E-C1FC-F04F-B544-674634334192}" type="datetimeFigureOut">
              <a:rPr lang="en-US" smtClean="0"/>
              <a:t>10/13/2021</a:t>
            </a:fld>
            <a:endParaRPr lang="en-US" dirty="0"/>
          </a:p>
        </p:txBody>
      </p:sp>
      <p:sp>
        <p:nvSpPr>
          <p:cNvPr id="4" name="Footer Placeholder 3"/>
          <p:cNvSpPr>
            <a:spLocks noGrp="1"/>
          </p:cNvSpPr>
          <p:nvPr>
            <p:ph type="ftr" sz="quarter" idx="2"/>
          </p:nvPr>
        </p:nvSpPr>
        <p:spPr>
          <a:xfrm>
            <a:off x="1" y="8760316"/>
            <a:ext cx="3038475" cy="46148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760316"/>
            <a:ext cx="3038475" cy="461484"/>
          </a:xfrm>
          <a:prstGeom prst="rect">
            <a:avLst/>
          </a:prstGeom>
        </p:spPr>
        <p:txBody>
          <a:bodyPr vert="horz" lIns="91440" tIns="45720" rIns="91440" bIns="45720" rtlCol="0" anchor="b"/>
          <a:lstStyle>
            <a:lvl1pPr algn="r">
              <a:defRPr sz="1200"/>
            </a:lvl1pPr>
          </a:lstStyle>
          <a:p>
            <a:fld id="{428C50A4-BDAC-2049-BEC8-F51E2EDBDD70}" type="slidenum">
              <a:rPr lang="en-US" smtClean="0"/>
              <a:t>‹#›</a:t>
            </a:fld>
            <a:endParaRPr lang="en-US" dirty="0"/>
          </a:p>
        </p:txBody>
      </p:sp>
    </p:spTree>
    <p:extLst>
      <p:ext uri="{BB962C8B-B14F-4D97-AF65-F5344CB8AC3E}">
        <p14:creationId xmlns:p14="http://schemas.microsoft.com/office/powerpoint/2010/main" val="3961578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272165"/>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272165"/>
          </a:xfrm>
          <a:prstGeom prst="rect">
            <a:avLst/>
          </a:prstGeom>
        </p:spPr>
        <p:txBody>
          <a:bodyPr vert="horz" lIns="93177" tIns="46589" rIns="93177" bIns="46589" rtlCol="0"/>
          <a:lstStyle>
            <a:lvl1pPr algn="r">
              <a:defRPr sz="1200"/>
            </a:lvl1pPr>
          </a:lstStyle>
          <a:p>
            <a:fld id="{684F8147-B8B3-4CA0-865D-949812C031F4}" type="datetimeFigureOut">
              <a:rPr lang="en-US" smtClean="0"/>
              <a:t>10/13/2021</a:t>
            </a:fld>
            <a:endParaRPr lang="en-US" dirty="0"/>
          </a:p>
        </p:txBody>
      </p:sp>
      <p:sp>
        <p:nvSpPr>
          <p:cNvPr id="4" name="Slide Image Placeholder 3"/>
          <p:cNvSpPr>
            <a:spLocks noGrp="1" noRot="1" noChangeAspect="1"/>
          </p:cNvSpPr>
          <p:nvPr>
            <p:ph type="sldImg" idx="2"/>
          </p:nvPr>
        </p:nvSpPr>
        <p:spPr>
          <a:xfrm>
            <a:off x="328613" y="271463"/>
            <a:ext cx="6353175" cy="4764087"/>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304800" y="5081020"/>
            <a:ext cx="6400800" cy="3810312"/>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936090"/>
            <a:ext cx="3037840" cy="272165"/>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936090"/>
            <a:ext cx="3037840" cy="272165"/>
          </a:xfrm>
          <a:prstGeom prst="rect">
            <a:avLst/>
          </a:prstGeom>
        </p:spPr>
        <p:txBody>
          <a:bodyPr vert="horz" lIns="93177" tIns="46589" rIns="93177" bIns="46589" rtlCol="0" anchor="b"/>
          <a:lstStyle>
            <a:lvl1pPr algn="r">
              <a:defRPr sz="1200"/>
            </a:lvl1pPr>
          </a:lstStyle>
          <a:p>
            <a:fld id="{224885C2-6ADB-43F5-974D-3A3FD3BB1045}" type="slidenum">
              <a:rPr lang="en-US" smtClean="0"/>
              <a:t>‹#›</a:t>
            </a:fld>
            <a:endParaRPr lang="en-US" dirty="0"/>
          </a:p>
        </p:txBody>
      </p:sp>
    </p:spTree>
    <p:extLst>
      <p:ext uri="{BB962C8B-B14F-4D97-AF65-F5344CB8AC3E}">
        <p14:creationId xmlns:p14="http://schemas.microsoft.com/office/powerpoint/2010/main" val="732028179"/>
      </p:ext>
    </p:extLst>
  </p:cSld>
  <p:clrMap bg1="lt1" tx1="dk1" bg2="lt2" tx2="dk2" accent1="accent1" accent2="accent2" accent3="accent3" accent4="accent4" accent5="accent5" accent6="accent6" hlink="hlink" folHlink="folHlink"/>
  <p:hf hdr="0" ftr="0" dt="0"/>
  <p:notesStyle>
    <a:lvl1pPr marL="114300" indent="-114300" algn="l" defTabSz="914400" rtl="0" eaLnBrk="1" latinLnBrk="0" hangingPunct="1">
      <a:spcBef>
        <a:spcPts val="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342900" indent="-114300" algn="l" defTabSz="914400" rtl="0" eaLnBrk="1" latinLnBrk="0" hangingPunct="1">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571500" indent="-114300" algn="l" defTabSz="914400" rtl="0" eaLnBrk="1" latinLnBrk="0" hangingPunct="1">
      <a:spcAft>
        <a:spcPts val="60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800100" indent="-114300" algn="l" defTabSz="914400" rtl="0" eaLnBrk="1" latinLnBrk="0" hangingPunct="1">
      <a:spcAft>
        <a:spcPts val="60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028700" indent="-114300" algn="l" defTabSz="914400" rtl="0" eaLnBrk="1" latinLnBrk="0" hangingPunct="1">
      <a:spcAft>
        <a:spcPts val="60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53CF62E1-2EA3-4B31-AEB6-C9429DDC31DB}"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2895133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643414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250982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603459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dirty="0"/>
              <a:t>Presenter</a:t>
            </a:r>
          </a:p>
          <a:p>
            <a:r>
              <a:rPr dirty="0"/>
              <a:t>2013-07-18 16:12:40</a:t>
            </a:r>
          </a:p>
          <a:p>
            <a:r>
              <a:rPr dirty="0"/>
              <a:t>--------------------------------------------  TTIE</a:t>
            </a:r>
          </a:p>
        </p:txBody>
      </p:sp>
    </p:spTree>
    <p:extLst>
      <p:ext uri="{BB962C8B-B14F-4D97-AF65-F5344CB8AC3E}">
        <p14:creationId xmlns:p14="http://schemas.microsoft.com/office/powerpoint/2010/main" val="3649009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011621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dirty="0"/>
              <a:t>Presenter</a:t>
            </a:r>
          </a:p>
          <a:p>
            <a:r>
              <a:rPr dirty="0"/>
              <a:t>2013-07-18 16:12:37</a:t>
            </a:r>
          </a:p>
          <a:p>
            <a:r>
              <a:rPr dirty="0"/>
              <a:t>--------------------------------------------</a:t>
            </a:r>
          </a:p>
          <a:p>
            <a:r>
              <a:rPr dirty="0"/>
              <a:t>Disposal Turn-in Document</a:t>
            </a:r>
          </a:p>
        </p:txBody>
      </p:sp>
    </p:spTree>
    <p:extLst>
      <p:ext uri="{BB962C8B-B14F-4D97-AF65-F5344CB8AC3E}">
        <p14:creationId xmlns:p14="http://schemas.microsoft.com/office/powerpoint/2010/main" val="1137750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dirty="0"/>
              <a:t>Presenter</a:t>
            </a:r>
          </a:p>
          <a:p>
            <a:r>
              <a:rPr dirty="0"/>
              <a:t>2013-07-18 16:12:37</a:t>
            </a:r>
          </a:p>
          <a:p>
            <a:r>
              <a:rPr dirty="0"/>
              <a:t>--------------------------------------------</a:t>
            </a:r>
          </a:p>
          <a:p>
            <a:r>
              <a:rPr dirty="0"/>
              <a:t>Disposal Turn-in Document</a:t>
            </a:r>
          </a:p>
        </p:txBody>
      </p:sp>
    </p:spTree>
    <p:extLst>
      <p:ext uri="{BB962C8B-B14F-4D97-AF65-F5344CB8AC3E}">
        <p14:creationId xmlns:p14="http://schemas.microsoft.com/office/powerpoint/2010/main" val="1137175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4264389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9750" y="4273550"/>
            <a:ext cx="6019800" cy="4724400"/>
          </a:xfrm>
        </p:spPr>
        <p:txBody>
          <a:bodyPr/>
          <a:lstStyle/>
          <a:p>
            <a:pPr>
              <a:spcBef>
                <a:spcPts val="0"/>
              </a:spcBef>
              <a:spcAft>
                <a:spcPts val="0"/>
              </a:spcAft>
              <a:buClr>
                <a:schemeClr val="tx1"/>
              </a:buClr>
              <a:defRPr/>
            </a:pPr>
            <a:endParaRPr lang="en-US" dirty="0"/>
          </a:p>
          <a:p>
            <a:pPr marL="333799" lvl="1" indent="-169631">
              <a:spcBef>
                <a:spcPts val="0"/>
              </a:spcBef>
              <a:spcAft>
                <a:spcPts val="0"/>
              </a:spcAft>
              <a:buClr>
                <a:schemeClr val="tx1"/>
              </a:buClr>
              <a:buFont typeface="Arial" pitchFamily="34" charset="0"/>
              <a:buChar char="̶"/>
              <a:defRPr/>
            </a:pPr>
            <a:endParaRPr lang="en-US" sz="1000" dirty="0">
              <a:latin typeface="Arial" pitchFamily="34" charset="0"/>
              <a:cs typeface="Arial" pitchFamily="34" charset="0"/>
            </a:endParaRPr>
          </a:p>
          <a:p>
            <a:pPr marL="499551" lvl="1" indent="-174689">
              <a:spcBef>
                <a:spcPts val="0"/>
              </a:spcBef>
              <a:spcAft>
                <a:spcPts val="0"/>
              </a:spcAft>
              <a:buClr>
                <a:schemeClr val="tx1"/>
              </a:buClr>
              <a:defRPr/>
            </a:pPr>
            <a:endParaRPr lang="en-US" sz="1000" dirty="0"/>
          </a:p>
          <a:p>
            <a:endParaRPr lang="en-US" dirty="0"/>
          </a:p>
        </p:txBody>
      </p:sp>
    </p:spTree>
    <p:extLst>
      <p:ext uri="{BB962C8B-B14F-4D97-AF65-F5344CB8AC3E}">
        <p14:creationId xmlns:p14="http://schemas.microsoft.com/office/powerpoint/2010/main" val="1265067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187937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987211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929629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dirty="0"/>
              <a:t>Presenter</a:t>
            </a:r>
          </a:p>
          <a:p>
            <a:r>
              <a:rPr dirty="0"/>
              <a:t>2013-07-18 16:12:37</a:t>
            </a:r>
          </a:p>
          <a:p>
            <a:r>
              <a:rPr dirty="0"/>
              <a:t>--------------------------------------------</a:t>
            </a:r>
          </a:p>
          <a:p>
            <a:r>
              <a:rPr dirty="0"/>
              <a:t>Disposal Turn-in Document</a:t>
            </a:r>
          </a:p>
        </p:txBody>
      </p:sp>
    </p:spTree>
    <p:extLst>
      <p:ext uri="{BB962C8B-B14F-4D97-AF65-F5344CB8AC3E}">
        <p14:creationId xmlns:p14="http://schemas.microsoft.com/office/powerpoint/2010/main" val="3748247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559483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466974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890271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98575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2795451" y="2743200"/>
            <a:ext cx="4737464" cy="1079876"/>
          </a:xfrm>
          <a:prstGeom prst="rect">
            <a:avLst/>
          </a:prstGeom>
        </p:spPr>
        <p:txBody>
          <a:bodyPr/>
          <a:lstStyle>
            <a:lvl1pPr>
              <a:defRPr sz="3200" b="1" cap="all"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5"/>
          <p:cNvSpPr>
            <a:spLocks noGrp="1"/>
          </p:cNvSpPr>
          <p:nvPr>
            <p:ph type="body" sz="quarter" idx="10"/>
          </p:nvPr>
        </p:nvSpPr>
        <p:spPr>
          <a:xfrm>
            <a:off x="2987040" y="4206240"/>
            <a:ext cx="4354286" cy="1076649"/>
          </a:xfrm>
          <a:prstGeom prst="rect">
            <a:avLst/>
          </a:prstGeom>
        </p:spPr>
        <p:txBody>
          <a:bodyPr/>
          <a:lstStyle>
            <a:lvl1pPr marL="0" indent="0" algn="ctr">
              <a:buNone/>
              <a:defRPr sz="2000" b="1">
                <a:latin typeface="Times New Roman" panose="02020603050405020304" pitchFamily="18" charset="0"/>
                <a:cs typeface="Times New Roman" panose="02020603050405020304" pitchFamily="18" charset="0"/>
              </a:defRPr>
            </a:lvl1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1345626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a:xfrm>
            <a:off x="8515349" y="6432550"/>
            <a:ext cx="603249" cy="365125"/>
          </a:xfrm>
          <a:prstGeom prst="rect">
            <a:avLst/>
          </a:prstGeom>
        </p:spPr>
        <p:txBody>
          <a:bodyPr vert="horz" lIns="91440" tIns="45720" rIns="91440" bIns="45720" rtlCol="0" anchor="ctr"/>
          <a:lstStyle>
            <a:lvl1pPr algn="r">
              <a:defRPr sz="1400">
                <a:solidFill>
                  <a:schemeClr val="bg1"/>
                </a:solidFill>
              </a:defRPr>
            </a:lvl1pPr>
          </a:lstStyle>
          <a:p>
            <a:fld id="{D0406C7E-46EF-B24E-8B25-69D927A08592}" type="slidenum">
              <a:rPr lang="en-US" smtClean="0"/>
              <a:pPr/>
              <a:t>‹#›</a:t>
            </a:fld>
            <a:endParaRPr lang="en-US" dirty="0"/>
          </a:p>
        </p:txBody>
      </p:sp>
      <p:sp>
        <p:nvSpPr>
          <p:cNvPr id="6" name="Title 5"/>
          <p:cNvSpPr>
            <a:spLocks noGrp="1"/>
          </p:cNvSpPr>
          <p:nvPr>
            <p:ph type="title"/>
          </p:nvPr>
        </p:nvSpPr>
        <p:spPr>
          <a:xfrm>
            <a:off x="1097280" y="182880"/>
            <a:ext cx="6949440" cy="731520"/>
          </a:xfrm>
          <a:prstGeom prst="rect">
            <a:avLst/>
          </a:prstGeo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33575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851556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5pP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itle 1"/>
          <p:cNvSpPr>
            <a:spLocks noGrp="1"/>
          </p:cNvSpPr>
          <p:nvPr>
            <p:ph type="title" idx="4294967295"/>
          </p:nvPr>
        </p:nvSpPr>
        <p:spPr>
          <a:xfrm>
            <a:off x="457200" y="274638"/>
            <a:ext cx="8229600" cy="1143000"/>
          </a:xfrm>
          <a:prstGeom prst="rect">
            <a:avLst/>
          </a:prstGeom>
        </p:spPr>
        <p:txBody>
          <a:bodyPr/>
          <a:lstStyle/>
          <a:p>
            <a:r>
              <a:rPr lang="en-US"/>
              <a:t>Click to edit Master title style</a:t>
            </a:r>
            <a:endParaRPr lang="en-US" dirty="0"/>
          </a:p>
        </p:txBody>
      </p:sp>
      <p:sp>
        <p:nvSpPr>
          <p:cNvPr id="2" name="Slide Number Placeholder 1"/>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994535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5pPr>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p:cNvSpPr>
            <a:spLocks noGrp="1"/>
          </p:cNvSpPr>
          <p:nvPr>
            <p:ph type="sldNum" sz="quarter" idx="10"/>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656282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a:xfrm>
            <a:off x="8515349" y="6432550"/>
            <a:ext cx="603249" cy="365125"/>
          </a:xfrm>
          <a:prstGeom prst="rect">
            <a:avLst/>
          </a:prstGeom>
        </p:spPr>
        <p:txBody>
          <a:bodyPr vert="horz" lIns="91440" tIns="45720" rIns="91440" bIns="45720" rtlCol="0" anchor="ctr"/>
          <a:lstStyle>
            <a:lvl1pPr algn="r">
              <a:defRPr sz="1400">
                <a:solidFill>
                  <a:schemeClr val="bg1"/>
                </a:solidFill>
              </a:defRPr>
            </a:lvl1pPr>
          </a:lstStyle>
          <a:p>
            <a:fld id="{D0406C7E-46EF-B24E-8B25-69D927A08592}" type="slidenum">
              <a:rPr lang="en-US" smtClean="0"/>
              <a:pPr/>
              <a:t>‹#›</a:t>
            </a:fld>
            <a:endParaRPr lang="en-US" dirty="0"/>
          </a:p>
        </p:txBody>
      </p:sp>
      <p:sp>
        <p:nvSpPr>
          <p:cNvPr id="6" name="Title 5"/>
          <p:cNvSpPr>
            <a:spLocks noGrp="1"/>
          </p:cNvSpPr>
          <p:nvPr>
            <p:ph type="title"/>
          </p:nvPr>
        </p:nvSpPr>
        <p:spPr>
          <a:xfrm>
            <a:off x="1097280" y="182880"/>
            <a:ext cx="6949440" cy="731520"/>
          </a:xfrm>
          <a:prstGeom prst="rect">
            <a:avLst/>
          </a:prstGeom>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8" name="Content Placeholder 7"/>
          <p:cNvSpPr>
            <a:spLocks noGrp="1"/>
          </p:cNvSpPr>
          <p:nvPr>
            <p:ph sz="quarter" idx="10"/>
          </p:nvPr>
        </p:nvSpPr>
        <p:spPr>
          <a:xfrm>
            <a:off x="457200" y="1097280"/>
            <a:ext cx="8229600" cy="5120640"/>
          </a:xfrm>
          <a:prstGeom prst="rect">
            <a:avLst/>
          </a:prstGeom>
        </p:spPr>
        <p:txBody>
          <a:bodyPr/>
          <a:lstStyle>
            <a:lvl1pPr marL="228600" indent="-228600">
              <a:spcBef>
                <a:spcPts val="0"/>
              </a:spcBef>
              <a:spcAft>
                <a:spcPts val="600"/>
              </a:spcAft>
              <a:defRPr>
                <a:latin typeface="Times New Roman" panose="02020603050405020304" pitchFamily="18" charset="0"/>
                <a:cs typeface="Times New Roman" panose="02020603050405020304" pitchFamily="18" charset="0"/>
              </a:defRPr>
            </a:lvl1pPr>
            <a:lvl2pPr marL="685800" indent="-228600">
              <a:spcBef>
                <a:spcPts val="0"/>
              </a:spcBef>
              <a:spcAft>
                <a:spcPts val="600"/>
              </a:spcAft>
              <a:defRPr>
                <a:latin typeface="Times New Roman" panose="02020603050405020304" pitchFamily="18" charset="0"/>
                <a:cs typeface="Times New Roman" panose="02020603050405020304" pitchFamily="18" charset="0"/>
              </a:defRPr>
            </a:lvl2pPr>
            <a:lvl3pPr>
              <a:spcBef>
                <a:spcPts val="0"/>
              </a:spcBef>
              <a:spcAft>
                <a:spcPts val="600"/>
              </a:spcAft>
              <a:defRPr>
                <a:latin typeface="Times New Roman" panose="02020603050405020304" pitchFamily="18" charset="0"/>
                <a:cs typeface="Times New Roman" panose="02020603050405020304" pitchFamily="18" charset="0"/>
              </a:defRPr>
            </a:lvl3pPr>
            <a:lvl4pPr>
              <a:spcBef>
                <a:spcPts val="0"/>
              </a:spcBef>
              <a:spcAft>
                <a:spcPts val="600"/>
              </a:spcAft>
              <a:defRPr>
                <a:latin typeface="Times New Roman" panose="02020603050405020304" pitchFamily="18" charset="0"/>
                <a:cs typeface="Times New Roman" panose="02020603050405020304" pitchFamily="18" charset="0"/>
              </a:defRPr>
            </a:lvl4pPr>
            <a:lvl5pPr marL="2057400" indent="-228600">
              <a:spcBef>
                <a:spcPts val="0"/>
              </a:spcBef>
              <a:spcAft>
                <a:spcPts val="600"/>
              </a:spcAft>
              <a:buFont typeface="Arial" panose="020B0604020202020204" pitchFamily="34" charset="0"/>
              <a:buChar cha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4742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a:xfrm>
            <a:off x="8515349" y="6432550"/>
            <a:ext cx="603249" cy="365125"/>
          </a:xfrm>
          <a:prstGeom prst="rect">
            <a:avLst/>
          </a:prstGeom>
        </p:spPr>
        <p:txBody>
          <a:bodyPr vert="horz" lIns="91440" tIns="45720" rIns="91440" bIns="45720" rtlCol="0" anchor="ctr"/>
          <a:lstStyle>
            <a:lvl1pPr algn="r">
              <a:defRPr sz="1400">
                <a:solidFill>
                  <a:schemeClr val="bg1"/>
                </a:solidFill>
              </a:defRPr>
            </a:lvl1pPr>
          </a:lstStyle>
          <a:p>
            <a:fld id="{D0406C7E-46EF-B24E-8B25-69D927A08592}" type="slidenum">
              <a:rPr lang="en-US" smtClean="0"/>
              <a:pPr/>
              <a:t>‹#›</a:t>
            </a:fld>
            <a:endParaRPr lang="en-US" dirty="0"/>
          </a:p>
        </p:txBody>
      </p:sp>
      <p:sp>
        <p:nvSpPr>
          <p:cNvPr id="6" name="Title 5"/>
          <p:cNvSpPr>
            <a:spLocks noGrp="1"/>
          </p:cNvSpPr>
          <p:nvPr>
            <p:ph type="title"/>
          </p:nvPr>
        </p:nvSpPr>
        <p:spPr>
          <a:xfrm>
            <a:off x="1097280" y="182880"/>
            <a:ext cx="6949440" cy="731520"/>
          </a:xfrm>
          <a:prstGeom prst="rect">
            <a:avLst/>
          </a:prstGeom>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8" name="Content Placeholder 7"/>
          <p:cNvSpPr>
            <a:spLocks noGrp="1"/>
          </p:cNvSpPr>
          <p:nvPr>
            <p:ph sz="quarter" idx="10"/>
          </p:nvPr>
        </p:nvSpPr>
        <p:spPr>
          <a:xfrm>
            <a:off x="457200" y="1097280"/>
            <a:ext cx="8229600" cy="5120640"/>
          </a:xfrm>
          <a:prstGeom prst="rect">
            <a:avLst/>
          </a:prstGeom>
        </p:spPr>
        <p:txBody>
          <a:bodyPr/>
          <a:lstStyle>
            <a:lvl1pPr marL="228600" indent="-228600">
              <a:spcBef>
                <a:spcPts val="0"/>
              </a:spcBef>
              <a:spcAft>
                <a:spcPts val="600"/>
              </a:spcAft>
              <a:defRPr sz="2800">
                <a:latin typeface="Times New Roman" panose="02020603050405020304" pitchFamily="18" charset="0"/>
                <a:cs typeface="Times New Roman" panose="02020603050405020304" pitchFamily="18" charset="0"/>
              </a:defRPr>
            </a:lvl1pPr>
            <a:lvl2pPr marL="685800" indent="-228600">
              <a:spcBef>
                <a:spcPts val="0"/>
              </a:spcBef>
              <a:spcAft>
                <a:spcPts val="600"/>
              </a:spcAft>
              <a:defRPr sz="2400">
                <a:latin typeface="Times New Roman" panose="02020603050405020304" pitchFamily="18" charset="0"/>
                <a:cs typeface="Times New Roman" panose="02020603050405020304" pitchFamily="18" charset="0"/>
              </a:defRPr>
            </a:lvl2pPr>
            <a:lvl3pPr>
              <a:spcBef>
                <a:spcPts val="0"/>
              </a:spcBef>
              <a:spcAft>
                <a:spcPts val="600"/>
              </a:spcAft>
              <a:defRPr sz="2000">
                <a:latin typeface="Times New Roman" panose="02020603050405020304" pitchFamily="18" charset="0"/>
                <a:cs typeface="Times New Roman" panose="02020603050405020304" pitchFamily="18" charset="0"/>
              </a:defRPr>
            </a:lvl3pPr>
            <a:lvl4pPr>
              <a:spcBef>
                <a:spcPts val="0"/>
              </a:spcBef>
              <a:spcAft>
                <a:spcPts val="600"/>
              </a:spcAft>
              <a:defRPr sz="1800">
                <a:latin typeface="Times New Roman" panose="02020603050405020304" pitchFamily="18" charset="0"/>
                <a:cs typeface="Times New Roman" panose="02020603050405020304" pitchFamily="18" charset="0"/>
              </a:defRPr>
            </a:lvl4pPr>
            <a:lvl5pPr>
              <a:spcBef>
                <a:spcPts val="0"/>
              </a:spcBef>
              <a:spcAft>
                <a:spcPts val="600"/>
              </a:spcAft>
              <a:defRPr sz="1800">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93055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a:xfrm>
            <a:off x="8515349" y="6432550"/>
            <a:ext cx="603249" cy="365125"/>
          </a:xfrm>
          <a:prstGeom prst="rect">
            <a:avLst/>
          </a:prstGeom>
        </p:spPr>
        <p:txBody>
          <a:bodyPr vert="horz" lIns="91440" tIns="45720" rIns="91440" bIns="45720" rtlCol="0" anchor="ctr"/>
          <a:lstStyle>
            <a:lvl1pPr algn="r">
              <a:defRPr sz="1400">
                <a:solidFill>
                  <a:schemeClr val="bg1"/>
                </a:solidFill>
              </a:defRPr>
            </a:lvl1pPr>
          </a:lstStyle>
          <a:p>
            <a:fld id="{D0406C7E-46EF-B24E-8B25-69D927A08592}" type="slidenum">
              <a:rPr lang="en-US" smtClean="0"/>
              <a:pPr/>
              <a:t>‹#›</a:t>
            </a:fld>
            <a:endParaRPr lang="en-US" dirty="0"/>
          </a:p>
        </p:txBody>
      </p:sp>
      <p:sp>
        <p:nvSpPr>
          <p:cNvPr id="6" name="Title 5"/>
          <p:cNvSpPr>
            <a:spLocks noGrp="1"/>
          </p:cNvSpPr>
          <p:nvPr>
            <p:ph type="title"/>
          </p:nvPr>
        </p:nvSpPr>
        <p:spPr>
          <a:xfrm>
            <a:off x="1097280" y="182880"/>
            <a:ext cx="6949440" cy="731520"/>
          </a:xfrm>
          <a:prstGeom prst="rect">
            <a:avLst/>
          </a:prstGeom>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Content Placeholder 7"/>
          <p:cNvSpPr>
            <a:spLocks noGrp="1"/>
          </p:cNvSpPr>
          <p:nvPr>
            <p:ph sz="quarter" idx="10"/>
          </p:nvPr>
        </p:nvSpPr>
        <p:spPr>
          <a:xfrm>
            <a:off x="457200" y="1097280"/>
            <a:ext cx="4023360" cy="5120640"/>
          </a:xfrm>
          <a:prstGeom prst="rect">
            <a:avLst/>
          </a:prstGeom>
        </p:spPr>
        <p:txBody>
          <a:bodyPr/>
          <a:lstStyle>
            <a:lvl1pPr marL="228600" indent="-228600">
              <a:spcBef>
                <a:spcPts val="0"/>
              </a:spcBef>
              <a:spcAft>
                <a:spcPts val="600"/>
              </a:spcAft>
              <a:defRPr sz="2800">
                <a:latin typeface="Times New Roman" panose="02020603050405020304" pitchFamily="18" charset="0"/>
                <a:cs typeface="Times New Roman" panose="02020603050405020304" pitchFamily="18" charset="0"/>
              </a:defRPr>
            </a:lvl1pPr>
            <a:lvl2pPr marL="685800" indent="-228600">
              <a:spcBef>
                <a:spcPts val="0"/>
              </a:spcBef>
              <a:spcAft>
                <a:spcPts val="600"/>
              </a:spcAft>
              <a:defRPr sz="2400">
                <a:latin typeface="Times New Roman" panose="02020603050405020304" pitchFamily="18" charset="0"/>
                <a:cs typeface="Times New Roman" panose="02020603050405020304" pitchFamily="18" charset="0"/>
              </a:defRPr>
            </a:lvl2pPr>
            <a:lvl3pPr>
              <a:spcBef>
                <a:spcPts val="0"/>
              </a:spcBef>
              <a:spcAft>
                <a:spcPts val="600"/>
              </a:spcAft>
              <a:defRPr sz="2000">
                <a:latin typeface="Times New Roman" panose="02020603050405020304" pitchFamily="18" charset="0"/>
                <a:cs typeface="Times New Roman" panose="02020603050405020304" pitchFamily="18" charset="0"/>
              </a:defRPr>
            </a:lvl3pPr>
            <a:lvl4pPr>
              <a:spcBef>
                <a:spcPts val="0"/>
              </a:spcBef>
              <a:spcAft>
                <a:spcPts val="600"/>
              </a:spcAft>
              <a:defRPr sz="1800">
                <a:latin typeface="Times New Roman" panose="02020603050405020304" pitchFamily="18" charset="0"/>
                <a:cs typeface="Times New Roman" panose="02020603050405020304" pitchFamily="18" charset="0"/>
              </a:defRPr>
            </a:lvl4pPr>
            <a:lvl5pPr>
              <a:spcBef>
                <a:spcPts val="0"/>
              </a:spcBef>
              <a:spcAft>
                <a:spcPts val="600"/>
              </a:spcAft>
              <a:defRPr sz="1800">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7"/>
          <p:cNvSpPr>
            <a:spLocks noGrp="1"/>
          </p:cNvSpPr>
          <p:nvPr>
            <p:ph sz="quarter" idx="11"/>
          </p:nvPr>
        </p:nvSpPr>
        <p:spPr>
          <a:xfrm>
            <a:off x="4663440" y="1097280"/>
            <a:ext cx="4023360" cy="5120640"/>
          </a:xfrm>
          <a:prstGeom prst="rect">
            <a:avLst/>
          </a:prstGeom>
        </p:spPr>
        <p:txBody>
          <a:bodyPr/>
          <a:lstStyle>
            <a:lvl1pPr marL="228600" indent="-228600">
              <a:spcBef>
                <a:spcPts val="0"/>
              </a:spcBef>
              <a:spcAft>
                <a:spcPts val="600"/>
              </a:spcAft>
              <a:defRPr sz="2800">
                <a:latin typeface="Times New Roman" panose="02020603050405020304" pitchFamily="18" charset="0"/>
                <a:cs typeface="Times New Roman" panose="02020603050405020304" pitchFamily="18" charset="0"/>
              </a:defRPr>
            </a:lvl1pPr>
            <a:lvl2pPr marL="685800" indent="-228600">
              <a:spcBef>
                <a:spcPts val="0"/>
              </a:spcBef>
              <a:spcAft>
                <a:spcPts val="600"/>
              </a:spcAft>
              <a:defRPr sz="2400">
                <a:latin typeface="Times New Roman" panose="02020603050405020304" pitchFamily="18" charset="0"/>
                <a:cs typeface="Times New Roman" panose="02020603050405020304" pitchFamily="18" charset="0"/>
              </a:defRPr>
            </a:lvl2pPr>
            <a:lvl3pPr>
              <a:spcBef>
                <a:spcPts val="0"/>
              </a:spcBef>
              <a:spcAft>
                <a:spcPts val="600"/>
              </a:spcAft>
              <a:defRPr sz="2000">
                <a:latin typeface="Times New Roman" panose="02020603050405020304" pitchFamily="18" charset="0"/>
                <a:cs typeface="Times New Roman" panose="02020603050405020304" pitchFamily="18" charset="0"/>
              </a:defRPr>
            </a:lvl3pPr>
            <a:lvl4pPr>
              <a:spcBef>
                <a:spcPts val="0"/>
              </a:spcBef>
              <a:spcAft>
                <a:spcPts val="600"/>
              </a:spcAft>
              <a:defRPr sz="1800">
                <a:latin typeface="Times New Roman" panose="02020603050405020304" pitchFamily="18" charset="0"/>
                <a:cs typeface="Times New Roman" panose="02020603050405020304" pitchFamily="18" charset="0"/>
              </a:defRPr>
            </a:lvl4pPr>
            <a:lvl5pPr>
              <a:spcBef>
                <a:spcPts val="0"/>
              </a:spcBef>
              <a:spcAft>
                <a:spcPts val="600"/>
              </a:spcAft>
              <a:defRPr sz="1800">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66926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a:xfrm>
            <a:off x="8515349" y="6432550"/>
            <a:ext cx="603249" cy="365125"/>
          </a:xfrm>
          <a:prstGeom prst="rect">
            <a:avLst/>
          </a:prstGeom>
        </p:spPr>
        <p:txBody>
          <a:bodyPr vert="horz" lIns="91440" tIns="45720" rIns="91440" bIns="45720" rtlCol="0" anchor="ctr"/>
          <a:lstStyle>
            <a:lvl1pPr algn="r">
              <a:defRPr sz="1400">
                <a:solidFill>
                  <a:schemeClr val="bg1"/>
                </a:solidFill>
              </a:defRPr>
            </a:lvl1pPr>
          </a:lstStyle>
          <a:p>
            <a:fld id="{D0406C7E-46EF-B24E-8B25-69D927A08592}" type="slidenum">
              <a:rPr lang="en-US" smtClean="0"/>
              <a:pPr/>
              <a:t>‹#›</a:t>
            </a:fld>
            <a:endParaRPr lang="en-US" dirty="0"/>
          </a:p>
        </p:txBody>
      </p:sp>
      <p:sp>
        <p:nvSpPr>
          <p:cNvPr id="6" name="Title 5"/>
          <p:cNvSpPr>
            <a:spLocks noGrp="1"/>
          </p:cNvSpPr>
          <p:nvPr>
            <p:ph type="title"/>
          </p:nvPr>
        </p:nvSpPr>
        <p:spPr>
          <a:xfrm>
            <a:off x="1097280" y="182880"/>
            <a:ext cx="6949440" cy="731520"/>
          </a:xfrm>
          <a:prstGeom prst="rect">
            <a:avLst/>
          </a:prstGeo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016101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6" name="Picture 5" descr="Q:\DR\Administrative\Photos for Briefs\DLA Logos\DLA-Logo-Clear.gif"/>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7893" y="26794"/>
            <a:ext cx="69215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userDrawn="1"/>
        </p:nvSpPr>
        <p:spPr bwMode="auto">
          <a:xfrm>
            <a:off x="0" y="6553200"/>
            <a:ext cx="9144000" cy="238527"/>
          </a:xfrm>
          <a:prstGeom prst="rect">
            <a:avLst/>
          </a:prstGeom>
          <a:noFill/>
          <a:effectLst>
            <a:outerShdw blurRad="50800" dist="38100" dir="5400000" algn="t" rotWithShape="0">
              <a:prstClr val="black">
                <a:alpha val="88000"/>
              </a:prstClr>
            </a:outerShdw>
          </a:effectLst>
        </p:spPr>
        <p:txBody>
          <a:bodyPr>
            <a:spAutoFit/>
          </a:bodyPr>
          <a:lstStyle/>
          <a:p>
            <a:pPr algn="ctr" fontAlgn="auto">
              <a:spcBef>
                <a:spcPts val="0"/>
              </a:spcBef>
              <a:spcAft>
                <a:spcPts val="0"/>
              </a:spcAft>
              <a:defRPr/>
            </a:pPr>
            <a:r>
              <a:rPr lang="en-US" sz="950" dirty="0">
                <a:latin typeface="Copperplate Gothic Bold" pitchFamily="34" charset="0"/>
                <a:ea typeface="Cambria Math" pitchFamily="18" charset="0"/>
              </a:rPr>
              <a:t>WARFIGHTER FIRST  -  PEOPLE &amp; CULTURE  -  STRATEGIC ENGAGEMENT  -  FINANCIAL STEWARDSHIP  -  PROCESS EXCELLENCE</a:t>
            </a:r>
          </a:p>
        </p:txBody>
      </p:sp>
      <p:sp>
        <p:nvSpPr>
          <p:cNvPr id="4" name="Slide Number Placeholder 3"/>
          <p:cNvSpPr>
            <a:spLocks noGrp="1"/>
          </p:cNvSpPr>
          <p:nvPr>
            <p:ph type="sldNum" sz="quarter" idx="10"/>
          </p:nvPr>
        </p:nvSpPr>
        <p:spPr/>
        <p:txBody>
          <a:bodyPr/>
          <a:lstStyle/>
          <a:p>
            <a:fld id="{E9AF3BAA-B8EB-4C4E-9A16-964964418C18}" type="slidenum">
              <a:rPr lang="en-US" smtClean="0"/>
              <a:t>‹#›</a:t>
            </a:fld>
            <a:endParaRPr lang="en-US" dirty="0"/>
          </a:p>
        </p:txBody>
      </p:sp>
      <p:cxnSp>
        <p:nvCxnSpPr>
          <p:cNvPr id="7" name="Straight Connector 6"/>
          <p:cNvCxnSpPr/>
          <p:nvPr userDrawn="1"/>
        </p:nvCxnSpPr>
        <p:spPr>
          <a:xfrm>
            <a:off x="0" y="9144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926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1"/>
          <p:cNvSpPr>
            <a:spLocks noGrp="1"/>
          </p:cNvSpPr>
          <p:nvPr>
            <p:ph type="sldNum" sz="quarter" idx="4"/>
          </p:nvPr>
        </p:nvSpPr>
        <p:spPr>
          <a:xfrm>
            <a:off x="8515349" y="6432550"/>
            <a:ext cx="603249" cy="365125"/>
          </a:xfrm>
          <a:prstGeom prst="rect">
            <a:avLst/>
          </a:prstGeom>
        </p:spPr>
        <p:txBody>
          <a:bodyPr vert="horz" lIns="91440" tIns="45720" rIns="91440" bIns="45720" rtlCol="0" anchor="ctr"/>
          <a:lstStyle>
            <a:lvl1pPr algn="r">
              <a:defRPr sz="1400">
                <a:solidFill>
                  <a:schemeClr val="tx1"/>
                </a:solidFill>
              </a:defRPr>
            </a:lvl1pPr>
          </a:lstStyle>
          <a:p>
            <a:fld id="{D0406C7E-46EF-B24E-8B25-69D927A08592}" type="slidenum">
              <a:rPr lang="en-US" smtClean="0"/>
              <a:pPr/>
              <a:t>‹#›</a:t>
            </a:fld>
            <a:endParaRPr lang="en-US" dirty="0"/>
          </a:p>
        </p:txBody>
      </p:sp>
    </p:spTree>
    <p:extLst>
      <p:ext uri="{BB962C8B-B14F-4D97-AF65-F5344CB8AC3E}">
        <p14:creationId xmlns:p14="http://schemas.microsoft.com/office/powerpoint/2010/main" val="1387701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a:xfrm>
            <a:off x="8515349" y="6432550"/>
            <a:ext cx="603249" cy="365125"/>
          </a:xfrm>
          <a:prstGeom prst="rect">
            <a:avLst/>
          </a:prstGeom>
        </p:spPr>
        <p:txBody>
          <a:bodyPr vert="horz" lIns="91440" tIns="45720" rIns="91440" bIns="45720" rtlCol="0" anchor="ctr"/>
          <a:lstStyle>
            <a:lvl1pPr algn="r">
              <a:defRPr sz="1400">
                <a:solidFill>
                  <a:schemeClr val="bg1"/>
                </a:solidFill>
              </a:defRPr>
            </a:lvl1pPr>
          </a:lstStyle>
          <a:p>
            <a:fld id="{D0406C7E-46EF-B24E-8B25-69D927A08592}" type="slidenum">
              <a:rPr lang="en-US" smtClean="0"/>
              <a:pPr/>
              <a:t>‹#›</a:t>
            </a:fld>
            <a:endParaRPr lang="en-US" dirty="0"/>
          </a:p>
        </p:txBody>
      </p:sp>
      <p:sp>
        <p:nvSpPr>
          <p:cNvPr id="6" name="Title 5"/>
          <p:cNvSpPr>
            <a:spLocks noGrp="1"/>
          </p:cNvSpPr>
          <p:nvPr>
            <p:ph type="title"/>
          </p:nvPr>
        </p:nvSpPr>
        <p:spPr>
          <a:xfrm>
            <a:off x="1097280" y="182880"/>
            <a:ext cx="6949440" cy="731520"/>
          </a:xfrm>
          <a:prstGeom prst="rect">
            <a:avLst/>
          </a:prstGeom>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8" name="Content Placeholder 7"/>
          <p:cNvSpPr>
            <a:spLocks noGrp="1"/>
          </p:cNvSpPr>
          <p:nvPr>
            <p:ph sz="quarter" idx="10"/>
          </p:nvPr>
        </p:nvSpPr>
        <p:spPr>
          <a:xfrm>
            <a:off x="457200" y="1097280"/>
            <a:ext cx="8229600" cy="5120640"/>
          </a:xfrm>
          <a:prstGeom prst="rect">
            <a:avLst/>
          </a:prstGeom>
        </p:spPr>
        <p:txBody>
          <a:bodyPr/>
          <a:lstStyle>
            <a:lvl1pPr marL="228600" indent="-228600">
              <a:spcBef>
                <a:spcPts val="0"/>
              </a:spcBef>
              <a:spcAft>
                <a:spcPts val="600"/>
              </a:spcAft>
              <a:defRPr>
                <a:latin typeface="Times New Roman" panose="02020603050405020304" pitchFamily="18" charset="0"/>
                <a:cs typeface="Times New Roman" panose="02020603050405020304" pitchFamily="18" charset="0"/>
              </a:defRPr>
            </a:lvl1pPr>
            <a:lvl2pPr marL="685800" indent="-228600">
              <a:spcBef>
                <a:spcPts val="0"/>
              </a:spcBef>
              <a:spcAft>
                <a:spcPts val="600"/>
              </a:spcAft>
              <a:defRPr>
                <a:latin typeface="Times New Roman" panose="02020603050405020304" pitchFamily="18" charset="0"/>
                <a:cs typeface="Times New Roman" panose="02020603050405020304" pitchFamily="18" charset="0"/>
              </a:defRPr>
            </a:lvl2pPr>
            <a:lvl3pPr>
              <a:spcBef>
                <a:spcPts val="0"/>
              </a:spcBef>
              <a:spcAft>
                <a:spcPts val="600"/>
              </a:spcAft>
              <a:defRPr>
                <a:latin typeface="Times New Roman" panose="02020603050405020304" pitchFamily="18" charset="0"/>
                <a:cs typeface="Times New Roman" panose="02020603050405020304" pitchFamily="18" charset="0"/>
              </a:defRPr>
            </a:lvl3pPr>
            <a:lvl4pPr>
              <a:spcBef>
                <a:spcPts val="0"/>
              </a:spcBef>
              <a:spcAft>
                <a:spcPts val="600"/>
              </a:spcAft>
              <a:defRPr>
                <a:latin typeface="Times New Roman" panose="02020603050405020304" pitchFamily="18" charset="0"/>
                <a:cs typeface="Times New Roman" panose="02020603050405020304" pitchFamily="18" charset="0"/>
              </a:defRPr>
            </a:lvl4pPr>
            <a:lvl5pPr marL="2057400" indent="-228600">
              <a:spcBef>
                <a:spcPts val="0"/>
              </a:spcBef>
              <a:spcAft>
                <a:spcPts val="600"/>
              </a:spcAft>
              <a:buFont typeface="Arial" panose="020B0604020202020204" pitchFamily="34" charset="0"/>
              <a:buChar cha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4874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54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fontAlgn="auto">
              <a:spcBef>
                <a:spcPts val="0"/>
              </a:spcBef>
              <a:spcAft>
                <a:spcPts val="0"/>
              </a:spcAft>
              <a:defRPr/>
            </a:pPr>
            <a:endParaRPr lang="en-US" sz="1200" dirty="0">
              <a:solidFill>
                <a:schemeClr val="tx1">
                  <a:tint val="75000"/>
                </a:schemeClr>
              </a:solidFill>
              <a:latin typeface="+mn-lt"/>
            </a:endParaRPr>
          </a:p>
        </p:txBody>
      </p:sp>
      <p:sp>
        <p:nvSpPr>
          <p:cNvPr id="3" name="Title 1"/>
          <p:cNvSpPr>
            <a:spLocks noGrp="1"/>
          </p:cNvSpPr>
          <p:nvPr>
            <p:ph type="title"/>
          </p:nvPr>
        </p:nvSpPr>
        <p:spPr>
          <a:xfrm>
            <a:off x="0" y="381000"/>
            <a:ext cx="9144000" cy="685800"/>
          </a:xfrm>
          <a:prstGeom prst="rect">
            <a:avLst/>
          </a:prstGeom>
          <a:solidFill>
            <a:schemeClr val="accent1">
              <a:lumMod val="40000"/>
              <a:lumOff val="60000"/>
            </a:schemeClr>
          </a:solidFill>
          <a:scene3d>
            <a:camera prst="orthographicFront"/>
            <a:lightRig rig="threePt" dir="t"/>
          </a:scene3d>
          <a:sp3d>
            <a:bevelT/>
          </a:sp3d>
        </p:spPr>
        <p:txBody>
          <a:bodyPr/>
          <a:lstStyle>
            <a:lvl1pPr>
              <a:defRPr sz="3200"/>
            </a:lvl1pPr>
          </a:lstStyle>
          <a:p>
            <a:r>
              <a:rPr lang="en-US"/>
              <a:t>Click to edit Master title style</a:t>
            </a:r>
          </a:p>
        </p:txBody>
      </p:sp>
    </p:spTree>
    <p:extLst>
      <p:ext uri="{BB962C8B-B14F-4D97-AF65-F5344CB8AC3E}">
        <p14:creationId xmlns:p14="http://schemas.microsoft.com/office/powerpoint/2010/main" val="1641461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07483F-01EA-4351-809E-85B01D38C7DE}" type="slidenum">
              <a:rPr lang="en-US" smtClean="0"/>
              <a:t>‹#›</a:t>
            </a:fld>
            <a:endParaRPr lang="en-US" dirty="0"/>
          </a:p>
        </p:txBody>
      </p:sp>
    </p:spTree>
    <p:extLst>
      <p:ext uri="{BB962C8B-B14F-4D97-AF65-F5344CB8AC3E}">
        <p14:creationId xmlns:p14="http://schemas.microsoft.com/office/powerpoint/2010/main" val="1634570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a:xfrm>
            <a:off x="8515349" y="6432550"/>
            <a:ext cx="603249" cy="365125"/>
          </a:xfrm>
          <a:prstGeom prst="rect">
            <a:avLst/>
          </a:prstGeom>
        </p:spPr>
        <p:txBody>
          <a:bodyPr vert="horz" lIns="91440" tIns="45720" rIns="91440" bIns="45720" rtlCol="0" anchor="ctr"/>
          <a:lstStyle>
            <a:lvl1pPr algn="r">
              <a:defRPr sz="1400">
                <a:solidFill>
                  <a:schemeClr val="bg1"/>
                </a:solidFill>
              </a:defRPr>
            </a:lvl1pPr>
          </a:lstStyle>
          <a:p>
            <a:fld id="{D0406C7E-46EF-B24E-8B25-69D927A08592}" type="slidenum">
              <a:rPr lang="en-US" smtClean="0"/>
              <a:pPr/>
              <a:t>‹#›</a:t>
            </a:fld>
            <a:endParaRPr lang="en-US" dirty="0"/>
          </a:p>
        </p:txBody>
      </p:sp>
      <p:sp>
        <p:nvSpPr>
          <p:cNvPr id="6" name="Title 5"/>
          <p:cNvSpPr>
            <a:spLocks noGrp="1"/>
          </p:cNvSpPr>
          <p:nvPr>
            <p:ph type="title"/>
          </p:nvPr>
        </p:nvSpPr>
        <p:spPr>
          <a:xfrm>
            <a:off x="1097280" y="182880"/>
            <a:ext cx="6949440" cy="731520"/>
          </a:xfrm>
          <a:prstGeom prst="rect">
            <a:avLst/>
          </a:prstGeom>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Content Placeholder 7"/>
          <p:cNvSpPr>
            <a:spLocks noGrp="1"/>
          </p:cNvSpPr>
          <p:nvPr>
            <p:ph sz="quarter" idx="10"/>
          </p:nvPr>
        </p:nvSpPr>
        <p:spPr>
          <a:xfrm>
            <a:off x="457200" y="1097280"/>
            <a:ext cx="4023360" cy="5120640"/>
          </a:xfrm>
          <a:prstGeom prst="rect">
            <a:avLst/>
          </a:prstGeom>
        </p:spPr>
        <p:txBody>
          <a:bodyPr/>
          <a:lstStyle>
            <a:lvl1pPr marL="228600" indent="-228600">
              <a:spcBef>
                <a:spcPts val="0"/>
              </a:spcBef>
              <a:spcAft>
                <a:spcPts val="600"/>
              </a:spcAft>
              <a:defRPr sz="2800">
                <a:latin typeface="Times New Roman" panose="02020603050405020304" pitchFamily="18" charset="0"/>
                <a:cs typeface="Times New Roman" panose="02020603050405020304" pitchFamily="18" charset="0"/>
              </a:defRPr>
            </a:lvl1pPr>
            <a:lvl2pPr marL="685800" indent="-228600">
              <a:spcBef>
                <a:spcPts val="0"/>
              </a:spcBef>
              <a:spcAft>
                <a:spcPts val="600"/>
              </a:spcAft>
              <a:defRPr sz="2400">
                <a:latin typeface="Times New Roman" panose="02020603050405020304" pitchFamily="18" charset="0"/>
                <a:cs typeface="Times New Roman" panose="02020603050405020304" pitchFamily="18" charset="0"/>
              </a:defRPr>
            </a:lvl2pPr>
            <a:lvl3pPr>
              <a:spcBef>
                <a:spcPts val="0"/>
              </a:spcBef>
              <a:spcAft>
                <a:spcPts val="600"/>
              </a:spcAft>
              <a:defRPr sz="2000">
                <a:latin typeface="Times New Roman" panose="02020603050405020304" pitchFamily="18" charset="0"/>
                <a:cs typeface="Times New Roman" panose="02020603050405020304" pitchFamily="18" charset="0"/>
              </a:defRPr>
            </a:lvl3pPr>
            <a:lvl4pPr>
              <a:spcBef>
                <a:spcPts val="0"/>
              </a:spcBef>
              <a:spcAft>
                <a:spcPts val="600"/>
              </a:spcAft>
              <a:defRPr sz="1800">
                <a:latin typeface="Times New Roman" panose="02020603050405020304" pitchFamily="18" charset="0"/>
                <a:cs typeface="Times New Roman" panose="02020603050405020304" pitchFamily="18" charset="0"/>
              </a:defRPr>
            </a:lvl4pPr>
            <a:lvl5pPr>
              <a:spcBef>
                <a:spcPts val="0"/>
              </a:spcBef>
              <a:spcAft>
                <a:spcPts val="600"/>
              </a:spcAft>
              <a:defRPr sz="1800">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7"/>
          <p:cNvSpPr>
            <a:spLocks noGrp="1"/>
          </p:cNvSpPr>
          <p:nvPr>
            <p:ph sz="quarter" idx="11"/>
          </p:nvPr>
        </p:nvSpPr>
        <p:spPr>
          <a:xfrm>
            <a:off x="4663440" y="1097280"/>
            <a:ext cx="4023360" cy="5120640"/>
          </a:xfrm>
          <a:prstGeom prst="rect">
            <a:avLst/>
          </a:prstGeom>
        </p:spPr>
        <p:txBody>
          <a:bodyPr/>
          <a:lstStyle>
            <a:lvl1pPr marL="228600" indent="-228600">
              <a:spcBef>
                <a:spcPts val="0"/>
              </a:spcBef>
              <a:spcAft>
                <a:spcPts val="600"/>
              </a:spcAft>
              <a:defRPr sz="2800">
                <a:latin typeface="Times New Roman" panose="02020603050405020304" pitchFamily="18" charset="0"/>
                <a:cs typeface="Times New Roman" panose="02020603050405020304" pitchFamily="18" charset="0"/>
              </a:defRPr>
            </a:lvl1pPr>
            <a:lvl2pPr marL="685800" indent="-228600">
              <a:spcBef>
                <a:spcPts val="0"/>
              </a:spcBef>
              <a:spcAft>
                <a:spcPts val="600"/>
              </a:spcAft>
              <a:defRPr sz="2400">
                <a:latin typeface="Times New Roman" panose="02020603050405020304" pitchFamily="18" charset="0"/>
                <a:cs typeface="Times New Roman" panose="02020603050405020304" pitchFamily="18" charset="0"/>
              </a:defRPr>
            </a:lvl2pPr>
            <a:lvl3pPr>
              <a:spcBef>
                <a:spcPts val="0"/>
              </a:spcBef>
              <a:spcAft>
                <a:spcPts val="600"/>
              </a:spcAft>
              <a:defRPr sz="2000">
                <a:latin typeface="Times New Roman" panose="02020603050405020304" pitchFamily="18" charset="0"/>
                <a:cs typeface="Times New Roman" panose="02020603050405020304" pitchFamily="18" charset="0"/>
              </a:defRPr>
            </a:lvl3pPr>
            <a:lvl4pPr>
              <a:spcBef>
                <a:spcPts val="0"/>
              </a:spcBef>
              <a:spcAft>
                <a:spcPts val="600"/>
              </a:spcAft>
              <a:defRPr sz="1800">
                <a:latin typeface="Times New Roman" panose="02020603050405020304" pitchFamily="18" charset="0"/>
                <a:cs typeface="Times New Roman" panose="02020603050405020304" pitchFamily="18" charset="0"/>
              </a:defRPr>
            </a:lvl4pPr>
            <a:lvl5pPr>
              <a:spcBef>
                <a:spcPts val="0"/>
              </a:spcBef>
              <a:spcAft>
                <a:spcPts val="600"/>
              </a:spcAft>
              <a:defRPr sz="1800">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08736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Title 5"/>
          <p:cNvSpPr>
            <a:spLocks noGrp="1"/>
          </p:cNvSpPr>
          <p:nvPr>
            <p:ph type="title"/>
          </p:nvPr>
        </p:nvSpPr>
        <p:spPr>
          <a:xfrm>
            <a:off x="1097280" y="182880"/>
            <a:ext cx="6949440" cy="731520"/>
          </a:xfrm>
          <a:prstGeom prst="rect">
            <a:avLst/>
          </a:prstGeom>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8" name="Slide Number Placeholder 1"/>
          <p:cNvSpPr>
            <a:spLocks noGrp="1"/>
          </p:cNvSpPr>
          <p:nvPr>
            <p:ph type="sldNum" sz="quarter" idx="4"/>
          </p:nvPr>
        </p:nvSpPr>
        <p:spPr>
          <a:xfrm>
            <a:off x="8515349" y="6432550"/>
            <a:ext cx="603249" cy="365125"/>
          </a:xfrm>
          <a:prstGeom prst="rect">
            <a:avLst/>
          </a:prstGeom>
        </p:spPr>
        <p:txBody>
          <a:bodyPr vert="horz" lIns="91440" tIns="45720" rIns="91440" bIns="45720" rtlCol="0" anchor="ctr"/>
          <a:lstStyle>
            <a:lvl1pPr algn="r">
              <a:defRPr sz="1400">
                <a:solidFill>
                  <a:schemeClr val="bg1"/>
                </a:solidFill>
              </a:defRPr>
            </a:lvl1pPr>
          </a:lstStyle>
          <a:p>
            <a:fld id="{D0406C7E-46EF-B24E-8B25-69D927A08592}" type="slidenum">
              <a:rPr lang="en-US" smtClean="0"/>
              <a:pPr/>
              <a:t>‹#›</a:t>
            </a:fld>
            <a:endParaRPr lang="en-US" dirty="0"/>
          </a:p>
        </p:txBody>
      </p:sp>
      <p:sp>
        <p:nvSpPr>
          <p:cNvPr id="9" name="TextBox 8"/>
          <p:cNvSpPr txBox="1"/>
          <p:nvPr userDrawn="1"/>
        </p:nvSpPr>
        <p:spPr>
          <a:xfrm>
            <a:off x="7482327" y="6571118"/>
            <a:ext cx="1033022" cy="215444"/>
          </a:xfrm>
          <a:prstGeom prst="rect">
            <a:avLst/>
          </a:prstGeom>
          <a:noFill/>
        </p:spPr>
        <p:txBody>
          <a:bodyPr wrap="square" rtlCol="0">
            <a:spAutoFit/>
          </a:bodyPr>
          <a:lstStyle/>
          <a:p>
            <a:pPr algn="r"/>
            <a:r>
              <a:rPr lang="en-US" sz="800" dirty="0">
                <a:solidFill>
                  <a:schemeClr val="bg1"/>
                </a:solidFill>
              </a:rPr>
              <a:t>As of 19 JAN 18</a:t>
            </a:r>
          </a:p>
        </p:txBody>
      </p:sp>
    </p:spTree>
    <p:extLst>
      <p:ext uri="{BB962C8B-B14F-4D97-AF65-F5344CB8AC3E}">
        <p14:creationId xmlns:p14="http://schemas.microsoft.com/office/powerpoint/2010/main" val="22941270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1"/>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itle 1"/>
          <p:cNvSpPr>
            <a:spLocks noGrp="1"/>
          </p:cNvSpPr>
          <p:nvPr>
            <p:ph type="title" idx="4294967295"/>
          </p:nvPr>
        </p:nvSpPr>
        <p:spPr>
          <a:xfrm>
            <a:off x="762000" y="350838"/>
            <a:ext cx="7696200" cy="715962"/>
          </a:xfrm>
          <a:prstGeom prst="rect">
            <a:avLst/>
          </a:prstGeom>
        </p:spPr>
        <p:txBody>
          <a:bodyPr/>
          <a:lstStyle>
            <a:lvl1pPr>
              <a:defRPr sz="3200"/>
            </a:lvl1pPr>
          </a:lstStyle>
          <a:p>
            <a:r>
              <a:rPr lang="en-US"/>
              <a:t>Click to edit Master title style</a:t>
            </a:r>
            <a:endParaRPr lang="en-US" dirty="0"/>
          </a:p>
        </p:txBody>
      </p:sp>
      <p:sp>
        <p:nvSpPr>
          <p:cNvPr id="2" name="Slide Number Placeholder 1"/>
          <p:cNvSpPr>
            <a:spLocks noGrp="1"/>
          </p:cNvSpPr>
          <p:nvPr>
            <p:ph type="sldNum" sz="quarter" idx="10"/>
          </p:nvPr>
        </p:nvSpPr>
        <p:spPr/>
        <p:txBody>
          <a:bodyPr/>
          <a:lstStyle>
            <a:lvl1pPr>
              <a:defRPr>
                <a:solidFill>
                  <a:schemeClr val="bg1"/>
                </a:solidFill>
              </a:defRPr>
            </a:lvl1pPr>
          </a:lstStyle>
          <a:p>
            <a:fld id="{3527D56D-196B-4E90-AFC7-4F5AD9E63096}" type="slidenum">
              <a:rPr lang="en-US" smtClean="0"/>
              <a:pPr/>
              <a:t>‹#›</a:t>
            </a:fld>
            <a:endParaRPr lang="en-US" dirty="0"/>
          </a:p>
        </p:txBody>
      </p:sp>
    </p:spTree>
    <p:extLst>
      <p:ext uri="{BB962C8B-B14F-4D97-AF65-F5344CB8AC3E}">
        <p14:creationId xmlns:p14="http://schemas.microsoft.com/office/powerpoint/2010/main" val="144946490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3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Slide Number Placeholder 3"/>
          <p:cNvSpPr>
            <a:spLocks noGrp="1"/>
          </p:cNvSpPr>
          <p:nvPr>
            <p:ph type="sldNum" sz="quarter" idx="10"/>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3105851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a:xfrm>
            <a:off x="8515349" y="6432550"/>
            <a:ext cx="603249" cy="365125"/>
          </a:xfrm>
          <a:prstGeom prst="rect">
            <a:avLst/>
          </a:prstGeom>
        </p:spPr>
        <p:txBody>
          <a:bodyPr vert="horz" lIns="91440" tIns="45720" rIns="91440" bIns="45720" rtlCol="0" anchor="ctr"/>
          <a:lstStyle>
            <a:lvl1pPr algn="r">
              <a:defRPr sz="1400">
                <a:solidFill>
                  <a:schemeClr val="bg1"/>
                </a:solidFill>
              </a:defRPr>
            </a:lvl1pPr>
          </a:lstStyle>
          <a:p>
            <a:fld id="{D0406C7E-46EF-B24E-8B25-69D927A08592}" type="slidenum">
              <a:rPr lang="en-US" smtClean="0"/>
              <a:pPr/>
              <a:t>‹#›</a:t>
            </a:fld>
            <a:endParaRPr lang="en-US" dirty="0"/>
          </a:p>
        </p:txBody>
      </p:sp>
      <p:sp>
        <p:nvSpPr>
          <p:cNvPr id="6" name="Title 5"/>
          <p:cNvSpPr>
            <a:spLocks noGrp="1"/>
          </p:cNvSpPr>
          <p:nvPr>
            <p:ph type="title"/>
          </p:nvPr>
        </p:nvSpPr>
        <p:spPr>
          <a:xfrm>
            <a:off x="1097280" y="182880"/>
            <a:ext cx="6949440" cy="731520"/>
          </a:xfrm>
          <a:prstGeom prst="rect">
            <a:avLst/>
          </a:prstGeom>
        </p:spPr>
        <p:txBody>
          <a:bodyPr/>
          <a:lstStyle>
            <a:lvl1pPr>
              <a:defRPr>
                <a:solidFill>
                  <a:schemeClr val="bg1"/>
                </a:solidFill>
              </a:defRPr>
            </a:lvl1pPr>
          </a:lstStyle>
          <a:p>
            <a:r>
              <a:rPr lang="en-US" dirty="0"/>
              <a:t>Click to edit Master title style</a:t>
            </a:r>
          </a:p>
        </p:txBody>
      </p:sp>
      <p:sp>
        <p:nvSpPr>
          <p:cNvPr id="8" name="Content Placeholder 7"/>
          <p:cNvSpPr>
            <a:spLocks noGrp="1"/>
          </p:cNvSpPr>
          <p:nvPr>
            <p:ph sz="quarter" idx="10"/>
          </p:nvPr>
        </p:nvSpPr>
        <p:spPr>
          <a:xfrm>
            <a:off x="457200" y="1097280"/>
            <a:ext cx="8229600" cy="5120640"/>
          </a:xfrm>
          <a:prstGeom prst="rect">
            <a:avLst/>
          </a:prstGeom>
        </p:spPr>
        <p:txBody>
          <a:bodyPr/>
          <a:lstStyle>
            <a:lvl1pPr marL="228600" indent="-228600">
              <a:spcBef>
                <a:spcPts val="0"/>
              </a:spcBef>
              <a:spcAft>
                <a:spcPts val="600"/>
              </a:spcAft>
              <a:defRPr/>
            </a:lvl1pPr>
            <a:lvl2pPr marL="685800" indent="-228600">
              <a:spcBef>
                <a:spcPts val="0"/>
              </a:spcBef>
              <a:spcAft>
                <a:spcPts val="600"/>
              </a:spcAft>
              <a:defRPr/>
            </a:lvl2pPr>
            <a:lvl3pPr>
              <a:spcBef>
                <a:spcPts val="0"/>
              </a:spcBef>
              <a:spcAft>
                <a:spcPts val="600"/>
              </a:spcAft>
              <a:defRPr/>
            </a:lvl3pPr>
            <a:lvl4pPr>
              <a:spcBef>
                <a:spcPts val="0"/>
              </a:spcBef>
              <a:spcAft>
                <a:spcPts val="600"/>
              </a:spcAft>
              <a:defRPr/>
            </a:lvl4pPr>
            <a:lvl5pPr marL="2057400" indent="-228600">
              <a:spcBef>
                <a:spcPts val="0"/>
              </a:spcBef>
              <a:spcAft>
                <a:spcPts val="600"/>
              </a:spcAft>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843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a:xfrm>
            <a:off x="8515349" y="6432550"/>
            <a:ext cx="603249" cy="365125"/>
          </a:xfrm>
          <a:prstGeom prst="rect">
            <a:avLst/>
          </a:prstGeom>
        </p:spPr>
        <p:txBody>
          <a:bodyPr vert="horz" lIns="91440" tIns="45720" rIns="91440" bIns="45720" rtlCol="0" anchor="ctr"/>
          <a:lstStyle>
            <a:lvl1pPr algn="r">
              <a:defRPr sz="1400">
                <a:solidFill>
                  <a:schemeClr val="bg1"/>
                </a:solidFill>
              </a:defRPr>
            </a:lvl1pPr>
          </a:lstStyle>
          <a:p>
            <a:fld id="{D0406C7E-46EF-B24E-8B25-69D927A08592}" type="slidenum">
              <a:rPr lang="en-US" smtClean="0"/>
              <a:pPr/>
              <a:t>‹#›</a:t>
            </a:fld>
            <a:endParaRPr lang="en-US" dirty="0"/>
          </a:p>
        </p:txBody>
      </p:sp>
      <p:sp>
        <p:nvSpPr>
          <p:cNvPr id="6" name="Title 5"/>
          <p:cNvSpPr>
            <a:spLocks noGrp="1"/>
          </p:cNvSpPr>
          <p:nvPr>
            <p:ph type="title"/>
          </p:nvPr>
        </p:nvSpPr>
        <p:spPr>
          <a:xfrm>
            <a:off x="1097280" y="182880"/>
            <a:ext cx="6949440" cy="731520"/>
          </a:xfrm>
          <a:prstGeom prst="rect">
            <a:avLst/>
          </a:prstGeom>
        </p:spPr>
        <p:txBody>
          <a:bodyPr/>
          <a:lstStyle>
            <a:lvl1pPr>
              <a:defRPr>
                <a:solidFill>
                  <a:schemeClr val="bg1"/>
                </a:solidFill>
              </a:defRPr>
            </a:lvl1pPr>
          </a:lstStyle>
          <a:p>
            <a:r>
              <a:rPr lang="en-US" dirty="0"/>
              <a:t>Click to edit Master title style</a:t>
            </a:r>
          </a:p>
        </p:txBody>
      </p:sp>
      <p:sp>
        <p:nvSpPr>
          <p:cNvPr id="8" name="Content Placeholder 7"/>
          <p:cNvSpPr>
            <a:spLocks noGrp="1"/>
          </p:cNvSpPr>
          <p:nvPr>
            <p:ph sz="quarter" idx="10"/>
          </p:nvPr>
        </p:nvSpPr>
        <p:spPr>
          <a:xfrm>
            <a:off x="457200" y="1097280"/>
            <a:ext cx="8229600" cy="5120640"/>
          </a:xfrm>
          <a:prstGeom prst="rect">
            <a:avLst/>
          </a:prstGeom>
        </p:spPr>
        <p:txBody>
          <a:bodyPr/>
          <a:lstStyle>
            <a:lvl1pPr marL="228600" indent="-228600">
              <a:spcBef>
                <a:spcPts val="0"/>
              </a:spcBef>
              <a:spcAft>
                <a:spcPts val="600"/>
              </a:spcAft>
              <a:defRPr sz="2800"/>
            </a:lvl1pPr>
            <a:lvl2pPr marL="685800" indent="-228600">
              <a:spcBef>
                <a:spcPts val="0"/>
              </a:spcBef>
              <a:spcAft>
                <a:spcPts val="600"/>
              </a:spcAft>
              <a:defRPr sz="2400"/>
            </a:lvl2pPr>
            <a:lvl3pPr>
              <a:spcBef>
                <a:spcPts val="0"/>
              </a:spcBef>
              <a:spcAft>
                <a:spcPts val="600"/>
              </a:spcAft>
              <a:defRPr sz="2000"/>
            </a:lvl3pPr>
            <a:lvl4pPr>
              <a:spcBef>
                <a:spcPts val="0"/>
              </a:spcBef>
              <a:spcAft>
                <a:spcPts val="600"/>
              </a:spcAft>
              <a:defRPr sz="1800"/>
            </a:lvl4pPr>
            <a:lvl5pPr>
              <a:spcBef>
                <a:spcPts val="0"/>
              </a:spcBef>
              <a:spcAft>
                <a:spcPts val="600"/>
              </a:spcAft>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159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a:xfrm>
            <a:off x="8515349" y="6432550"/>
            <a:ext cx="603249" cy="365125"/>
          </a:xfrm>
          <a:prstGeom prst="rect">
            <a:avLst/>
          </a:prstGeom>
        </p:spPr>
        <p:txBody>
          <a:bodyPr vert="horz" lIns="91440" tIns="45720" rIns="91440" bIns="45720" rtlCol="0" anchor="ctr"/>
          <a:lstStyle>
            <a:lvl1pPr algn="r">
              <a:defRPr sz="1400">
                <a:solidFill>
                  <a:schemeClr val="bg1"/>
                </a:solidFill>
              </a:defRPr>
            </a:lvl1pPr>
          </a:lstStyle>
          <a:p>
            <a:fld id="{D0406C7E-46EF-B24E-8B25-69D927A08592}" type="slidenum">
              <a:rPr lang="en-US" smtClean="0"/>
              <a:pPr/>
              <a:t>‹#›</a:t>
            </a:fld>
            <a:endParaRPr lang="en-US" dirty="0"/>
          </a:p>
        </p:txBody>
      </p:sp>
      <p:sp>
        <p:nvSpPr>
          <p:cNvPr id="6" name="Title 5"/>
          <p:cNvSpPr>
            <a:spLocks noGrp="1"/>
          </p:cNvSpPr>
          <p:nvPr>
            <p:ph type="title"/>
          </p:nvPr>
        </p:nvSpPr>
        <p:spPr>
          <a:xfrm>
            <a:off x="1097280" y="182880"/>
            <a:ext cx="6949440" cy="731520"/>
          </a:xfrm>
          <a:prstGeom prst="rect">
            <a:avLst/>
          </a:prstGeom>
        </p:spPr>
        <p:txBody>
          <a:bodyPr/>
          <a:lstStyle>
            <a:lvl1pPr>
              <a:defRPr>
                <a:solidFill>
                  <a:schemeClr val="bg1"/>
                </a:solidFill>
              </a:defRPr>
            </a:lvl1pPr>
          </a:lstStyle>
          <a:p>
            <a:r>
              <a:rPr lang="en-US" dirty="0"/>
              <a:t>Click to edit Master title style</a:t>
            </a:r>
          </a:p>
        </p:txBody>
      </p:sp>
      <p:sp>
        <p:nvSpPr>
          <p:cNvPr id="7" name="Content Placeholder 7"/>
          <p:cNvSpPr>
            <a:spLocks noGrp="1"/>
          </p:cNvSpPr>
          <p:nvPr>
            <p:ph sz="quarter" idx="10"/>
          </p:nvPr>
        </p:nvSpPr>
        <p:spPr>
          <a:xfrm>
            <a:off x="457200" y="1097280"/>
            <a:ext cx="4023360" cy="5120640"/>
          </a:xfrm>
          <a:prstGeom prst="rect">
            <a:avLst/>
          </a:prstGeom>
        </p:spPr>
        <p:txBody>
          <a:bodyPr/>
          <a:lstStyle>
            <a:lvl1pPr marL="228600" indent="-228600">
              <a:spcBef>
                <a:spcPts val="0"/>
              </a:spcBef>
              <a:spcAft>
                <a:spcPts val="600"/>
              </a:spcAft>
              <a:defRPr sz="2800"/>
            </a:lvl1pPr>
            <a:lvl2pPr marL="685800" indent="-228600">
              <a:spcBef>
                <a:spcPts val="0"/>
              </a:spcBef>
              <a:spcAft>
                <a:spcPts val="600"/>
              </a:spcAft>
              <a:defRPr sz="2400"/>
            </a:lvl2pPr>
            <a:lvl3pPr>
              <a:spcBef>
                <a:spcPts val="0"/>
              </a:spcBef>
              <a:spcAft>
                <a:spcPts val="600"/>
              </a:spcAft>
              <a:defRPr sz="2000"/>
            </a:lvl3pPr>
            <a:lvl4pPr>
              <a:spcBef>
                <a:spcPts val="0"/>
              </a:spcBef>
              <a:spcAft>
                <a:spcPts val="600"/>
              </a:spcAft>
              <a:defRPr sz="1800"/>
            </a:lvl4pPr>
            <a:lvl5pPr>
              <a:spcBef>
                <a:spcPts val="0"/>
              </a:spcBef>
              <a:spcAft>
                <a:spcPts val="600"/>
              </a:spcAft>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7"/>
          <p:cNvSpPr>
            <a:spLocks noGrp="1"/>
          </p:cNvSpPr>
          <p:nvPr>
            <p:ph sz="quarter" idx="11"/>
          </p:nvPr>
        </p:nvSpPr>
        <p:spPr>
          <a:xfrm>
            <a:off x="4663440" y="1097280"/>
            <a:ext cx="4023360" cy="5120640"/>
          </a:xfrm>
          <a:prstGeom prst="rect">
            <a:avLst/>
          </a:prstGeom>
        </p:spPr>
        <p:txBody>
          <a:bodyPr/>
          <a:lstStyle>
            <a:lvl1pPr marL="228600" indent="-228600">
              <a:spcBef>
                <a:spcPts val="0"/>
              </a:spcBef>
              <a:spcAft>
                <a:spcPts val="600"/>
              </a:spcAft>
              <a:defRPr sz="2800"/>
            </a:lvl1pPr>
            <a:lvl2pPr marL="685800" indent="-228600">
              <a:spcBef>
                <a:spcPts val="0"/>
              </a:spcBef>
              <a:spcAft>
                <a:spcPts val="600"/>
              </a:spcAft>
              <a:defRPr sz="2400"/>
            </a:lvl2pPr>
            <a:lvl3pPr>
              <a:spcBef>
                <a:spcPts val="0"/>
              </a:spcBef>
              <a:spcAft>
                <a:spcPts val="600"/>
              </a:spcAft>
              <a:defRPr sz="2000"/>
            </a:lvl3pPr>
            <a:lvl4pPr>
              <a:spcBef>
                <a:spcPts val="0"/>
              </a:spcBef>
              <a:spcAft>
                <a:spcPts val="600"/>
              </a:spcAft>
              <a:defRPr sz="1800"/>
            </a:lvl4pPr>
            <a:lvl5pPr>
              <a:spcBef>
                <a:spcPts val="0"/>
              </a:spcBef>
              <a:spcAft>
                <a:spcPts val="600"/>
              </a:spcAft>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896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a:xfrm>
            <a:off x="8515349" y="6432550"/>
            <a:ext cx="603249" cy="365125"/>
          </a:xfrm>
          <a:prstGeom prst="rect">
            <a:avLst/>
          </a:prstGeom>
        </p:spPr>
        <p:txBody>
          <a:bodyPr vert="horz" lIns="91440" tIns="45720" rIns="91440" bIns="45720" rtlCol="0" anchor="ctr"/>
          <a:lstStyle>
            <a:lvl1pPr algn="r">
              <a:defRPr sz="1400">
                <a:solidFill>
                  <a:schemeClr val="bg1"/>
                </a:solidFill>
              </a:defRPr>
            </a:lvl1pPr>
          </a:lstStyle>
          <a:p>
            <a:fld id="{D0406C7E-46EF-B24E-8B25-69D927A08592}" type="slidenum">
              <a:rPr lang="en-US" smtClean="0"/>
              <a:pPr/>
              <a:t>‹#›</a:t>
            </a:fld>
            <a:endParaRPr lang="en-US" dirty="0"/>
          </a:p>
        </p:txBody>
      </p:sp>
      <p:sp>
        <p:nvSpPr>
          <p:cNvPr id="6" name="Title 5"/>
          <p:cNvSpPr>
            <a:spLocks noGrp="1"/>
          </p:cNvSpPr>
          <p:nvPr>
            <p:ph type="title"/>
          </p:nvPr>
        </p:nvSpPr>
        <p:spPr>
          <a:xfrm>
            <a:off x="1097280" y="182880"/>
            <a:ext cx="6949440" cy="731520"/>
          </a:xfrm>
          <a:prstGeom prst="rect">
            <a:avLst/>
          </a:prstGeom>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8" name="Content Placeholder 7"/>
          <p:cNvSpPr>
            <a:spLocks noGrp="1"/>
          </p:cNvSpPr>
          <p:nvPr>
            <p:ph sz="quarter" idx="10"/>
          </p:nvPr>
        </p:nvSpPr>
        <p:spPr>
          <a:xfrm>
            <a:off x="457200" y="1097280"/>
            <a:ext cx="8229600" cy="5120640"/>
          </a:xfrm>
          <a:prstGeom prst="rect">
            <a:avLst/>
          </a:prstGeom>
        </p:spPr>
        <p:txBody>
          <a:bodyPr/>
          <a:lstStyle>
            <a:lvl1pPr marL="228600" indent="-228600">
              <a:spcBef>
                <a:spcPts val="0"/>
              </a:spcBef>
              <a:spcAft>
                <a:spcPts val="600"/>
              </a:spcAft>
              <a:defRPr sz="2800">
                <a:latin typeface="Times New Roman" panose="02020603050405020304" pitchFamily="18" charset="0"/>
                <a:cs typeface="Times New Roman" panose="02020603050405020304" pitchFamily="18" charset="0"/>
              </a:defRPr>
            </a:lvl1pPr>
            <a:lvl2pPr marL="685800" indent="-228600">
              <a:spcBef>
                <a:spcPts val="0"/>
              </a:spcBef>
              <a:spcAft>
                <a:spcPts val="600"/>
              </a:spcAft>
              <a:defRPr sz="2400">
                <a:latin typeface="Times New Roman" panose="02020603050405020304" pitchFamily="18" charset="0"/>
                <a:cs typeface="Times New Roman" panose="02020603050405020304" pitchFamily="18" charset="0"/>
              </a:defRPr>
            </a:lvl2pPr>
            <a:lvl3pPr>
              <a:spcBef>
                <a:spcPts val="0"/>
              </a:spcBef>
              <a:spcAft>
                <a:spcPts val="600"/>
              </a:spcAft>
              <a:defRPr sz="2000">
                <a:latin typeface="Times New Roman" panose="02020603050405020304" pitchFamily="18" charset="0"/>
                <a:cs typeface="Times New Roman" panose="02020603050405020304" pitchFamily="18" charset="0"/>
              </a:defRPr>
            </a:lvl3pPr>
            <a:lvl4pPr>
              <a:spcBef>
                <a:spcPts val="0"/>
              </a:spcBef>
              <a:spcAft>
                <a:spcPts val="600"/>
              </a:spcAft>
              <a:defRPr sz="1800">
                <a:latin typeface="Times New Roman" panose="02020603050405020304" pitchFamily="18" charset="0"/>
                <a:cs typeface="Times New Roman" panose="02020603050405020304" pitchFamily="18" charset="0"/>
              </a:defRPr>
            </a:lvl4pPr>
            <a:lvl5pPr>
              <a:spcBef>
                <a:spcPts val="0"/>
              </a:spcBef>
              <a:spcAft>
                <a:spcPts val="600"/>
              </a:spcAft>
              <a:defRPr sz="1800">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91098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a:xfrm>
            <a:off x="8515349" y="6432550"/>
            <a:ext cx="603249" cy="365125"/>
          </a:xfrm>
          <a:prstGeom prst="rect">
            <a:avLst/>
          </a:prstGeom>
        </p:spPr>
        <p:txBody>
          <a:bodyPr vert="horz" lIns="91440" tIns="45720" rIns="91440" bIns="45720" rtlCol="0" anchor="ctr"/>
          <a:lstStyle>
            <a:lvl1pPr algn="r">
              <a:defRPr sz="1400">
                <a:solidFill>
                  <a:schemeClr val="bg1"/>
                </a:solidFill>
              </a:defRPr>
            </a:lvl1pPr>
          </a:lstStyle>
          <a:p>
            <a:fld id="{D0406C7E-46EF-B24E-8B25-69D927A08592}" type="slidenum">
              <a:rPr lang="en-US" smtClean="0"/>
              <a:pPr/>
              <a:t>‹#›</a:t>
            </a:fld>
            <a:endParaRPr lang="en-US" dirty="0"/>
          </a:p>
        </p:txBody>
      </p:sp>
      <p:sp>
        <p:nvSpPr>
          <p:cNvPr id="6" name="Title 5"/>
          <p:cNvSpPr>
            <a:spLocks noGrp="1"/>
          </p:cNvSpPr>
          <p:nvPr>
            <p:ph type="title"/>
          </p:nvPr>
        </p:nvSpPr>
        <p:spPr>
          <a:xfrm>
            <a:off x="1097280" y="182880"/>
            <a:ext cx="6949440" cy="731520"/>
          </a:xfrm>
          <a:prstGeom prst="rect">
            <a:avLst/>
          </a:prstGeo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838660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5pP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itle 1"/>
          <p:cNvSpPr>
            <a:spLocks noGrp="1"/>
          </p:cNvSpPr>
          <p:nvPr>
            <p:ph type="title" idx="4294967295"/>
          </p:nvPr>
        </p:nvSpPr>
        <p:spPr>
          <a:xfrm>
            <a:off x="457200" y="274638"/>
            <a:ext cx="8229600" cy="1143000"/>
          </a:xfrm>
          <a:prstGeom prst="rect">
            <a:avLst/>
          </a:prstGeom>
        </p:spPr>
        <p:txBody>
          <a:bodyPr/>
          <a:lstStyle/>
          <a:p>
            <a:r>
              <a:rPr lang="en-US"/>
              <a:t>Click to edit Master title style</a:t>
            </a:r>
            <a:endParaRPr lang="en-US" dirty="0"/>
          </a:p>
        </p:txBody>
      </p:sp>
      <p:sp>
        <p:nvSpPr>
          <p:cNvPr id="2" name="Slide Number Placeholder 1"/>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4188719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50838"/>
            <a:ext cx="7848600" cy="563562"/>
          </a:xfrm>
          <a:prstGeom prst="rect">
            <a:avLst/>
          </a:prstGeom>
        </p:spPr>
        <p:txBody>
          <a:bodyPr/>
          <a:lstStyle>
            <a:lvl1pPr>
              <a:defRPr sz="3200"/>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231775" indent="-231775">
              <a:defRPr sz="2400"/>
            </a:lvl1pPr>
            <a:lvl2pPr marL="573088" indent="-292100">
              <a:defRPr sz="2200"/>
            </a:lvl2pPr>
            <a:lvl3pPr marL="854075" indent="-220663">
              <a:defRPr sz="2000"/>
            </a:lvl3pPr>
            <a:lvl4pPr marL="1195388" indent="-280988">
              <a:defRPr sz="1800"/>
            </a:lvl4pPr>
            <a:lvl5pPr marL="1547813" indent="-292100">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231775" indent="-231775">
              <a:defRPr sz="2400"/>
            </a:lvl1pPr>
            <a:lvl2pPr marL="573088" indent="-292100">
              <a:defRPr sz="2200"/>
            </a:lvl2pPr>
            <a:lvl3pPr marL="854075" indent="-220663">
              <a:defRPr sz="2000"/>
            </a:lvl3pPr>
            <a:lvl4pPr marL="1146175" indent="-231775">
              <a:defRPr sz="1800"/>
            </a:lvl4pPr>
            <a:lvl5pPr marL="1427163" indent="-231775">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25556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fontAlgn="auto">
              <a:spcBef>
                <a:spcPts val="0"/>
              </a:spcBef>
              <a:spcAft>
                <a:spcPts val="0"/>
              </a:spcAft>
              <a:defRPr/>
            </a:pPr>
            <a:fld id="{9617C365-3B53-441C-944C-75888483A2AB}"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16866935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21466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5pPr>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p:cNvSpPr>
            <a:spLocks noGrp="1"/>
          </p:cNvSpPr>
          <p:nvPr>
            <p:ph type="sldNum" sz="quarter" idx="10"/>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061012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a:xfrm>
            <a:off x="8515349" y="6432550"/>
            <a:ext cx="603249" cy="365125"/>
          </a:xfrm>
          <a:prstGeom prst="rect">
            <a:avLst/>
          </a:prstGeom>
        </p:spPr>
        <p:txBody>
          <a:bodyPr vert="horz" lIns="91440" tIns="45720" rIns="91440" bIns="45720" rtlCol="0" anchor="ctr"/>
          <a:lstStyle>
            <a:lvl1pPr algn="r">
              <a:defRPr sz="1400">
                <a:solidFill>
                  <a:schemeClr val="bg1"/>
                </a:solidFill>
              </a:defRPr>
            </a:lvl1pPr>
          </a:lstStyle>
          <a:p>
            <a:fld id="{D0406C7E-46EF-B24E-8B25-69D927A08592}" type="slidenum">
              <a:rPr lang="en-US" smtClean="0"/>
              <a:pPr/>
              <a:t>‹#›</a:t>
            </a:fld>
            <a:endParaRPr lang="en-US" dirty="0"/>
          </a:p>
        </p:txBody>
      </p:sp>
      <p:sp>
        <p:nvSpPr>
          <p:cNvPr id="6" name="Title 5"/>
          <p:cNvSpPr>
            <a:spLocks noGrp="1"/>
          </p:cNvSpPr>
          <p:nvPr>
            <p:ph type="title"/>
          </p:nvPr>
        </p:nvSpPr>
        <p:spPr>
          <a:xfrm>
            <a:off x="1097280" y="182880"/>
            <a:ext cx="6949440" cy="731520"/>
          </a:xfrm>
          <a:prstGeom prst="rect">
            <a:avLst/>
          </a:prstGeom>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Content Placeholder 7"/>
          <p:cNvSpPr>
            <a:spLocks noGrp="1"/>
          </p:cNvSpPr>
          <p:nvPr>
            <p:ph sz="quarter" idx="10"/>
          </p:nvPr>
        </p:nvSpPr>
        <p:spPr>
          <a:xfrm>
            <a:off x="457200" y="1097280"/>
            <a:ext cx="4023360" cy="5120640"/>
          </a:xfrm>
          <a:prstGeom prst="rect">
            <a:avLst/>
          </a:prstGeom>
        </p:spPr>
        <p:txBody>
          <a:bodyPr/>
          <a:lstStyle>
            <a:lvl1pPr marL="228600" indent="-228600">
              <a:spcBef>
                <a:spcPts val="0"/>
              </a:spcBef>
              <a:spcAft>
                <a:spcPts val="600"/>
              </a:spcAft>
              <a:defRPr sz="2800">
                <a:latin typeface="Times New Roman" panose="02020603050405020304" pitchFamily="18" charset="0"/>
                <a:cs typeface="Times New Roman" panose="02020603050405020304" pitchFamily="18" charset="0"/>
              </a:defRPr>
            </a:lvl1pPr>
            <a:lvl2pPr marL="685800" indent="-228600">
              <a:spcBef>
                <a:spcPts val="0"/>
              </a:spcBef>
              <a:spcAft>
                <a:spcPts val="600"/>
              </a:spcAft>
              <a:defRPr sz="2400">
                <a:latin typeface="Times New Roman" panose="02020603050405020304" pitchFamily="18" charset="0"/>
                <a:cs typeface="Times New Roman" panose="02020603050405020304" pitchFamily="18" charset="0"/>
              </a:defRPr>
            </a:lvl2pPr>
            <a:lvl3pPr>
              <a:spcBef>
                <a:spcPts val="0"/>
              </a:spcBef>
              <a:spcAft>
                <a:spcPts val="600"/>
              </a:spcAft>
              <a:defRPr sz="2000">
                <a:latin typeface="Times New Roman" panose="02020603050405020304" pitchFamily="18" charset="0"/>
                <a:cs typeface="Times New Roman" panose="02020603050405020304" pitchFamily="18" charset="0"/>
              </a:defRPr>
            </a:lvl3pPr>
            <a:lvl4pPr>
              <a:spcBef>
                <a:spcPts val="0"/>
              </a:spcBef>
              <a:spcAft>
                <a:spcPts val="600"/>
              </a:spcAft>
              <a:defRPr sz="1800">
                <a:latin typeface="Times New Roman" panose="02020603050405020304" pitchFamily="18" charset="0"/>
                <a:cs typeface="Times New Roman" panose="02020603050405020304" pitchFamily="18" charset="0"/>
              </a:defRPr>
            </a:lvl4pPr>
            <a:lvl5pPr>
              <a:spcBef>
                <a:spcPts val="0"/>
              </a:spcBef>
              <a:spcAft>
                <a:spcPts val="600"/>
              </a:spcAft>
              <a:defRPr sz="1800">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7"/>
          <p:cNvSpPr>
            <a:spLocks noGrp="1"/>
          </p:cNvSpPr>
          <p:nvPr>
            <p:ph sz="quarter" idx="11"/>
          </p:nvPr>
        </p:nvSpPr>
        <p:spPr>
          <a:xfrm>
            <a:off x="4663440" y="1097280"/>
            <a:ext cx="4023360" cy="5120640"/>
          </a:xfrm>
          <a:prstGeom prst="rect">
            <a:avLst/>
          </a:prstGeom>
        </p:spPr>
        <p:txBody>
          <a:bodyPr/>
          <a:lstStyle>
            <a:lvl1pPr marL="228600" indent="-228600">
              <a:spcBef>
                <a:spcPts val="0"/>
              </a:spcBef>
              <a:spcAft>
                <a:spcPts val="600"/>
              </a:spcAft>
              <a:defRPr sz="2800">
                <a:latin typeface="Times New Roman" panose="02020603050405020304" pitchFamily="18" charset="0"/>
                <a:cs typeface="Times New Roman" panose="02020603050405020304" pitchFamily="18" charset="0"/>
              </a:defRPr>
            </a:lvl1pPr>
            <a:lvl2pPr marL="685800" indent="-228600">
              <a:spcBef>
                <a:spcPts val="0"/>
              </a:spcBef>
              <a:spcAft>
                <a:spcPts val="600"/>
              </a:spcAft>
              <a:defRPr sz="2400">
                <a:latin typeface="Times New Roman" panose="02020603050405020304" pitchFamily="18" charset="0"/>
                <a:cs typeface="Times New Roman" panose="02020603050405020304" pitchFamily="18" charset="0"/>
              </a:defRPr>
            </a:lvl2pPr>
            <a:lvl3pPr>
              <a:spcBef>
                <a:spcPts val="0"/>
              </a:spcBef>
              <a:spcAft>
                <a:spcPts val="600"/>
              </a:spcAft>
              <a:defRPr sz="2000">
                <a:latin typeface="Times New Roman" panose="02020603050405020304" pitchFamily="18" charset="0"/>
                <a:cs typeface="Times New Roman" panose="02020603050405020304" pitchFamily="18" charset="0"/>
              </a:defRPr>
            </a:lvl3pPr>
            <a:lvl4pPr>
              <a:spcBef>
                <a:spcPts val="0"/>
              </a:spcBef>
              <a:spcAft>
                <a:spcPts val="600"/>
              </a:spcAft>
              <a:defRPr sz="1800">
                <a:latin typeface="Times New Roman" panose="02020603050405020304" pitchFamily="18" charset="0"/>
                <a:cs typeface="Times New Roman" panose="02020603050405020304" pitchFamily="18" charset="0"/>
              </a:defRPr>
            </a:lvl4pPr>
            <a:lvl5pPr>
              <a:spcBef>
                <a:spcPts val="0"/>
              </a:spcBef>
              <a:spcAft>
                <a:spcPts val="600"/>
              </a:spcAft>
              <a:defRPr sz="1800">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6651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a:xfrm>
            <a:off x="8515349" y="6432550"/>
            <a:ext cx="603249" cy="365125"/>
          </a:xfrm>
          <a:prstGeom prst="rect">
            <a:avLst/>
          </a:prstGeom>
        </p:spPr>
        <p:txBody>
          <a:bodyPr vert="horz" lIns="91440" tIns="45720" rIns="91440" bIns="45720" rtlCol="0" anchor="ctr"/>
          <a:lstStyle>
            <a:lvl1pPr algn="r">
              <a:defRPr sz="1400">
                <a:solidFill>
                  <a:schemeClr val="bg1"/>
                </a:solidFill>
              </a:defRPr>
            </a:lvl1pPr>
          </a:lstStyle>
          <a:p>
            <a:fld id="{D0406C7E-46EF-B24E-8B25-69D927A08592}" type="slidenum">
              <a:rPr lang="en-US" smtClean="0"/>
              <a:pPr/>
              <a:t>‹#›</a:t>
            </a:fld>
            <a:endParaRPr lang="en-US" dirty="0"/>
          </a:p>
        </p:txBody>
      </p:sp>
      <p:sp>
        <p:nvSpPr>
          <p:cNvPr id="6" name="Title 5"/>
          <p:cNvSpPr>
            <a:spLocks noGrp="1"/>
          </p:cNvSpPr>
          <p:nvPr>
            <p:ph type="title"/>
          </p:nvPr>
        </p:nvSpPr>
        <p:spPr>
          <a:xfrm>
            <a:off x="1097280" y="182880"/>
            <a:ext cx="6949440" cy="731520"/>
          </a:xfrm>
          <a:prstGeom prst="rect">
            <a:avLst/>
          </a:prstGeom>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2161961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765674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a:xfrm>
            <a:off x="8515349" y="6432550"/>
            <a:ext cx="603249" cy="365125"/>
          </a:xfrm>
          <a:prstGeom prst="rect">
            <a:avLst/>
          </a:prstGeom>
        </p:spPr>
        <p:txBody>
          <a:bodyPr vert="horz" lIns="91440" tIns="45720" rIns="91440" bIns="45720" rtlCol="0" anchor="ctr"/>
          <a:lstStyle>
            <a:lvl1pPr algn="r">
              <a:defRPr sz="1400">
                <a:solidFill>
                  <a:schemeClr val="bg1"/>
                </a:solidFill>
              </a:defRPr>
            </a:lvl1pPr>
          </a:lstStyle>
          <a:p>
            <a:fld id="{D0406C7E-46EF-B24E-8B25-69D927A08592}" type="slidenum">
              <a:rPr lang="en-US" smtClean="0"/>
              <a:pPr/>
              <a:t>‹#›</a:t>
            </a:fld>
            <a:endParaRPr lang="en-US" dirty="0"/>
          </a:p>
        </p:txBody>
      </p:sp>
      <p:sp>
        <p:nvSpPr>
          <p:cNvPr id="6" name="Title 5"/>
          <p:cNvSpPr>
            <a:spLocks noGrp="1"/>
          </p:cNvSpPr>
          <p:nvPr>
            <p:ph type="title"/>
          </p:nvPr>
        </p:nvSpPr>
        <p:spPr>
          <a:xfrm>
            <a:off x="1097280" y="182880"/>
            <a:ext cx="6949440" cy="731520"/>
          </a:xfrm>
          <a:prstGeom prst="rect">
            <a:avLst/>
          </a:prstGeom>
        </p:spPr>
        <p:txBody>
          <a:bodyPr/>
          <a:lstStyle>
            <a:lvl1pPr>
              <a:defRPr>
                <a:solidFill>
                  <a:schemeClr val="bg1"/>
                </a:solidFill>
              </a:defRPr>
            </a:lvl1pPr>
          </a:lstStyle>
          <a:p>
            <a:r>
              <a:rPr lang="en-US" dirty="0"/>
              <a:t>Click to edit Master title style</a:t>
            </a:r>
          </a:p>
        </p:txBody>
      </p:sp>
      <p:sp>
        <p:nvSpPr>
          <p:cNvPr id="8" name="Content Placeholder 7"/>
          <p:cNvSpPr>
            <a:spLocks noGrp="1"/>
          </p:cNvSpPr>
          <p:nvPr>
            <p:ph sz="quarter" idx="10"/>
          </p:nvPr>
        </p:nvSpPr>
        <p:spPr>
          <a:xfrm>
            <a:off x="457200" y="1097280"/>
            <a:ext cx="8229600" cy="5120640"/>
          </a:xfrm>
          <a:prstGeom prst="rect">
            <a:avLst/>
          </a:prstGeom>
        </p:spPr>
        <p:txBody>
          <a:bodyPr/>
          <a:lstStyle>
            <a:lvl1pPr marL="228600" indent="-228600">
              <a:spcBef>
                <a:spcPts val="0"/>
              </a:spcBef>
              <a:spcAft>
                <a:spcPts val="600"/>
              </a:spcAft>
              <a:defRPr/>
            </a:lvl1pPr>
            <a:lvl2pPr marL="685800" indent="-228600">
              <a:spcBef>
                <a:spcPts val="0"/>
              </a:spcBef>
              <a:spcAft>
                <a:spcPts val="600"/>
              </a:spcAft>
              <a:defRPr/>
            </a:lvl2pPr>
            <a:lvl3pPr>
              <a:spcBef>
                <a:spcPts val="0"/>
              </a:spcBef>
              <a:spcAft>
                <a:spcPts val="600"/>
              </a:spcAft>
              <a:defRPr/>
            </a:lvl3pPr>
            <a:lvl4pPr>
              <a:spcBef>
                <a:spcPts val="0"/>
              </a:spcBef>
              <a:spcAft>
                <a:spcPts val="600"/>
              </a:spcAft>
              <a:defRPr/>
            </a:lvl4pPr>
            <a:lvl5pPr marL="2057400" indent="-228600">
              <a:spcBef>
                <a:spcPts val="0"/>
              </a:spcBef>
              <a:spcAft>
                <a:spcPts val="600"/>
              </a:spcAft>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1878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a:xfrm>
            <a:off x="8515349" y="6432550"/>
            <a:ext cx="603249" cy="365125"/>
          </a:xfrm>
          <a:prstGeom prst="rect">
            <a:avLst/>
          </a:prstGeom>
        </p:spPr>
        <p:txBody>
          <a:bodyPr vert="horz" lIns="91440" tIns="45720" rIns="91440" bIns="45720" rtlCol="0" anchor="ctr"/>
          <a:lstStyle>
            <a:lvl1pPr algn="r">
              <a:defRPr sz="1400">
                <a:solidFill>
                  <a:schemeClr val="bg1"/>
                </a:solidFill>
              </a:defRPr>
            </a:lvl1pPr>
          </a:lstStyle>
          <a:p>
            <a:fld id="{D0406C7E-46EF-B24E-8B25-69D927A08592}" type="slidenum">
              <a:rPr lang="en-US" smtClean="0"/>
              <a:pPr/>
              <a:t>‹#›</a:t>
            </a:fld>
            <a:endParaRPr lang="en-US" dirty="0"/>
          </a:p>
        </p:txBody>
      </p:sp>
      <p:sp>
        <p:nvSpPr>
          <p:cNvPr id="6" name="Title 5"/>
          <p:cNvSpPr>
            <a:spLocks noGrp="1"/>
          </p:cNvSpPr>
          <p:nvPr>
            <p:ph type="title"/>
          </p:nvPr>
        </p:nvSpPr>
        <p:spPr>
          <a:xfrm>
            <a:off x="1097280" y="182880"/>
            <a:ext cx="6949440" cy="731520"/>
          </a:xfrm>
          <a:prstGeom prst="rect">
            <a:avLst/>
          </a:prstGeom>
        </p:spPr>
        <p:txBody>
          <a:bodyPr/>
          <a:lstStyle>
            <a:lvl1pPr>
              <a:defRPr>
                <a:solidFill>
                  <a:schemeClr val="bg1"/>
                </a:solidFill>
              </a:defRPr>
            </a:lvl1pPr>
          </a:lstStyle>
          <a:p>
            <a:r>
              <a:rPr lang="en-US" dirty="0"/>
              <a:t>Click to edit Master title style</a:t>
            </a:r>
          </a:p>
        </p:txBody>
      </p:sp>
      <p:sp>
        <p:nvSpPr>
          <p:cNvPr id="8" name="Content Placeholder 7"/>
          <p:cNvSpPr>
            <a:spLocks noGrp="1"/>
          </p:cNvSpPr>
          <p:nvPr>
            <p:ph sz="quarter" idx="10"/>
          </p:nvPr>
        </p:nvSpPr>
        <p:spPr>
          <a:xfrm>
            <a:off x="457200" y="1097280"/>
            <a:ext cx="8229600" cy="5120640"/>
          </a:xfrm>
          <a:prstGeom prst="rect">
            <a:avLst/>
          </a:prstGeom>
        </p:spPr>
        <p:txBody>
          <a:bodyPr/>
          <a:lstStyle>
            <a:lvl1pPr marL="228600" indent="-228600">
              <a:spcBef>
                <a:spcPts val="0"/>
              </a:spcBef>
              <a:spcAft>
                <a:spcPts val="600"/>
              </a:spcAft>
              <a:defRPr sz="2800"/>
            </a:lvl1pPr>
            <a:lvl2pPr marL="685800" indent="-228600">
              <a:spcBef>
                <a:spcPts val="0"/>
              </a:spcBef>
              <a:spcAft>
                <a:spcPts val="600"/>
              </a:spcAft>
              <a:defRPr sz="2400"/>
            </a:lvl2pPr>
            <a:lvl3pPr>
              <a:spcBef>
                <a:spcPts val="0"/>
              </a:spcBef>
              <a:spcAft>
                <a:spcPts val="600"/>
              </a:spcAft>
              <a:defRPr sz="2000"/>
            </a:lvl3pPr>
            <a:lvl4pPr>
              <a:spcBef>
                <a:spcPts val="0"/>
              </a:spcBef>
              <a:spcAft>
                <a:spcPts val="600"/>
              </a:spcAft>
              <a:defRPr sz="1800"/>
            </a:lvl4pPr>
            <a:lvl5pPr>
              <a:spcBef>
                <a:spcPts val="0"/>
              </a:spcBef>
              <a:spcAft>
                <a:spcPts val="600"/>
              </a:spcAft>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9461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a:xfrm>
            <a:off x="8515349" y="6432550"/>
            <a:ext cx="603249" cy="365125"/>
          </a:xfrm>
          <a:prstGeom prst="rect">
            <a:avLst/>
          </a:prstGeom>
        </p:spPr>
        <p:txBody>
          <a:bodyPr vert="horz" lIns="91440" tIns="45720" rIns="91440" bIns="45720" rtlCol="0" anchor="ctr"/>
          <a:lstStyle>
            <a:lvl1pPr algn="r">
              <a:defRPr sz="1400">
                <a:solidFill>
                  <a:schemeClr val="bg1"/>
                </a:solidFill>
              </a:defRPr>
            </a:lvl1pPr>
          </a:lstStyle>
          <a:p>
            <a:fld id="{D0406C7E-46EF-B24E-8B25-69D927A08592}" type="slidenum">
              <a:rPr lang="en-US" smtClean="0"/>
              <a:pPr/>
              <a:t>‹#›</a:t>
            </a:fld>
            <a:endParaRPr lang="en-US" dirty="0"/>
          </a:p>
        </p:txBody>
      </p:sp>
      <p:sp>
        <p:nvSpPr>
          <p:cNvPr id="6" name="Title 5"/>
          <p:cNvSpPr>
            <a:spLocks noGrp="1"/>
          </p:cNvSpPr>
          <p:nvPr>
            <p:ph type="title"/>
          </p:nvPr>
        </p:nvSpPr>
        <p:spPr>
          <a:xfrm>
            <a:off x="1097280" y="182880"/>
            <a:ext cx="6949440" cy="731520"/>
          </a:xfrm>
          <a:prstGeom prst="rect">
            <a:avLst/>
          </a:prstGeom>
        </p:spPr>
        <p:txBody>
          <a:bodyPr/>
          <a:lstStyle>
            <a:lvl1pPr>
              <a:defRPr>
                <a:solidFill>
                  <a:schemeClr val="bg1"/>
                </a:solidFill>
              </a:defRPr>
            </a:lvl1pPr>
          </a:lstStyle>
          <a:p>
            <a:r>
              <a:rPr lang="en-US" dirty="0"/>
              <a:t>Click to edit Master title style</a:t>
            </a:r>
          </a:p>
        </p:txBody>
      </p:sp>
      <p:sp>
        <p:nvSpPr>
          <p:cNvPr id="7" name="Content Placeholder 7"/>
          <p:cNvSpPr>
            <a:spLocks noGrp="1"/>
          </p:cNvSpPr>
          <p:nvPr>
            <p:ph sz="quarter" idx="10"/>
          </p:nvPr>
        </p:nvSpPr>
        <p:spPr>
          <a:xfrm>
            <a:off x="457200" y="1097280"/>
            <a:ext cx="4023360" cy="5120640"/>
          </a:xfrm>
          <a:prstGeom prst="rect">
            <a:avLst/>
          </a:prstGeom>
        </p:spPr>
        <p:txBody>
          <a:bodyPr/>
          <a:lstStyle>
            <a:lvl1pPr marL="228600" indent="-228600">
              <a:spcBef>
                <a:spcPts val="0"/>
              </a:spcBef>
              <a:spcAft>
                <a:spcPts val="600"/>
              </a:spcAft>
              <a:defRPr sz="2800"/>
            </a:lvl1pPr>
            <a:lvl2pPr marL="685800" indent="-228600">
              <a:spcBef>
                <a:spcPts val="0"/>
              </a:spcBef>
              <a:spcAft>
                <a:spcPts val="600"/>
              </a:spcAft>
              <a:defRPr sz="2400"/>
            </a:lvl2pPr>
            <a:lvl3pPr>
              <a:spcBef>
                <a:spcPts val="0"/>
              </a:spcBef>
              <a:spcAft>
                <a:spcPts val="600"/>
              </a:spcAft>
              <a:defRPr sz="2000"/>
            </a:lvl3pPr>
            <a:lvl4pPr>
              <a:spcBef>
                <a:spcPts val="0"/>
              </a:spcBef>
              <a:spcAft>
                <a:spcPts val="600"/>
              </a:spcAft>
              <a:defRPr sz="1800"/>
            </a:lvl4pPr>
            <a:lvl5pPr>
              <a:spcBef>
                <a:spcPts val="0"/>
              </a:spcBef>
              <a:spcAft>
                <a:spcPts val="600"/>
              </a:spcAft>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7"/>
          <p:cNvSpPr>
            <a:spLocks noGrp="1"/>
          </p:cNvSpPr>
          <p:nvPr>
            <p:ph sz="quarter" idx="11"/>
          </p:nvPr>
        </p:nvSpPr>
        <p:spPr>
          <a:xfrm>
            <a:off x="4663440" y="1097280"/>
            <a:ext cx="4023360" cy="5120640"/>
          </a:xfrm>
          <a:prstGeom prst="rect">
            <a:avLst/>
          </a:prstGeom>
        </p:spPr>
        <p:txBody>
          <a:bodyPr/>
          <a:lstStyle>
            <a:lvl1pPr marL="228600" indent="-228600">
              <a:spcBef>
                <a:spcPts val="0"/>
              </a:spcBef>
              <a:spcAft>
                <a:spcPts val="600"/>
              </a:spcAft>
              <a:defRPr sz="2800"/>
            </a:lvl1pPr>
            <a:lvl2pPr marL="685800" indent="-228600">
              <a:spcBef>
                <a:spcPts val="0"/>
              </a:spcBef>
              <a:spcAft>
                <a:spcPts val="600"/>
              </a:spcAft>
              <a:defRPr sz="2400"/>
            </a:lvl2pPr>
            <a:lvl3pPr>
              <a:spcBef>
                <a:spcPts val="0"/>
              </a:spcBef>
              <a:spcAft>
                <a:spcPts val="600"/>
              </a:spcAft>
              <a:defRPr sz="2000"/>
            </a:lvl3pPr>
            <a:lvl4pPr>
              <a:spcBef>
                <a:spcPts val="0"/>
              </a:spcBef>
              <a:spcAft>
                <a:spcPts val="600"/>
              </a:spcAft>
              <a:defRPr sz="1800"/>
            </a:lvl4pPr>
            <a:lvl5pPr>
              <a:spcBef>
                <a:spcPts val="0"/>
              </a:spcBef>
              <a:spcAft>
                <a:spcPts val="600"/>
              </a:spcAft>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51380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2.png"/><Relationship Id="rId4" Type="http://schemas.openxmlformats.org/officeDocument/2006/relationships/slideLayout" Target="../slideLayouts/slideLayout10.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image" Target="../media/image1.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4.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20.xml"/><Relationship Id="rId5" Type="http://schemas.openxmlformats.org/officeDocument/2006/relationships/image" Target="../media/image6.png"/><Relationship Id="rId4" Type="http://schemas.openxmlformats.org/officeDocument/2006/relationships/image" Target="../media/image5.jp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3.xml"/><Relationship Id="rId7" Type="http://schemas.openxmlformats.org/officeDocument/2006/relationships/theme" Target="../theme/theme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image" Target="../media/image2.png"/><Relationship Id="rId4" Type="http://schemas.openxmlformats.org/officeDocument/2006/relationships/slideLayout" Target="../slideLayouts/slideLayout24.xml"/><Relationship Id="rId9"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image" Target="../media/image2.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1.png"/><Relationship Id="rId5" Type="http://schemas.openxmlformats.org/officeDocument/2006/relationships/slideLayout" Target="../slideLayouts/slideLayout31.xml"/><Relationship Id="rId10" Type="http://schemas.openxmlformats.org/officeDocument/2006/relationships/theme" Target="../theme/theme8.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6409267"/>
            <a:ext cx="9144000" cy="457200"/>
          </a:xfrm>
          <a:prstGeom prst="rect">
            <a:avLst/>
          </a:prstGeom>
          <a:gradFill flip="none" rotWithShape="1">
            <a:gsLst>
              <a:gs pos="20000">
                <a:srgbClr val="17375E"/>
              </a:gs>
              <a:gs pos="100000">
                <a:srgbClr val="376092"/>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3" name="Rectangle 12"/>
          <p:cNvSpPr/>
          <p:nvPr/>
        </p:nvSpPr>
        <p:spPr>
          <a:xfrm>
            <a:off x="0" y="0"/>
            <a:ext cx="9144000" cy="914400"/>
          </a:xfrm>
          <a:prstGeom prst="rect">
            <a:avLst/>
          </a:prstGeom>
          <a:gradFill flip="none" rotWithShape="1">
            <a:gsLst>
              <a:gs pos="20000">
                <a:srgbClr val="17375E"/>
              </a:gs>
              <a:gs pos="100000">
                <a:srgbClr val="376092"/>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 name="TextBox 9"/>
          <p:cNvSpPr txBox="1">
            <a:spLocks noChangeArrowheads="1"/>
          </p:cNvSpPr>
          <p:nvPr/>
        </p:nvSpPr>
        <p:spPr bwMode="auto">
          <a:xfrm>
            <a:off x="1097280" y="91440"/>
            <a:ext cx="6949440" cy="738664"/>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2800" dirty="0">
                <a:solidFill>
                  <a:prstClr val="white"/>
                </a:solidFill>
                <a:latin typeface="Copperplate Gothic Bold" charset="0"/>
                <a:cs typeface="Cambria Math" charset="0"/>
              </a:rPr>
              <a:t>DEFENSE LOGISTICS AGENCY</a:t>
            </a:r>
          </a:p>
          <a:p>
            <a:pPr algn="ctr" eaLnBrk="1" hangingPunct="1">
              <a:defRPr/>
            </a:pPr>
            <a:r>
              <a:rPr lang="en-US" sz="1400" dirty="0">
                <a:solidFill>
                  <a:prstClr val="white"/>
                </a:solidFill>
                <a:latin typeface="Copperplate Gothic Bold" charset="0"/>
                <a:cs typeface="Cambria Math" charset="0"/>
              </a:rPr>
              <a:t>THE NATION’S COMBAT LOGISTICS SUPPORT AGENCY</a:t>
            </a:r>
          </a:p>
        </p:txBody>
      </p:sp>
      <p:sp>
        <p:nvSpPr>
          <p:cNvPr id="11" name="TextBox 10"/>
          <p:cNvSpPr txBox="1"/>
          <p:nvPr userDrawn="1"/>
        </p:nvSpPr>
        <p:spPr bwMode="auto">
          <a:xfrm>
            <a:off x="0" y="6480452"/>
            <a:ext cx="9144000" cy="276999"/>
          </a:xfrm>
          <a:prstGeom prst="rect">
            <a:avLst/>
          </a:prstGeom>
          <a:noFill/>
          <a:effectLst>
            <a:outerShdw blurRad="50800" dist="38100" dir="2700000" algn="t" rotWithShape="0">
              <a:prstClr val="black">
                <a:alpha val="40000"/>
              </a:prstClr>
            </a:outerShdw>
          </a:effectLst>
        </p:spPr>
        <p:txBody>
          <a:bodyPr>
            <a:spAutoFit/>
          </a:bodyPr>
          <a:lstStyle/>
          <a:p>
            <a:pPr algn="ctr" fontAlgn="auto">
              <a:spcBef>
                <a:spcPts val="0"/>
              </a:spcBef>
              <a:spcAft>
                <a:spcPts val="0"/>
              </a:spcAft>
              <a:defRPr/>
            </a:pPr>
            <a:r>
              <a:rPr lang="en-US" sz="1200" dirty="0">
                <a:solidFill>
                  <a:srgbClr val="FFFFFF"/>
                </a:solidFill>
                <a:latin typeface="Copperplate Gothic Bold" pitchFamily="34" charset="0"/>
                <a:ea typeface="Cambria Math" pitchFamily="18" charset="0"/>
              </a:rPr>
              <a:t>WARFIGHTER FIRST</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9184" y="73152"/>
            <a:ext cx="769859" cy="769859"/>
          </a:xfrm>
          <a:prstGeom prst="rect">
            <a:avLst/>
          </a:prstGeom>
          <a:effectLst>
            <a:outerShdw blurRad="50800" dist="38100" dir="2700000" algn="tl" rotWithShape="0">
              <a:prstClr val="black">
                <a:alpha val="70000"/>
              </a:prstClr>
            </a:outerShdw>
          </a:effectLst>
        </p:spPr>
      </p:pic>
      <p:pic>
        <p:nvPicPr>
          <p:cNvPr id="16" name="Picture 5"/>
          <p:cNvPicPr>
            <a:picLocks noChangeAspect="1" noChangeArrowheads="1"/>
          </p:cNvPicPr>
          <p:nvPr userDrawn="1"/>
        </p:nvPicPr>
        <p:blipFill>
          <a:blip r:embed="rId4" cstate="email">
            <a:extLst>
              <a:ext uri="{28A0092B-C50C-407E-A947-70E740481C1C}">
                <a14:useLocalDpi xmlns:a14="http://schemas.microsoft.com/office/drawing/2010/main"/>
              </a:ext>
            </a:extLst>
          </a:blip>
          <a:stretch>
            <a:fillRect/>
          </a:stretch>
        </p:blipFill>
        <p:spPr bwMode="auto">
          <a:xfrm>
            <a:off x="8046720" y="54864"/>
            <a:ext cx="701654" cy="817036"/>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915878"/>
            <a:ext cx="9144000" cy="5491251"/>
          </a:xfrm>
          <a:prstGeom prst="rect">
            <a:avLst/>
          </a:prstGeom>
        </p:spPr>
      </p:pic>
    </p:spTree>
    <p:extLst>
      <p:ext uri="{BB962C8B-B14F-4D97-AF65-F5344CB8AC3E}">
        <p14:creationId xmlns:p14="http://schemas.microsoft.com/office/powerpoint/2010/main" val="153045530"/>
      </p:ext>
    </p:extLst>
  </p:cSld>
  <p:clrMap bg1="lt1" tx1="dk1" bg2="lt2" tx2="dk2" accent1="accent1" accent2="accent2" accent3="accent3" accent4="accent4" accent5="accent5" accent6="accent6" hlink="hlink" folHlink="folHlink"/>
  <p:sldLayoutIdLst>
    <p:sldLayoutId id="2147483716" r:id="rId1"/>
  </p:sldLayoutIdLst>
  <p:hf sldNum="0" hdr="0" ftr="0" dt="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6409267"/>
            <a:ext cx="9144000" cy="457200"/>
          </a:xfrm>
          <a:prstGeom prst="rect">
            <a:avLst/>
          </a:prstGeom>
          <a:gradFill flip="none" rotWithShape="1">
            <a:gsLst>
              <a:gs pos="20000">
                <a:srgbClr val="17375E"/>
              </a:gs>
              <a:gs pos="100000">
                <a:srgbClr val="376092"/>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TextBox 10"/>
          <p:cNvSpPr txBox="1"/>
          <p:nvPr userDrawn="1"/>
        </p:nvSpPr>
        <p:spPr bwMode="auto">
          <a:xfrm>
            <a:off x="0" y="6499367"/>
            <a:ext cx="9144000" cy="276999"/>
          </a:xfrm>
          <a:prstGeom prst="rect">
            <a:avLst/>
          </a:prstGeom>
          <a:noFill/>
          <a:effectLst>
            <a:outerShdw blurRad="50800" dist="38100" dir="2700000" algn="t" rotWithShape="0">
              <a:prstClr val="black">
                <a:alpha val="40000"/>
              </a:prstClr>
            </a:outerShdw>
          </a:effectLst>
        </p:spPr>
        <p:txBody>
          <a:bodyPr>
            <a:spAutoFit/>
          </a:bodyPr>
          <a:lstStyle/>
          <a:p>
            <a:pPr algn="ctr" fontAlgn="auto">
              <a:spcBef>
                <a:spcPts val="0"/>
              </a:spcBef>
              <a:spcAft>
                <a:spcPts val="0"/>
              </a:spcAft>
              <a:defRPr/>
            </a:pPr>
            <a:r>
              <a:rPr lang="en-US" sz="1200" dirty="0">
                <a:solidFill>
                  <a:srgbClr val="FFFFFF"/>
                </a:solidFill>
                <a:latin typeface="Copperplate Gothic Bold" pitchFamily="34" charset="0"/>
                <a:ea typeface="Cambria Math" pitchFamily="18" charset="0"/>
              </a:rPr>
              <a:t>WARFIGHTER FIRST</a:t>
            </a:r>
          </a:p>
        </p:txBody>
      </p:sp>
      <p:sp>
        <p:nvSpPr>
          <p:cNvPr id="4" name="Rectangle 3"/>
          <p:cNvSpPr/>
          <p:nvPr userDrawn="1"/>
        </p:nvSpPr>
        <p:spPr>
          <a:xfrm>
            <a:off x="0" y="0"/>
            <a:ext cx="9144000" cy="914400"/>
          </a:xfrm>
          <a:prstGeom prst="rect">
            <a:avLst/>
          </a:prstGeom>
          <a:gradFill flip="none" rotWithShape="1">
            <a:gsLst>
              <a:gs pos="20000">
                <a:srgbClr val="17375E"/>
              </a:gs>
              <a:gs pos="100000">
                <a:srgbClr val="376092"/>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29184" y="73152"/>
            <a:ext cx="769859" cy="769859"/>
          </a:xfrm>
          <a:prstGeom prst="rect">
            <a:avLst/>
          </a:prstGeom>
          <a:effectLst>
            <a:outerShdw blurRad="50800" dist="38100" dir="2700000" algn="tl" rotWithShape="0">
              <a:prstClr val="black">
                <a:alpha val="70000"/>
              </a:prstClr>
            </a:outerShdw>
          </a:effectLst>
        </p:spPr>
      </p:pic>
      <p:pic>
        <p:nvPicPr>
          <p:cNvPr id="12" name="Picture 5"/>
          <p:cNvPicPr>
            <a:picLocks noChangeAspect="1" noChangeArrowheads="1"/>
          </p:cNvPicPr>
          <p:nvPr userDrawn="1"/>
        </p:nvPicPr>
        <p:blipFill>
          <a:blip r:embed="rId8" cstate="email">
            <a:extLst>
              <a:ext uri="{28A0092B-C50C-407E-A947-70E740481C1C}">
                <a14:useLocalDpi xmlns:a14="http://schemas.microsoft.com/office/drawing/2010/main"/>
              </a:ext>
            </a:extLst>
          </a:blip>
          <a:stretch>
            <a:fillRect/>
          </a:stretch>
        </p:blipFill>
        <p:spPr bwMode="auto">
          <a:xfrm>
            <a:off x="8046720" y="54864"/>
            <a:ext cx="701654" cy="817036"/>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6080910"/>
      </p:ext>
    </p:extLst>
  </p:cSld>
  <p:clrMap bg1="lt1" tx1="dk1" bg2="lt2" tx2="dk2" accent1="accent1" accent2="accent2" accent3="accent3" accent4="accent4" accent5="accent5" accent6="accent6" hlink="hlink" folHlink="folHlink"/>
  <p:sldLayoutIdLst>
    <p:sldLayoutId id="2147483699" r:id="rId1"/>
    <p:sldLayoutId id="2147483695" r:id="rId2"/>
    <p:sldLayoutId id="2147483696" r:id="rId3"/>
    <p:sldLayoutId id="2147483697" r:id="rId4"/>
    <p:sldLayoutId id="2147483761" r:id="rId5"/>
  </p:sldLayoutIdLst>
  <p:hf sldNum="0" hdr="0" ftr="0" dt="0"/>
  <p:txStyles>
    <p:title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6409267"/>
            <a:ext cx="9144000" cy="457200"/>
          </a:xfrm>
          <a:prstGeom prst="rect">
            <a:avLst/>
          </a:prstGeom>
          <a:gradFill flip="none" rotWithShape="1">
            <a:gsLst>
              <a:gs pos="20000">
                <a:srgbClr val="17375E"/>
              </a:gs>
              <a:gs pos="100000">
                <a:srgbClr val="376092"/>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TextBox 10"/>
          <p:cNvSpPr txBox="1"/>
          <p:nvPr userDrawn="1"/>
        </p:nvSpPr>
        <p:spPr bwMode="auto">
          <a:xfrm>
            <a:off x="0" y="6499367"/>
            <a:ext cx="9144000" cy="276999"/>
          </a:xfrm>
          <a:prstGeom prst="rect">
            <a:avLst/>
          </a:prstGeom>
          <a:noFill/>
          <a:effectLst>
            <a:outerShdw blurRad="50800" dist="38100" dir="2700000" algn="t" rotWithShape="0">
              <a:prstClr val="black">
                <a:alpha val="40000"/>
              </a:prstClr>
            </a:outerShdw>
          </a:effectLst>
        </p:spPr>
        <p:txBody>
          <a:bodyPr>
            <a:spAutoFit/>
          </a:bodyPr>
          <a:lstStyle/>
          <a:p>
            <a:pPr algn="ctr" fontAlgn="auto">
              <a:spcBef>
                <a:spcPts val="0"/>
              </a:spcBef>
              <a:spcAft>
                <a:spcPts val="0"/>
              </a:spcAft>
              <a:defRPr/>
            </a:pPr>
            <a:r>
              <a:rPr lang="en-US" sz="1200" dirty="0">
                <a:solidFill>
                  <a:srgbClr val="FFFFFF"/>
                </a:solidFill>
                <a:latin typeface="Copperplate Gothic Bold" pitchFamily="34" charset="0"/>
                <a:ea typeface="Cambria Math" pitchFamily="18" charset="0"/>
              </a:rPr>
              <a:t>WARFIGHTER FIRST</a:t>
            </a:r>
          </a:p>
        </p:txBody>
      </p:sp>
      <p:sp>
        <p:nvSpPr>
          <p:cNvPr id="4" name="Rectangle 3"/>
          <p:cNvSpPr/>
          <p:nvPr userDrawn="1"/>
        </p:nvSpPr>
        <p:spPr>
          <a:xfrm>
            <a:off x="0" y="0"/>
            <a:ext cx="9144000" cy="914400"/>
          </a:xfrm>
          <a:prstGeom prst="rect">
            <a:avLst/>
          </a:prstGeom>
          <a:gradFill flip="none" rotWithShape="1">
            <a:gsLst>
              <a:gs pos="20000">
                <a:srgbClr val="17375E"/>
              </a:gs>
              <a:gs pos="100000">
                <a:srgbClr val="376092"/>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10" name="Picture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29184" y="73152"/>
            <a:ext cx="769859" cy="769859"/>
          </a:xfrm>
          <a:prstGeom prst="rect">
            <a:avLst/>
          </a:prstGeom>
          <a:effectLst>
            <a:outerShdw blurRad="50800" dist="38100" dir="2700000" algn="tl" rotWithShape="0">
              <a:prstClr val="black">
                <a:alpha val="70000"/>
              </a:prstClr>
            </a:outerShdw>
          </a:effectLst>
        </p:spPr>
      </p:pic>
      <p:pic>
        <p:nvPicPr>
          <p:cNvPr id="12" name="Picture 5"/>
          <p:cNvPicPr>
            <a:picLocks noChangeAspect="1" noChangeArrowheads="1"/>
          </p:cNvPicPr>
          <p:nvPr userDrawn="1"/>
        </p:nvPicPr>
        <p:blipFill>
          <a:blip r:embed="rId10" cstate="email">
            <a:extLst>
              <a:ext uri="{28A0092B-C50C-407E-A947-70E740481C1C}">
                <a14:useLocalDpi xmlns:a14="http://schemas.microsoft.com/office/drawing/2010/main"/>
              </a:ext>
            </a:extLst>
          </a:blip>
          <a:stretch>
            <a:fillRect/>
          </a:stretch>
        </p:blipFill>
        <p:spPr bwMode="auto">
          <a:xfrm>
            <a:off x="8046720" y="54864"/>
            <a:ext cx="701654" cy="81703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9411324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56" r:id="rId5"/>
    <p:sldLayoutId id="2147483760" r:id="rId6"/>
    <p:sldLayoutId id="2147483781" r:id="rId7"/>
  </p:sldLayoutIdLst>
  <p:hf sldNum="0" hdr="0" ftr="0" dt="0"/>
  <p:txStyles>
    <p:title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914400"/>
          </a:xfrm>
          <a:prstGeom prst="rect">
            <a:avLst/>
          </a:prstGeom>
          <a:gradFill flip="none" rotWithShape="1">
            <a:gsLst>
              <a:gs pos="20000">
                <a:srgbClr val="17375E"/>
              </a:gs>
              <a:gs pos="100000">
                <a:srgbClr val="376092"/>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29184" y="73152"/>
            <a:ext cx="769859" cy="769859"/>
          </a:xfrm>
          <a:prstGeom prst="rect">
            <a:avLst/>
          </a:prstGeom>
          <a:effectLst>
            <a:outerShdw blurRad="50800" dist="38100" dir="2700000" algn="tl" rotWithShape="0">
              <a:prstClr val="black">
                <a:alpha val="70000"/>
              </a:prstClr>
            </a:outerShdw>
          </a:effectLst>
        </p:spPr>
      </p:pic>
      <p:pic>
        <p:nvPicPr>
          <p:cNvPr id="12" name="Picture 5"/>
          <p:cNvPicPr>
            <a:picLocks noChangeAspect="1" noChangeArrowheads="1"/>
          </p:cNvPicPr>
          <p:nvPr userDrawn="1"/>
        </p:nvPicPr>
        <p:blipFill>
          <a:blip r:embed="rId8" cstate="email">
            <a:extLst>
              <a:ext uri="{28A0092B-C50C-407E-A947-70E740481C1C}">
                <a14:useLocalDpi xmlns:a14="http://schemas.microsoft.com/office/drawing/2010/main"/>
              </a:ext>
            </a:extLst>
          </a:blip>
          <a:stretch>
            <a:fillRect/>
          </a:stretch>
        </p:blipFill>
        <p:spPr bwMode="auto">
          <a:xfrm>
            <a:off x="8046720" y="54864"/>
            <a:ext cx="701654" cy="81703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0" y="6409267"/>
            <a:ext cx="9144000" cy="457200"/>
          </a:xfrm>
          <a:prstGeom prst="rect">
            <a:avLst/>
          </a:prstGeom>
          <a:gradFill flip="none" rotWithShape="1">
            <a:gsLst>
              <a:gs pos="20000">
                <a:srgbClr val="17375E"/>
              </a:gs>
              <a:gs pos="100000">
                <a:srgbClr val="376092"/>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TextBox 5"/>
          <p:cNvSpPr txBox="1"/>
          <p:nvPr userDrawn="1"/>
        </p:nvSpPr>
        <p:spPr bwMode="auto">
          <a:xfrm>
            <a:off x="0" y="6480452"/>
            <a:ext cx="9144000" cy="276999"/>
          </a:xfrm>
          <a:prstGeom prst="rect">
            <a:avLst/>
          </a:prstGeom>
          <a:noFill/>
          <a:effectLst>
            <a:outerShdw blurRad="50800" dist="38100" dir="2700000" algn="t" rotWithShape="0">
              <a:prstClr val="black">
                <a:alpha val="40000"/>
              </a:prstClr>
            </a:outerShdw>
          </a:effectLst>
        </p:spPr>
        <p:txBody>
          <a:bodyPr>
            <a:spAutoFit/>
          </a:bodyPr>
          <a:lstStyle/>
          <a:p>
            <a:pPr algn="ctr" fontAlgn="auto">
              <a:spcBef>
                <a:spcPts val="0"/>
              </a:spcBef>
              <a:spcAft>
                <a:spcPts val="0"/>
              </a:spcAft>
              <a:defRPr/>
            </a:pPr>
            <a:r>
              <a:rPr lang="en-US" sz="1200" dirty="0">
                <a:solidFill>
                  <a:srgbClr val="FFFFFF"/>
                </a:solidFill>
                <a:latin typeface="Copperplate Gothic Bold" pitchFamily="34" charset="0"/>
                <a:ea typeface="Cambria Math" pitchFamily="18" charset="0"/>
              </a:rPr>
              <a:t>WARFIGHTER FIRST</a:t>
            </a:r>
          </a:p>
        </p:txBody>
      </p:sp>
    </p:spTree>
    <p:extLst>
      <p:ext uri="{BB962C8B-B14F-4D97-AF65-F5344CB8AC3E}">
        <p14:creationId xmlns:p14="http://schemas.microsoft.com/office/powerpoint/2010/main" val="368262386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Lst>
  <p:hf sldNum="0" hdr="0" ftr="0" dt="0"/>
  <p:txStyles>
    <p:title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3812470"/>
      </p:ext>
    </p:extLst>
  </p:cSld>
  <p:clrMap bg1="lt1" tx1="dk1" bg2="lt2" tx2="dk2" accent1="accent1" accent2="accent2" accent3="accent3" accent4="accent4" accent5="accent5" accent6="accent6" hlink="hlink" folHlink="folHlink"/>
  <p:sldLayoutIdLst>
    <p:sldLayoutId id="2147483745"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38100" y="6409267"/>
            <a:ext cx="9220200" cy="457200"/>
          </a:xfrm>
          <a:prstGeom prst="rect">
            <a:avLst/>
          </a:prstGeom>
          <a:gradFill flip="none" rotWithShape="1">
            <a:gsLst>
              <a:gs pos="20000">
                <a:schemeClr val="tx2">
                  <a:lumMod val="75000"/>
                </a:schemeClr>
              </a:gs>
              <a:gs pos="100000">
                <a:schemeClr val="accent1">
                  <a:lumMod val="7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3" name="Rectangle 12"/>
          <p:cNvSpPr/>
          <p:nvPr/>
        </p:nvSpPr>
        <p:spPr>
          <a:xfrm>
            <a:off x="-25400" y="0"/>
            <a:ext cx="9220200" cy="990600"/>
          </a:xfrm>
          <a:prstGeom prst="rect">
            <a:avLst/>
          </a:prstGeom>
          <a:gradFill flip="none" rotWithShape="1">
            <a:gsLst>
              <a:gs pos="20000">
                <a:schemeClr val="tx2">
                  <a:lumMod val="75000"/>
                </a:schemeClr>
              </a:gs>
              <a:gs pos="100000">
                <a:schemeClr val="accent1">
                  <a:lumMod val="7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 name="TextBox 9"/>
          <p:cNvSpPr txBox="1">
            <a:spLocks noChangeArrowheads="1"/>
          </p:cNvSpPr>
          <p:nvPr/>
        </p:nvSpPr>
        <p:spPr bwMode="auto">
          <a:xfrm>
            <a:off x="266700" y="100013"/>
            <a:ext cx="8724900" cy="7381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2800" dirty="0">
                <a:solidFill>
                  <a:prstClr val="white"/>
                </a:solidFill>
                <a:latin typeface="Copperplate Gothic Bold" charset="0"/>
                <a:cs typeface="Cambria Math" charset="0"/>
              </a:rPr>
              <a:t>DEFENSE LOGISTICS AGENCY</a:t>
            </a:r>
          </a:p>
          <a:p>
            <a:pPr algn="ctr" eaLnBrk="1" hangingPunct="1">
              <a:defRPr/>
            </a:pPr>
            <a:r>
              <a:rPr lang="en-US" sz="1400" dirty="0">
                <a:solidFill>
                  <a:prstClr val="white"/>
                </a:solidFill>
                <a:latin typeface="Copperplate Gothic Bold" charset="0"/>
                <a:cs typeface="Cambria Math" charset="0"/>
              </a:rPr>
              <a:t>AMERICA</a:t>
            </a:r>
            <a:r>
              <a:rPr lang="ja-JP" altLang="en-US" sz="1400" dirty="0">
                <a:solidFill>
                  <a:prstClr val="white"/>
                </a:solidFill>
                <a:latin typeface="Copperplate Gothic Bold" charset="0"/>
                <a:cs typeface="Cambria Math" charset="0"/>
              </a:rPr>
              <a:t>’</a:t>
            </a:r>
            <a:r>
              <a:rPr lang="en-US" sz="1400" dirty="0">
                <a:solidFill>
                  <a:prstClr val="white"/>
                </a:solidFill>
                <a:latin typeface="Copperplate Gothic Bold" charset="0"/>
                <a:cs typeface="Cambria Math" charset="0"/>
              </a:rPr>
              <a:t>S COMBAT LOGISTICS SUPPORT AGENCY</a:t>
            </a:r>
          </a:p>
        </p:txBody>
      </p:sp>
      <p:pic>
        <p:nvPicPr>
          <p:cNvPr id="13319" name="Picture 5"/>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7963449" y="125922"/>
            <a:ext cx="701654" cy="81703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970029"/>
            <a:ext cx="9143996" cy="5491252"/>
          </a:xfrm>
          <a:prstGeom prst="rect">
            <a:avLst/>
          </a:prstGeom>
        </p:spPr>
      </p:pic>
      <p:sp>
        <p:nvSpPr>
          <p:cNvPr id="11" name="TextBox 10"/>
          <p:cNvSpPr txBox="1"/>
          <p:nvPr userDrawn="1"/>
        </p:nvSpPr>
        <p:spPr bwMode="auto">
          <a:xfrm>
            <a:off x="0" y="6480452"/>
            <a:ext cx="9144000" cy="276999"/>
          </a:xfrm>
          <a:prstGeom prst="rect">
            <a:avLst/>
          </a:prstGeom>
          <a:noFill/>
          <a:effectLst>
            <a:outerShdw blurRad="50800" dist="38100" dir="2700000" algn="t" rotWithShape="0">
              <a:prstClr val="black">
                <a:alpha val="40000"/>
              </a:prstClr>
            </a:outerShdw>
          </a:effectLst>
        </p:spPr>
        <p:txBody>
          <a:bodyPr>
            <a:spAutoFit/>
          </a:bodyPr>
          <a:lstStyle/>
          <a:p>
            <a:pPr algn="ctr" fontAlgn="auto">
              <a:spcBef>
                <a:spcPts val="0"/>
              </a:spcBef>
              <a:spcAft>
                <a:spcPts val="0"/>
              </a:spcAft>
              <a:defRPr/>
            </a:pPr>
            <a:r>
              <a:rPr lang="en-US" sz="1200" dirty="0">
                <a:solidFill>
                  <a:srgbClr val="FFFFFF"/>
                </a:solidFill>
                <a:latin typeface="Copperplate Gothic Bold" pitchFamily="34" charset="0"/>
                <a:ea typeface="Cambria Math" pitchFamily="18" charset="0"/>
              </a:rPr>
              <a:t>WARFIGHTER FIRST</a:t>
            </a:r>
          </a:p>
        </p:txBody>
      </p:sp>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37319" y="96160"/>
            <a:ext cx="799690" cy="799690"/>
          </a:xfrm>
          <a:prstGeom prst="rect">
            <a:avLst/>
          </a:prstGeom>
        </p:spPr>
      </p:pic>
    </p:spTree>
    <p:extLst>
      <p:ext uri="{BB962C8B-B14F-4D97-AF65-F5344CB8AC3E}">
        <p14:creationId xmlns:p14="http://schemas.microsoft.com/office/powerpoint/2010/main" val="2019478040"/>
      </p:ext>
    </p:extLst>
  </p:cSld>
  <p:clrMap bg1="lt1" tx1="dk1" bg2="lt2" tx2="dk2" accent1="accent1" accent2="accent2" accent3="accent3" accent4="accent4" accent5="accent5" accent6="accent6" hlink="hlink" folHlink="folHlink"/>
  <p:sldLayoutIdLst>
    <p:sldLayoutId id="2147483749" r:id="rId1"/>
  </p:sldLayoutIdLst>
  <p:hf sldNum="0" hdr="0" ftr="0" dt="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l="-12000" r="-12000"/>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6409267"/>
            <a:ext cx="9144000" cy="457200"/>
          </a:xfrm>
          <a:prstGeom prst="rect">
            <a:avLst/>
          </a:prstGeom>
          <a:gradFill flip="none" rotWithShape="1">
            <a:gsLst>
              <a:gs pos="20000">
                <a:srgbClr val="17375E"/>
              </a:gs>
              <a:gs pos="100000">
                <a:srgbClr val="376092"/>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TextBox 10"/>
          <p:cNvSpPr txBox="1"/>
          <p:nvPr userDrawn="1"/>
        </p:nvSpPr>
        <p:spPr bwMode="auto">
          <a:xfrm>
            <a:off x="0" y="6499367"/>
            <a:ext cx="9144000" cy="276999"/>
          </a:xfrm>
          <a:prstGeom prst="rect">
            <a:avLst/>
          </a:prstGeom>
          <a:noFill/>
          <a:effectLst>
            <a:outerShdw blurRad="50800" dist="38100" dir="2700000" algn="t" rotWithShape="0">
              <a:prstClr val="black">
                <a:alpha val="40000"/>
              </a:prstClr>
            </a:outerShdw>
          </a:effectLst>
        </p:spPr>
        <p:txBody>
          <a:bodyPr>
            <a:spAutoFit/>
          </a:bodyPr>
          <a:lstStyle/>
          <a:p>
            <a:pPr algn="ctr" fontAlgn="auto">
              <a:spcBef>
                <a:spcPts val="0"/>
              </a:spcBef>
              <a:spcAft>
                <a:spcPts val="0"/>
              </a:spcAft>
              <a:defRPr/>
            </a:pPr>
            <a:r>
              <a:rPr lang="en-US" sz="1200" dirty="0">
                <a:solidFill>
                  <a:srgbClr val="FFFFFF"/>
                </a:solidFill>
                <a:latin typeface="Copperplate Gothic Bold" pitchFamily="34" charset="0"/>
                <a:ea typeface="Cambria Math" pitchFamily="18" charset="0"/>
              </a:rPr>
              <a:t>WARFIGHTER FIRST</a:t>
            </a:r>
          </a:p>
        </p:txBody>
      </p:sp>
      <p:sp>
        <p:nvSpPr>
          <p:cNvPr id="4" name="Rectangle 3"/>
          <p:cNvSpPr/>
          <p:nvPr userDrawn="1"/>
        </p:nvSpPr>
        <p:spPr>
          <a:xfrm>
            <a:off x="0" y="0"/>
            <a:ext cx="9144000" cy="914400"/>
          </a:xfrm>
          <a:prstGeom prst="rect">
            <a:avLst/>
          </a:prstGeom>
          <a:gradFill flip="none" rotWithShape="1">
            <a:gsLst>
              <a:gs pos="20000">
                <a:srgbClr val="17375E"/>
              </a:gs>
              <a:gs pos="100000">
                <a:srgbClr val="376092"/>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10" name="Picture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29184" y="73152"/>
            <a:ext cx="769859" cy="769859"/>
          </a:xfrm>
          <a:prstGeom prst="rect">
            <a:avLst/>
          </a:prstGeom>
          <a:effectLst>
            <a:outerShdw blurRad="50800" dist="38100" dir="2700000" algn="tl" rotWithShape="0">
              <a:prstClr val="black">
                <a:alpha val="70000"/>
              </a:prstClr>
            </a:outerShdw>
          </a:effectLst>
        </p:spPr>
      </p:pic>
      <p:pic>
        <p:nvPicPr>
          <p:cNvPr id="12" name="Picture 5"/>
          <p:cNvPicPr>
            <a:picLocks noChangeAspect="1" noChangeArrowheads="1"/>
          </p:cNvPicPr>
          <p:nvPr userDrawn="1"/>
        </p:nvPicPr>
        <p:blipFill>
          <a:blip r:embed="rId10" cstate="email">
            <a:extLst>
              <a:ext uri="{28A0092B-C50C-407E-A947-70E740481C1C}">
                <a14:useLocalDpi xmlns:a14="http://schemas.microsoft.com/office/drawing/2010/main"/>
              </a:ext>
            </a:extLst>
          </a:blip>
          <a:stretch>
            <a:fillRect/>
          </a:stretch>
        </p:blipFill>
        <p:spPr bwMode="auto">
          <a:xfrm>
            <a:off x="8046720" y="54864"/>
            <a:ext cx="701654" cy="817036"/>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0353739"/>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Lst>
  <p:hf sldNum="0" hdr="0" ftr="0" dt="0"/>
  <p:txStyles>
    <p:title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6409267"/>
            <a:ext cx="9144000" cy="457200"/>
          </a:xfrm>
          <a:prstGeom prst="rect">
            <a:avLst/>
          </a:prstGeom>
          <a:gradFill flip="none" rotWithShape="1">
            <a:gsLst>
              <a:gs pos="20000">
                <a:srgbClr val="17375E"/>
              </a:gs>
              <a:gs pos="100000">
                <a:srgbClr val="376092"/>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TextBox 10"/>
          <p:cNvSpPr txBox="1"/>
          <p:nvPr userDrawn="1"/>
        </p:nvSpPr>
        <p:spPr bwMode="auto">
          <a:xfrm>
            <a:off x="0" y="6499367"/>
            <a:ext cx="9144000" cy="276999"/>
          </a:xfrm>
          <a:prstGeom prst="rect">
            <a:avLst/>
          </a:prstGeom>
          <a:noFill/>
          <a:effectLst>
            <a:outerShdw blurRad="50800" dist="38100" dir="2700000" algn="t" rotWithShape="0">
              <a:prstClr val="black">
                <a:alpha val="40000"/>
              </a:prstClr>
            </a:outerShdw>
          </a:effectLst>
        </p:spPr>
        <p:txBody>
          <a:bodyPr>
            <a:spAutoFit/>
          </a:bodyPr>
          <a:lstStyle/>
          <a:p>
            <a:pPr algn="ctr" fontAlgn="auto">
              <a:spcBef>
                <a:spcPts val="0"/>
              </a:spcBef>
              <a:spcAft>
                <a:spcPts val="0"/>
              </a:spcAft>
              <a:defRPr/>
            </a:pPr>
            <a:r>
              <a:rPr lang="en-US" sz="1200" dirty="0">
                <a:solidFill>
                  <a:srgbClr val="FFFFFF"/>
                </a:solidFill>
                <a:latin typeface="Copperplate Gothic Bold" pitchFamily="34" charset="0"/>
                <a:ea typeface="Cambria Math" pitchFamily="18" charset="0"/>
              </a:rPr>
              <a:t>WARFIGHTER FIRST</a:t>
            </a:r>
          </a:p>
        </p:txBody>
      </p:sp>
      <p:sp>
        <p:nvSpPr>
          <p:cNvPr id="4" name="Rectangle 3"/>
          <p:cNvSpPr/>
          <p:nvPr userDrawn="1"/>
        </p:nvSpPr>
        <p:spPr>
          <a:xfrm>
            <a:off x="0" y="0"/>
            <a:ext cx="9144000" cy="914400"/>
          </a:xfrm>
          <a:prstGeom prst="rect">
            <a:avLst/>
          </a:prstGeom>
          <a:gradFill flip="none" rotWithShape="1">
            <a:gsLst>
              <a:gs pos="20000">
                <a:srgbClr val="17375E"/>
              </a:gs>
              <a:gs pos="100000">
                <a:srgbClr val="376092"/>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9184" y="73152"/>
            <a:ext cx="769859" cy="769859"/>
          </a:xfrm>
          <a:prstGeom prst="rect">
            <a:avLst/>
          </a:prstGeom>
          <a:effectLst>
            <a:outerShdw blurRad="50800" dist="38100" dir="2700000" algn="tl" rotWithShape="0">
              <a:prstClr val="black">
                <a:alpha val="70000"/>
              </a:prstClr>
            </a:outerShdw>
          </a:effectLst>
        </p:spPr>
      </p:pic>
      <p:pic>
        <p:nvPicPr>
          <p:cNvPr id="12" name="Picture 5"/>
          <p:cNvPicPr>
            <a:picLocks noChangeAspect="1" noChangeArrowheads="1"/>
          </p:cNvPicPr>
          <p:nvPr userDrawn="1"/>
        </p:nvPicPr>
        <p:blipFill>
          <a:blip r:embed="rId12" cstate="email">
            <a:extLst>
              <a:ext uri="{28A0092B-C50C-407E-A947-70E740481C1C}">
                <a14:useLocalDpi xmlns:a14="http://schemas.microsoft.com/office/drawing/2010/main"/>
              </a:ext>
            </a:extLst>
          </a:blip>
          <a:stretch>
            <a:fillRect/>
          </a:stretch>
        </p:blipFill>
        <p:spPr bwMode="auto">
          <a:xfrm>
            <a:off x="8046720" y="54864"/>
            <a:ext cx="701654" cy="817036"/>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925543"/>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6" r:id="rId5"/>
    <p:sldLayoutId id="2147483777" r:id="rId6"/>
    <p:sldLayoutId id="2147483778" r:id="rId7"/>
    <p:sldLayoutId id="2147483779" r:id="rId8"/>
    <p:sldLayoutId id="2147483780" r:id="rId9"/>
  </p:sldLayoutIdLst>
  <p:hf sldNum="0" hdr="0" ftr="0" dt="0"/>
  <p:txStyles>
    <p:title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hyperlink" Target="https://www.esd.whs.mil/Portals/54/Documents/DD/issuances/dodm/416021_vol4.pdf"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www.dla.mil/DispositionServices/Offers/CustomerSupport/Library/Handbooks.aspx" TargetMode="External"/><Relationship Id="rId7" Type="http://schemas.openxmlformats.org/officeDocument/2006/relationships/hyperlink" Target="https://ice.disa.mil/index.cfm?fa=card&amp;s=683&amp;sp=128709&amp;dep=*DoD" TargetMode="External"/><Relationship Id="rId2" Type="http://schemas.openxmlformats.org/officeDocument/2006/relationships/hyperlink" Target="https://www.dla.mil/DispositionServices.aspx" TargetMode="External"/><Relationship Id="rId1" Type="http://schemas.openxmlformats.org/officeDocument/2006/relationships/slideLayout" Target="../slideLayouts/slideLayout13.xml"/><Relationship Id="rId6" Type="http://schemas.openxmlformats.org/officeDocument/2006/relationships/hyperlink" Target="https://headquarters.dla.mil/DLA_Customer/Operations/Publications.aspx" TargetMode="External"/><Relationship Id="rId5" Type="http://schemas.openxmlformats.org/officeDocument/2006/relationships/hyperlink" Target="http://www.dla.mil/DispositionServices/networkoptimization/" TargetMode="External"/><Relationship Id="rId4" Type="http://schemas.openxmlformats.org/officeDocument/2006/relationships/hyperlink" Target="http://www.dla.mil/DDSR/"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www.esd.whs.mil/Portals/54/Documents/DD/issuances/dodm/416021_vol4.pdf"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public.logisticsinformationservice.dla.mil/H2/search.aspx"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7.jp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27615" y="3053106"/>
            <a:ext cx="4648200" cy="400110"/>
          </a:xfrm>
          <a:prstGeom prst="rect">
            <a:avLst/>
          </a:prstGeom>
          <a:noFill/>
        </p:spPr>
        <p:txBody>
          <a:bodyPr wrap="square" rtlCol="0">
            <a:spAutoFit/>
          </a:bodyPr>
          <a:lstStyle/>
          <a:p>
            <a:pPr algn="ctr" defTabSz="914400" fontAlgn="base">
              <a:spcBef>
                <a:spcPct val="0"/>
              </a:spcBef>
              <a:spcAft>
                <a:spcPct val="0"/>
              </a:spcAft>
            </a:pPr>
            <a:endParaRPr lang="en-US" sz="2000" b="1" i="1" dirty="0">
              <a:solidFill>
                <a:prstClr val="black"/>
              </a:solidFill>
              <a:latin typeface="Calibri"/>
              <a:cs typeface="Arial" panose="020B0604020202020204" pitchFamily="34" charset="0"/>
            </a:endParaRPr>
          </a:p>
        </p:txBody>
      </p:sp>
      <p:sp>
        <p:nvSpPr>
          <p:cNvPr id="7" name="TextBox 6"/>
          <p:cNvSpPr txBox="1"/>
          <p:nvPr/>
        </p:nvSpPr>
        <p:spPr>
          <a:xfrm>
            <a:off x="2974572" y="3053106"/>
            <a:ext cx="4354286" cy="1754326"/>
          </a:xfrm>
          <a:prstGeom prst="rect">
            <a:avLst/>
          </a:prstGeom>
          <a:noFill/>
        </p:spPr>
        <p:txBody>
          <a:bodyPr wrap="square" rtlCol="0">
            <a:spAutoFit/>
          </a:bodyPr>
          <a:lstStyle/>
          <a:p>
            <a:pPr algn="ctr"/>
            <a:r>
              <a:rPr lang="en-US" sz="3600" b="1" dirty="0">
                <a:latin typeface="+mj-lt"/>
                <a:cs typeface="Times New Roman" panose="02020603050405020304" pitchFamily="18" charset="0"/>
              </a:rPr>
              <a:t>Turn-in Guidance for Disposition of</a:t>
            </a:r>
          </a:p>
          <a:p>
            <a:pPr algn="ctr"/>
            <a:r>
              <a:rPr lang="en-US" sz="3600" b="1" dirty="0">
                <a:solidFill>
                  <a:srgbClr val="FF0000"/>
                </a:solidFill>
                <a:latin typeface="+mj-lt"/>
                <a:cs typeface="Times New Roman" panose="02020603050405020304" pitchFamily="18" charset="0"/>
              </a:rPr>
              <a:t>Sensitive Property</a:t>
            </a:r>
          </a:p>
        </p:txBody>
      </p:sp>
    </p:spTree>
    <p:extLst>
      <p:ext uri="{BB962C8B-B14F-4D97-AF65-F5344CB8AC3E}">
        <p14:creationId xmlns:p14="http://schemas.microsoft.com/office/powerpoint/2010/main" val="3180812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2774" y="2497667"/>
            <a:ext cx="3505200" cy="1964265"/>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bject 14"/>
          <p:cNvSpPr/>
          <p:nvPr/>
        </p:nvSpPr>
        <p:spPr>
          <a:xfrm>
            <a:off x="134887" y="4539620"/>
            <a:ext cx="3505200" cy="1803400"/>
          </a:xfrm>
          <a:prstGeom prst="rect">
            <a:avLst/>
          </a:prstGeom>
          <a:blipFill>
            <a:blip r:embed="rId3" cstate="print"/>
            <a:stretch>
              <a:fillRect/>
            </a:stretch>
          </a:blipFill>
        </p:spPr>
        <p:txBody>
          <a:bodyPr wrap="square" lIns="0" tIns="0" rIns="0" bIns="0" rtlCol="0"/>
          <a:lstStyle/>
          <a:p>
            <a:endParaRPr dirty="0"/>
          </a:p>
        </p:txBody>
      </p:sp>
      <p:sp>
        <p:nvSpPr>
          <p:cNvPr id="16" name="object 16"/>
          <p:cNvSpPr txBox="1">
            <a:spLocks noGrp="1"/>
          </p:cNvSpPr>
          <p:nvPr>
            <p:ph type="title"/>
          </p:nvPr>
        </p:nvSpPr>
        <p:spPr>
          <a:xfrm>
            <a:off x="1887487" y="244939"/>
            <a:ext cx="5440601" cy="566181"/>
          </a:xfrm>
          <a:prstGeom prst="rect">
            <a:avLst/>
          </a:prstGeom>
        </p:spPr>
        <p:txBody>
          <a:bodyPr vert="horz" wrap="square" lIns="0" tIns="12065" rIns="0" bIns="0" rtlCol="0">
            <a:spAutoFit/>
          </a:bodyPr>
          <a:lstStyle/>
          <a:p>
            <a:pPr marL="12700">
              <a:lnSpc>
                <a:spcPct val="100000"/>
              </a:lnSpc>
              <a:spcBef>
                <a:spcPts val="95"/>
              </a:spcBef>
            </a:pPr>
            <a:r>
              <a:rPr spc="-5" dirty="0">
                <a:solidFill>
                  <a:schemeClr val="bg1"/>
                </a:solidFill>
              </a:rPr>
              <a:t>Hard Drive</a:t>
            </a:r>
            <a:r>
              <a:rPr lang="en-US" spc="-5" dirty="0">
                <a:solidFill>
                  <a:schemeClr val="bg1"/>
                </a:solidFill>
              </a:rPr>
              <a:t> Scrap</a:t>
            </a:r>
            <a:r>
              <a:rPr spc="-120" dirty="0">
                <a:solidFill>
                  <a:schemeClr val="bg1"/>
                </a:solidFill>
              </a:rPr>
              <a:t> </a:t>
            </a:r>
            <a:r>
              <a:rPr spc="-60" dirty="0">
                <a:solidFill>
                  <a:schemeClr val="bg1"/>
                </a:solidFill>
              </a:rPr>
              <a:t>Turn-In</a:t>
            </a:r>
          </a:p>
        </p:txBody>
      </p:sp>
      <p:sp>
        <p:nvSpPr>
          <p:cNvPr id="17" name="object 17"/>
          <p:cNvSpPr txBox="1"/>
          <p:nvPr/>
        </p:nvSpPr>
        <p:spPr>
          <a:xfrm>
            <a:off x="67154" y="971968"/>
            <a:ext cx="8013065" cy="4745530"/>
          </a:xfrm>
          <a:prstGeom prst="rect">
            <a:avLst/>
          </a:prstGeom>
          <a:ln>
            <a:solidFill>
              <a:schemeClr val="tx1"/>
            </a:solidFill>
          </a:ln>
        </p:spPr>
        <p:txBody>
          <a:bodyPr vert="horz" wrap="square" lIns="0" tIns="13335" rIns="0" bIns="0" rtlCol="0">
            <a:spAutoFit/>
          </a:bodyPr>
          <a:lstStyle/>
          <a:p>
            <a:pPr marL="14604">
              <a:lnSpc>
                <a:spcPct val="100000"/>
              </a:lnSpc>
              <a:spcBef>
                <a:spcPts val="105"/>
              </a:spcBef>
            </a:pPr>
            <a:r>
              <a:rPr sz="2000" dirty="0">
                <a:latin typeface="Arial" panose="020B0604020202020204" pitchFamily="34" charset="0"/>
                <a:cs typeface="Arial" panose="020B0604020202020204" pitchFamily="34" charset="0"/>
              </a:rPr>
              <a:t>A </a:t>
            </a:r>
            <a:r>
              <a:rPr sz="2000" spc="-5" dirty="0">
                <a:latin typeface="Arial" panose="020B0604020202020204" pitchFamily="34" charset="0"/>
                <a:cs typeface="Arial" panose="020B0604020202020204" pitchFamily="34" charset="0"/>
              </a:rPr>
              <a:t>label </a:t>
            </a:r>
            <a:r>
              <a:rPr sz="2000" i="1" u="sng" spc="-5" dirty="0">
                <a:solidFill>
                  <a:srgbClr val="FF0000"/>
                </a:solidFill>
                <a:uFill>
                  <a:solidFill>
                    <a:srgbClr val="FF0000"/>
                  </a:solidFill>
                </a:uFill>
                <a:latin typeface="Arial" panose="020B0604020202020204" pitchFamily="34" charset="0"/>
                <a:cs typeface="Arial" panose="020B0604020202020204" pitchFamily="34" charset="0"/>
              </a:rPr>
              <a:t>is </a:t>
            </a:r>
            <a:r>
              <a:rPr sz="2000" i="1" u="sng" spc="5" dirty="0">
                <a:solidFill>
                  <a:srgbClr val="FF0000"/>
                </a:solidFill>
                <a:uFill>
                  <a:solidFill>
                    <a:srgbClr val="FF0000"/>
                  </a:solidFill>
                </a:uFill>
                <a:latin typeface="Arial" panose="020B0604020202020204" pitchFamily="34" charset="0"/>
                <a:cs typeface="Arial" panose="020B0604020202020204" pitchFamily="34" charset="0"/>
              </a:rPr>
              <a:t>not</a:t>
            </a:r>
            <a:r>
              <a:rPr sz="2000" i="1" spc="5" dirty="0">
                <a:solidFill>
                  <a:srgbClr val="FF0000"/>
                </a:solidFill>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required </a:t>
            </a:r>
            <a:r>
              <a:rPr sz="2000" spc="-5" dirty="0">
                <a:latin typeface="Arial" panose="020B0604020202020204" pitchFamily="34" charset="0"/>
                <a:cs typeface="Arial" panose="020B0604020202020204" pitchFamily="34" charset="0"/>
              </a:rPr>
              <a:t>if </a:t>
            </a:r>
            <a:r>
              <a:rPr sz="2000" dirty="0">
                <a:latin typeface="Arial" panose="020B0604020202020204" pitchFamily="34" charset="0"/>
                <a:cs typeface="Arial" panose="020B0604020202020204" pitchFamily="34" charset="0"/>
              </a:rPr>
              <a:t>hard drive </a:t>
            </a:r>
            <a:r>
              <a:rPr sz="2000" spc="-5" dirty="0">
                <a:latin typeface="Arial" panose="020B0604020202020204" pitchFamily="34" charset="0"/>
                <a:cs typeface="Arial" panose="020B0604020202020204" pitchFamily="34" charset="0"/>
              </a:rPr>
              <a:t>is </a:t>
            </a:r>
            <a:r>
              <a:rPr sz="2000" i="1" dirty="0">
                <a:latin typeface="Arial" panose="020B0604020202020204" pitchFamily="34" charset="0"/>
                <a:cs typeface="Arial" panose="020B0604020202020204" pitchFamily="34" charset="0"/>
              </a:rPr>
              <a:t>destroyed </a:t>
            </a:r>
            <a:r>
              <a:rPr sz="2000" dirty="0">
                <a:latin typeface="Arial" panose="020B0604020202020204" pitchFamily="34" charset="0"/>
                <a:cs typeface="Arial" panose="020B0604020202020204" pitchFamily="34" charset="0"/>
              </a:rPr>
              <a:t>and turned </a:t>
            </a:r>
            <a:r>
              <a:rPr sz="2000" spc="-5" dirty="0">
                <a:latin typeface="Arial" panose="020B0604020202020204" pitchFamily="34" charset="0"/>
                <a:cs typeface="Arial" panose="020B0604020202020204" pitchFamily="34" charset="0"/>
              </a:rPr>
              <a:t>in as</a:t>
            </a:r>
            <a:r>
              <a:rPr sz="2000" spc="-235"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S</a:t>
            </a:r>
            <a:r>
              <a:rPr sz="2000" i="1" dirty="0">
                <a:latin typeface="Arial" panose="020B0604020202020204" pitchFamily="34" charset="0"/>
                <a:cs typeface="Arial" panose="020B0604020202020204" pitchFamily="34" charset="0"/>
              </a:rPr>
              <a:t>crap.</a:t>
            </a:r>
            <a:endParaRPr sz="2000" dirty="0">
              <a:latin typeface="Arial" panose="020B0604020202020204" pitchFamily="34" charset="0"/>
              <a:cs typeface="Arial" panose="020B0604020202020204" pitchFamily="34" charset="0"/>
            </a:endParaRPr>
          </a:p>
          <a:p>
            <a:pPr>
              <a:lnSpc>
                <a:spcPct val="100000"/>
              </a:lnSpc>
              <a:spcBef>
                <a:spcPts val="5"/>
              </a:spcBef>
            </a:pPr>
            <a:endParaRPr sz="1000" dirty="0">
              <a:latin typeface="Arial" panose="020B0604020202020204" pitchFamily="34" charset="0"/>
              <a:cs typeface="Arial" panose="020B0604020202020204" pitchFamily="34" charset="0"/>
            </a:endParaRPr>
          </a:p>
          <a:p>
            <a:pPr marL="15240" marR="5080">
              <a:lnSpc>
                <a:spcPts val="2280"/>
              </a:lnSpc>
            </a:pPr>
            <a:r>
              <a:rPr sz="2000" dirty="0">
                <a:latin typeface="Arial" panose="020B0604020202020204" pitchFamily="34" charset="0"/>
                <a:cs typeface="Arial" panose="020B0604020202020204" pitchFamily="34" charset="0"/>
              </a:rPr>
              <a:t>The following </a:t>
            </a:r>
            <a:r>
              <a:rPr sz="2000" spc="-5" dirty="0">
                <a:latin typeface="Arial" panose="020B0604020202020204" pitchFamily="34" charset="0"/>
                <a:cs typeface="Arial" panose="020B0604020202020204" pitchFamily="34" charset="0"/>
              </a:rPr>
              <a:t>statement must </a:t>
            </a:r>
            <a:r>
              <a:rPr sz="2000" dirty="0">
                <a:latin typeface="Arial" panose="020B0604020202020204" pitchFamily="34" charset="0"/>
                <a:cs typeface="Arial" panose="020B0604020202020204" pitchFamily="34" charset="0"/>
              </a:rPr>
              <a:t>be on/or </a:t>
            </a:r>
            <a:r>
              <a:rPr sz="2000" spc="-5" dirty="0">
                <a:latin typeface="Arial" panose="020B0604020202020204" pitchFamily="34" charset="0"/>
                <a:cs typeface="Arial" panose="020B0604020202020204" pitchFamily="34" charset="0"/>
              </a:rPr>
              <a:t>with </a:t>
            </a:r>
            <a:r>
              <a:rPr sz="2000" dirty="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turn in document</a:t>
            </a:r>
            <a:r>
              <a:rPr sz="2000" dirty="0">
                <a:latin typeface="Arial" panose="020B0604020202020204" pitchFamily="34" charset="0"/>
                <a:cs typeface="Arial" panose="020B0604020202020204" pitchFamily="34" charset="0"/>
              </a:rPr>
              <a:t> </a:t>
            </a:r>
            <a:r>
              <a:rPr sz="2000" spc="-5" dirty="0">
                <a:latin typeface="Arial" panose="020B0604020202020204" pitchFamily="34" charset="0"/>
                <a:cs typeface="Arial" panose="020B0604020202020204" pitchFamily="34" charset="0"/>
              </a:rPr>
              <a:t>if </a:t>
            </a:r>
            <a:r>
              <a:rPr sz="2000" dirty="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G</a:t>
            </a:r>
            <a:r>
              <a:rPr sz="2000" dirty="0">
                <a:latin typeface="Arial" panose="020B0604020202020204" pitchFamily="34" charset="0"/>
                <a:cs typeface="Arial" panose="020B0604020202020204" pitchFamily="34" charset="0"/>
              </a:rPr>
              <a:t>enerator</a:t>
            </a:r>
            <a:r>
              <a:rPr sz="2000" spc="-24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requires </a:t>
            </a:r>
            <a:r>
              <a:rPr sz="2000" spc="-5" dirty="0">
                <a:latin typeface="Arial" panose="020B0604020202020204" pitchFamily="34" charset="0"/>
                <a:cs typeface="Arial" panose="020B0604020202020204" pitchFamily="34" charset="0"/>
              </a:rPr>
              <a:t>verification that </a:t>
            </a:r>
            <a:r>
              <a:rPr sz="2000" dirty="0">
                <a:latin typeface="Arial" panose="020B0604020202020204" pitchFamily="34" charset="0"/>
                <a:cs typeface="Arial" panose="020B0604020202020204" pitchFamily="34" charset="0"/>
              </a:rPr>
              <a:t>the hard drive w</a:t>
            </a:r>
            <a:r>
              <a:rPr lang="en-US" sz="2000" dirty="0">
                <a:latin typeface="Arial" panose="020B0604020202020204" pitchFamily="34" charset="0"/>
                <a:cs typeface="Arial" panose="020B0604020202020204" pitchFamily="34" charset="0"/>
              </a:rPr>
              <a:t>as</a:t>
            </a:r>
            <a:r>
              <a:rPr sz="2000" dirty="0">
                <a:latin typeface="Arial" panose="020B0604020202020204" pitchFamily="34" charset="0"/>
                <a:cs typeface="Arial" panose="020B0604020202020204" pitchFamily="34" charset="0"/>
              </a:rPr>
              <a:t> turned </a:t>
            </a:r>
            <a:r>
              <a:rPr sz="2000" spc="-5" dirty="0">
                <a:latin typeface="Arial" panose="020B0604020202020204" pitchFamily="34" charset="0"/>
                <a:cs typeface="Arial" panose="020B0604020202020204" pitchFamily="34" charset="0"/>
              </a:rPr>
              <a:t>into </a:t>
            </a:r>
            <a:r>
              <a:rPr lang="en-US" sz="2000" spc="-5" dirty="0">
                <a:latin typeface="Arial" panose="020B0604020202020204" pitchFamily="34" charset="0"/>
                <a:cs typeface="Arial" panose="020B0604020202020204" pitchFamily="34" charset="0"/>
              </a:rPr>
              <a:t>DLA Disposition Services as Scrap:</a:t>
            </a:r>
            <a:endParaRPr sz="2000" dirty="0">
              <a:latin typeface="Arial" panose="020B0604020202020204" pitchFamily="34" charset="0"/>
              <a:cs typeface="Arial" panose="020B0604020202020204" pitchFamily="34" charset="0"/>
            </a:endParaRPr>
          </a:p>
          <a:p>
            <a:pPr marL="14604" marR="4373245" algn="ctr">
              <a:lnSpc>
                <a:spcPts val="1820"/>
              </a:lnSpc>
              <a:spcBef>
                <a:spcPts val="1830"/>
              </a:spcBef>
            </a:pPr>
            <a:r>
              <a:rPr lang="en-US" sz="1600" dirty="0">
                <a:latin typeface="Arial" panose="020B0604020202020204" pitchFamily="34" charset="0"/>
                <a:cs typeface="Arial" panose="020B0604020202020204" pitchFamily="34" charset="0"/>
              </a:rPr>
              <a:t>"</a:t>
            </a:r>
            <a:r>
              <a:rPr sz="1600" dirty="0">
                <a:latin typeface="Arial" panose="020B0604020202020204" pitchFamily="34" charset="0"/>
                <a:cs typeface="Arial" panose="020B0604020202020204" pitchFamily="34" charset="0"/>
              </a:rPr>
              <a:t>The </a:t>
            </a:r>
            <a:r>
              <a:rPr sz="1600" spc="-5" dirty="0">
                <a:latin typeface="Arial" panose="020B0604020202020204" pitchFamily="34" charset="0"/>
                <a:cs typeface="Arial" panose="020B0604020202020204" pitchFamily="34" charset="0"/>
              </a:rPr>
              <a:t>residue, </a:t>
            </a:r>
            <a:r>
              <a:rPr sz="1600" dirty="0">
                <a:latin typeface="Arial" panose="020B0604020202020204" pitchFamily="34" charset="0"/>
                <a:cs typeface="Arial" panose="020B0604020202020204" pitchFamily="34" charset="0"/>
              </a:rPr>
              <a:t>identified by </a:t>
            </a:r>
            <a:r>
              <a:rPr sz="1600" spc="-5" dirty="0">
                <a:latin typeface="Arial" panose="020B0604020202020204" pitchFamily="34" charset="0"/>
                <a:cs typeface="Arial" panose="020B0604020202020204" pitchFamily="34" charset="0"/>
              </a:rPr>
              <a:t>this document, is derived from </a:t>
            </a:r>
            <a:r>
              <a:rPr sz="1600" dirty="0">
                <a:latin typeface="Arial" panose="020B0604020202020204" pitchFamily="34" charset="0"/>
                <a:cs typeface="Arial" panose="020B0604020202020204" pitchFamily="34" charset="0"/>
              </a:rPr>
              <a:t>the </a:t>
            </a:r>
            <a:r>
              <a:rPr sz="1600" spc="-5" dirty="0">
                <a:latin typeface="Arial" panose="020B0604020202020204" pitchFamily="34" charset="0"/>
                <a:cs typeface="Arial" panose="020B0604020202020204" pitchFamily="34" charset="0"/>
              </a:rPr>
              <a:t>processing </a:t>
            </a:r>
            <a:r>
              <a:rPr sz="1600" dirty="0">
                <a:latin typeface="Arial" panose="020B0604020202020204" pitchFamily="34" charset="0"/>
                <a:cs typeface="Arial" panose="020B0604020202020204" pitchFamily="34" charset="0"/>
              </a:rPr>
              <a:t>of </a:t>
            </a:r>
            <a:r>
              <a:rPr sz="1600" spc="-5" dirty="0">
                <a:latin typeface="Arial" panose="020B0604020202020204" pitchFamily="34" charset="0"/>
                <a:cs typeface="Arial" panose="020B0604020202020204" pitchFamily="34" charset="0"/>
              </a:rPr>
              <a:t>computer hard drives based </a:t>
            </a:r>
            <a:r>
              <a:rPr sz="1600" dirty="0">
                <a:latin typeface="Arial" panose="020B0604020202020204" pitchFamily="34" charset="0"/>
                <a:cs typeface="Arial" panose="020B0604020202020204" pitchFamily="34" charset="0"/>
              </a:rPr>
              <a:t>on the </a:t>
            </a:r>
            <a:r>
              <a:rPr sz="1600" spc="-5" dirty="0">
                <a:latin typeface="Arial" panose="020B0604020202020204" pitchFamily="34" charset="0"/>
                <a:cs typeface="Arial" panose="020B0604020202020204" pitchFamily="34" charset="0"/>
              </a:rPr>
              <a:t>requirements </a:t>
            </a:r>
            <a:r>
              <a:rPr sz="1600" dirty="0">
                <a:latin typeface="Arial" panose="020B0604020202020204" pitchFamily="34" charset="0"/>
                <a:cs typeface="Arial" panose="020B0604020202020204" pitchFamily="34" charset="0"/>
              </a:rPr>
              <a:t>of the </a:t>
            </a:r>
            <a:br>
              <a:rPr lang="en-US" sz="1600" dirty="0">
                <a:latin typeface="Arial" panose="020B0604020202020204" pitchFamily="34" charset="0"/>
                <a:cs typeface="Arial" panose="020B0604020202020204" pitchFamily="34" charset="0"/>
              </a:rPr>
            </a:br>
            <a:r>
              <a:rPr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DoDI</a:t>
            </a:r>
            <a:r>
              <a:rPr lang="en-US" sz="1600" dirty="0">
                <a:latin typeface="Arial" panose="020B0604020202020204" pitchFamily="34" charset="0"/>
                <a:cs typeface="Arial" panose="020B0604020202020204" pitchFamily="34" charset="0"/>
              </a:rPr>
              <a:t> 8500.01, </a:t>
            </a:r>
            <a:r>
              <a:rPr lang="en-US" sz="1600">
                <a:latin typeface="Arial" panose="020B0604020202020204" pitchFamily="34" charset="0"/>
                <a:cs typeface="Arial" panose="020B0604020202020204" pitchFamily="34" charset="0"/>
              </a:rPr>
              <a:t>Cybersecurity,</a:t>
            </a:r>
            <a:br>
              <a:rPr lang="en-US" sz="1600">
                <a:latin typeface="Arial" panose="020B0604020202020204" pitchFamily="34" charset="0"/>
                <a:cs typeface="Arial" panose="020B0604020202020204" pitchFamily="34" charset="0"/>
              </a:rPr>
            </a:br>
            <a:r>
              <a:rPr lang="en-US" sz="160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March 14, 2014</a:t>
            </a:r>
            <a:r>
              <a:rPr lang="en-US" sz="1600" spc="-5" dirty="0">
                <a:latin typeface="Arial" panose="020B0604020202020204" pitchFamily="34" charset="0"/>
                <a:cs typeface="Arial" panose="020B0604020202020204" pitchFamily="34" charset="0"/>
              </a:rPr>
              <a:t>"</a:t>
            </a:r>
            <a:endParaRPr sz="1600" dirty="0">
              <a:latin typeface="Arial" panose="020B0604020202020204" pitchFamily="34" charset="0"/>
              <a:cs typeface="Arial" panose="020B0604020202020204" pitchFamily="34" charset="0"/>
            </a:endParaRPr>
          </a:p>
          <a:p>
            <a:pPr>
              <a:lnSpc>
                <a:spcPct val="100000"/>
              </a:lnSpc>
              <a:spcBef>
                <a:spcPts val="30"/>
              </a:spcBef>
            </a:pPr>
            <a:endParaRPr sz="1900" dirty="0">
              <a:latin typeface="Times New Roman"/>
              <a:cs typeface="Times New Roman"/>
            </a:endParaRPr>
          </a:p>
          <a:p>
            <a:pPr marR="4502785" algn="ctr">
              <a:lnSpc>
                <a:spcPct val="100000"/>
              </a:lnSpc>
            </a:pPr>
            <a:r>
              <a:rPr sz="1600" b="1" spc="-10" dirty="0">
                <a:latin typeface="Times New Roman"/>
                <a:cs typeface="Times New Roman"/>
              </a:rPr>
              <a:t>Complete </a:t>
            </a:r>
            <a:r>
              <a:rPr sz="1600" b="1" spc="-5" dirty="0">
                <a:latin typeface="Times New Roman"/>
                <a:cs typeface="Times New Roman"/>
              </a:rPr>
              <a:t>standard</a:t>
            </a:r>
            <a:r>
              <a:rPr sz="1600" b="1" spc="50" dirty="0">
                <a:latin typeface="Times New Roman"/>
                <a:cs typeface="Times New Roman"/>
              </a:rPr>
              <a:t> </a:t>
            </a:r>
            <a:r>
              <a:rPr sz="1600" b="1" spc="-5" dirty="0">
                <a:latin typeface="Times New Roman"/>
                <a:cs typeface="Times New Roman"/>
              </a:rPr>
              <a:t>fields:</a:t>
            </a:r>
            <a:endParaRPr sz="1600" dirty="0">
              <a:latin typeface="Times New Roman"/>
              <a:cs typeface="Times New Roman"/>
            </a:endParaRPr>
          </a:p>
          <a:p>
            <a:pPr marL="301625" indent="-210185">
              <a:lnSpc>
                <a:spcPct val="100000"/>
              </a:lnSpc>
              <a:buClr>
                <a:srgbClr val="FF0000"/>
              </a:buClr>
              <a:buFont typeface="Wingdings"/>
              <a:buChar char=""/>
              <a:tabLst>
                <a:tab pos="302260" algn="l"/>
              </a:tabLst>
            </a:pPr>
            <a:r>
              <a:rPr sz="1600" spc="-5" dirty="0">
                <a:latin typeface="Times New Roman"/>
                <a:cs typeface="Times New Roman"/>
              </a:rPr>
              <a:t>Box 2 - SHIPPED FROM</a:t>
            </a:r>
            <a:r>
              <a:rPr sz="1600" spc="15" dirty="0">
                <a:latin typeface="Times New Roman"/>
                <a:cs typeface="Times New Roman"/>
              </a:rPr>
              <a:t> </a:t>
            </a:r>
            <a:r>
              <a:rPr sz="1600" spc="-5" dirty="0">
                <a:latin typeface="Times New Roman"/>
                <a:cs typeface="Times New Roman"/>
              </a:rPr>
              <a:t>BLOCK</a:t>
            </a:r>
            <a:endParaRPr sz="1600" dirty="0">
              <a:latin typeface="Times New Roman"/>
              <a:cs typeface="Times New Roman"/>
            </a:endParaRPr>
          </a:p>
          <a:p>
            <a:pPr marL="301625" indent="-210185">
              <a:lnSpc>
                <a:spcPct val="100000"/>
              </a:lnSpc>
              <a:buClr>
                <a:srgbClr val="FF0000"/>
              </a:buClr>
              <a:buFont typeface="Wingdings"/>
              <a:buChar char=""/>
              <a:tabLst>
                <a:tab pos="302260" algn="l"/>
              </a:tabLst>
            </a:pPr>
            <a:r>
              <a:rPr sz="1600" spc="-5" dirty="0">
                <a:latin typeface="Times New Roman"/>
                <a:cs typeface="Times New Roman"/>
              </a:rPr>
              <a:t>Field </a:t>
            </a:r>
            <a:r>
              <a:rPr sz="1600" dirty="0">
                <a:latin typeface="Times New Roman"/>
                <a:cs typeface="Times New Roman"/>
              </a:rPr>
              <a:t>24 </a:t>
            </a:r>
            <a:r>
              <a:rPr sz="1600" spc="-5" dirty="0">
                <a:latin typeface="Times New Roman"/>
                <a:cs typeface="Times New Roman"/>
              </a:rPr>
              <a:t>- DOCUMENT</a:t>
            </a:r>
            <a:r>
              <a:rPr sz="1600" spc="5" dirty="0">
                <a:latin typeface="Times New Roman"/>
                <a:cs typeface="Times New Roman"/>
              </a:rPr>
              <a:t> </a:t>
            </a:r>
            <a:r>
              <a:rPr sz="1600" spc="-5" dirty="0">
                <a:latin typeface="Times New Roman"/>
                <a:cs typeface="Times New Roman"/>
              </a:rPr>
              <a:t>NUMBER</a:t>
            </a:r>
            <a:endParaRPr sz="1600" dirty="0">
              <a:latin typeface="Times New Roman"/>
              <a:cs typeface="Times New Roman"/>
            </a:endParaRPr>
          </a:p>
          <a:p>
            <a:pPr marL="301625" indent="-210185">
              <a:lnSpc>
                <a:spcPct val="100000"/>
              </a:lnSpc>
              <a:buClr>
                <a:srgbClr val="FF0000"/>
              </a:buClr>
              <a:buFont typeface="Wingdings"/>
              <a:buChar char=""/>
              <a:tabLst>
                <a:tab pos="302260" algn="l"/>
              </a:tabLst>
            </a:pPr>
            <a:r>
              <a:rPr sz="1600" spc="-5" dirty="0">
                <a:latin typeface="Times New Roman"/>
                <a:cs typeface="Times New Roman"/>
              </a:rPr>
              <a:t>Field </a:t>
            </a:r>
            <a:r>
              <a:rPr sz="1600" dirty="0">
                <a:latin typeface="Times New Roman"/>
                <a:cs typeface="Times New Roman"/>
              </a:rPr>
              <a:t>26 </a:t>
            </a:r>
            <a:r>
              <a:rPr sz="1600" spc="-5" dirty="0">
                <a:latin typeface="Times New Roman"/>
                <a:cs typeface="Times New Roman"/>
              </a:rPr>
              <a:t>- POC</a:t>
            </a:r>
            <a:r>
              <a:rPr sz="1600" spc="20" dirty="0">
                <a:latin typeface="Times New Roman"/>
                <a:cs typeface="Times New Roman"/>
              </a:rPr>
              <a:t> </a:t>
            </a:r>
            <a:r>
              <a:rPr sz="1600" spc="-5" dirty="0">
                <a:latin typeface="Times New Roman"/>
                <a:cs typeface="Times New Roman"/>
              </a:rPr>
              <a:t>Information</a:t>
            </a:r>
            <a:endParaRPr sz="1600" dirty="0">
              <a:latin typeface="Times New Roman"/>
              <a:cs typeface="Times New Roman"/>
            </a:endParaRPr>
          </a:p>
          <a:p>
            <a:pPr marR="4502150" algn="ctr">
              <a:lnSpc>
                <a:spcPct val="100000"/>
              </a:lnSpc>
            </a:pPr>
            <a:r>
              <a:rPr sz="1600" b="1" u="heavy" spc="-5" dirty="0">
                <a:uFill>
                  <a:solidFill>
                    <a:srgbClr val="000000"/>
                  </a:solidFill>
                </a:uFill>
                <a:latin typeface="Times New Roman"/>
                <a:cs typeface="Times New Roman"/>
              </a:rPr>
              <a:t>Not</a:t>
            </a:r>
            <a:r>
              <a:rPr sz="1600" b="1" u="heavy" dirty="0">
                <a:uFill>
                  <a:solidFill>
                    <a:srgbClr val="000000"/>
                  </a:solidFill>
                </a:uFill>
                <a:latin typeface="Times New Roman"/>
                <a:cs typeface="Times New Roman"/>
              </a:rPr>
              <a:t> </a:t>
            </a:r>
            <a:r>
              <a:rPr sz="1600" b="1" u="heavy" spc="-10" dirty="0">
                <a:uFill>
                  <a:solidFill>
                    <a:srgbClr val="000000"/>
                  </a:solidFill>
                </a:uFill>
                <a:latin typeface="Times New Roman"/>
                <a:cs typeface="Times New Roman"/>
              </a:rPr>
              <a:t>required</a:t>
            </a:r>
            <a:r>
              <a:rPr sz="1600" b="1" spc="-10" dirty="0">
                <a:latin typeface="Times New Roman"/>
                <a:cs typeface="Times New Roman"/>
              </a:rPr>
              <a:t>:</a:t>
            </a:r>
            <a:endParaRPr sz="1600" dirty="0">
              <a:latin typeface="Times New Roman"/>
              <a:cs typeface="Times New Roman"/>
            </a:endParaRPr>
          </a:p>
          <a:p>
            <a:pPr marR="4503420" algn="ctr">
              <a:lnSpc>
                <a:spcPct val="100000"/>
              </a:lnSpc>
            </a:pPr>
            <a:r>
              <a:rPr sz="1600" spc="-35" dirty="0">
                <a:latin typeface="Times New Roman"/>
                <a:cs typeface="Times New Roman"/>
              </a:rPr>
              <a:t>Q</a:t>
            </a:r>
            <a:r>
              <a:rPr lang="en-US" sz="1600" spc="-35" dirty="0">
                <a:latin typeface="Times New Roman"/>
                <a:cs typeface="Times New Roman"/>
              </a:rPr>
              <a:t>uanti</a:t>
            </a:r>
            <a:r>
              <a:rPr sz="1600" spc="-35" dirty="0">
                <a:latin typeface="Times New Roman"/>
                <a:cs typeface="Times New Roman"/>
              </a:rPr>
              <a:t>ty, </a:t>
            </a:r>
            <a:r>
              <a:rPr sz="1600" spc="-5" dirty="0">
                <a:latin typeface="Times New Roman"/>
                <a:cs typeface="Times New Roman"/>
              </a:rPr>
              <a:t>Price</a:t>
            </a:r>
            <a:r>
              <a:rPr lang="en-US" sz="1600" spc="-5" dirty="0">
                <a:latin typeface="Times New Roman"/>
                <a:cs typeface="Times New Roman"/>
              </a:rPr>
              <a:t> or </a:t>
            </a:r>
            <a:r>
              <a:rPr sz="1600" spc="-5" dirty="0">
                <a:latin typeface="Times New Roman"/>
                <a:cs typeface="Times New Roman"/>
              </a:rPr>
              <a:t>NSN</a:t>
            </a:r>
            <a:r>
              <a:rPr sz="1600" spc="-35" dirty="0">
                <a:latin typeface="Times New Roman"/>
                <a:cs typeface="Times New Roman"/>
              </a:rPr>
              <a:t> </a:t>
            </a:r>
            <a:r>
              <a:rPr lang="en-US" sz="1600" dirty="0">
                <a:latin typeface="Times New Roman"/>
                <a:cs typeface="Times New Roman"/>
              </a:rPr>
              <a:t>a</a:t>
            </a:r>
            <a:r>
              <a:rPr sz="1600" dirty="0">
                <a:latin typeface="Times New Roman"/>
                <a:cs typeface="Times New Roman"/>
              </a:rPr>
              <a:t>nnotation</a:t>
            </a:r>
          </a:p>
        </p:txBody>
      </p:sp>
      <p:pic>
        <p:nvPicPr>
          <p:cNvPr id="20" name="Picture 19"/>
          <p:cNvPicPr>
            <a:picLocks noChangeAspect="1"/>
          </p:cNvPicPr>
          <p:nvPr/>
        </p:nvPicPr>
        <p:blipFill>
          <a:blip r:embed="rId4"/>
          <a:stretch>
            <a:fillRect/>
          </a:stretch>
        </p:blipFill>
        <p:spPr>
          <a:xfrm>
            <a:off x="3774974" y="2409408"/>
            <a:ext cx="5332020" cy="3495282"/>
          </a:xfrm>
          <a:prstGeom prst="rect">
            <a:avLst/>
          </a:prstGeom>
        </p:spPr>
      </p:pic>
      <p:sp>
        <p:nvSpPr>
          <p:cNvPr id="10" name="TextBox 9"/>
          <p:cNvSpPr txBox="1"/>
          <p:nvPr/>
        </p:nvSpPr>
        <p:spPr>
          <a:xfrm>
            <a:off x="8544910" y="6488668"/>
            <a:ext cx="451945" cy="369332"/>
          </a:xfrm>
          <a:prstGeom prst="rect">
            <a:avLst/>
          </a:prstGeom>
          <a:noFill/>
        </p:spPr>
        <p:txBody>
          <a:bodyPr wrap="square" rtlCol="0">
            <a:spAutoFit/>
          </a:bodyPr>
          <a:lstStyle/>
          <a:p>
            <a:r>
              <a:rPr lang="en-US" dirty="0"/>
              <a:t>10</a:t>
            </a:r>
          </a:p>
        </p:txBody>
      </p:sp>
    </p:spTree>
    <p:extLst>
      <p:ext uri="{BB962C8B-B14F-4D97-AF65-F5344CB8AC3E}">
        <p14:creationId xmlns:p14="http://schemas.microsoft.com/office/powerpoint/2010/main" val="3413105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a:spLocks noGrp="1"/>
          </p:cNvSpPr>
          <p:nvPr>
            <p:ph type="title"/>
          </p:nvPr>
        </p:nvSpPr>
        <p:spPr>
          <a:xfrm>
            <a:off x="1894232" y="132046"/>
            <a:ext cx="5032320" cy="566181"/>
          </a:xfrm>
          <a:prstGeom prst="rect">
            <a:avLst/>
          </a:prstGeom>
        </p:spPr>
        <p:txBody>
          <a:bodyPr vert="horz" wrap="square" lIns="0" tIns="12065" rIns="0" bIns="0" rtlCol="0">
            <a:spAutoFit/>
          </a:bodyPr>
          <a:lstStyle/>
          <a:p>
            <a:pPr marL="12700">
              <a:lnSpc>
                <a:spcPct val="100000"/>
              </a:lnSpc>
              <a:spcBef>
                <a:spcPts val="95"/>
              </a:spcBef>
            </a:pPr>
            <a:r>
              <a:rPr spc="-5" dirty="0">
                <a:solidFill>
                  <a:schemeClr val="bg1"/>
                </a:solidFill>
              </a:rPr>
              <a:t>Other</a:t>
            </a:r>
            <a:r>
              <a:rPr spc="-70" dirty="0">
                <a:solidFill>
                  <a:schemeClr val="bg1"/>
                </a:solidFill>
              </a:rPr>
              <a:t> </a:t>
            </a:r>
            <a:r>
              <a:rPr lang="en-US" spc="-70" dirty="0">
                <a:solidFill>
                  <a:schemeClr val="bg1"/>
                </a:solidFill>
              </a:rPr>
              <a:t>Related Devices</a:t>
            </a:r>
            <a:endParaRPr spc="-5" dirty="0">
              <a:solidFill>
                <a:schemeClr val="bg1"/>
              </a:solidFill>
            </a:endParaRPr>
          </a:p>
        </p:txBody>
      </p:sp>
      <p:sp>
        <p:nvSpPr>
          <p:cNvPr id="17" name="object 17"/>
          <p:cNvSpPr txBox="1"/>
          <p:nvPr/>
        </p:nvSpPr>
        <p:spPr>
          <a:xfrm>
            <a:off x="144620" y="1547702"/>
            <a:ext cx="8999380" cy="4388381"/>
          </a:xfrm>
          <a:prstGeom prst="rect">
            <a:avLst/>
          </a:prstGeom>
        </p:spPr>
        <p:txBody>
          <a:bodyPr vert="horz" wrap="square" lIns="0" tIns="104140" rIns="0" bIns="0" rtlCol="0">
            <a:spAutoFit/>
          </a:bodyPr>
          <a:lstStyle/>
          <a:p>
            <a:pPr marL="355600" indent="-342900">
              <a:lnSpc>
                <a:spcPct val="100000"/>
              </a:lnSpc>
              <a:spcBef>
                <a:spcPts val="820"/>
              </a:spcBef>
              <a:buClr>
                <a:srgbClr val="FF0000"/>
              </a:buClr>
              <a:buFont typeface="Wingdings"/>
              <a:buChar char=""/>
              <a:tabLst>
                <a:tab pos="355600" algn="l"/>
              </a:tabLst>
            </a:pPr>
            <a:r>
              <a:rPr sz="2000" b="1" spc="-5" dirty="0">
                <a:latin typeface="Arial" panose="020B0604020202020204" pitchFamily="34" charset="0"/>
                <a:cs typeface="Arial" panose="020B0604020202020204" pitchFamily="34" charset="0"/>
              </a:rPr>
              <a:t>Filled-out DD Form </a:t>
            </a:r>
            <a:r>
              <a:rPr sz="2000" b="1" dirty="0">
                <a:latin typeface="Arial" panose="020B0604020202020204" pitchFamily="34" charset="0"/>
                <a:cs typeface="Arial" panose="020B0604020202020204" pitchFamily="34" charset="0"/>
              </a:rPr>
              <a:t>1348-1A </a:t>
            </a:r>
            <a:endParaRPr sz="2000" dirty="0">
              <a:latin typeface="Arial" panose="020B0604020202020204" pitchFamily="34" charset="0"/>
              <a:cs typeface="Arial" panose="020B0604020202020204" pitchFamily="34" charset="0"/>
            </a:endParaRPr>
          </a:p>
          <a:p>
            <a:pPr marL="355600" indent="-342900">
              <a:lnSpc>
                <a:spcPct val="100000"/>
              </a:lnSpc>
              <a:spcBef>
                <a:spcPts val="720"/>
              </a:spcBef>
              <a:buClr>
                <a:srgbClr val="FF0000"/>
              </a:buClr>
              <a:buFont typeface="Wingdings"/>
              <a:buChar char=""/>
              <a:tabLst>
                <a:tab pos="355600" algn="l"/>
              </a:tabLst>
            </a:pPr>
            <a:r>
              <a:rPr sz="2000" b="1" spc="-5" dirty="0">
                <a:latin typeface="Arial" panose="020B0604020202020204" pitchFamily="34" charset="0"/>
                <a:cs typeface="Arial" panose="020B0604020202020204" pitchFamily="34" charset="0"/>
              </a:rPr>
              <a:t>No label </a:t>
            </a:r>
            <a:r>
              <a:rPr sz="2000" b="1" dirty="0">
                <a:latin typeface="Arial" panose="020B0604020202020204" pitchFamily="34" charset="0"/>
                <a:cs typeface="Arial" panose="020B0604020202020204" pitchFamily="34" charset="0"/>
              </a:rPr>
              <a:t>is</a:t>
            </a:r>
            <a:r>
              <a:rPr sz="2000" b="1" spc="-5" dirty="0">
                <a:latin typeface="Arial" panose="020B0604020202020204" pitchFamily="34" charset="0"/>
                <a:cs typeface="Arial" panose="020B0604020202020204" pitchFamily="34" charset="0"/>
              </a:rPr>
              <a:t> required</a:t>
            </a:r>
            <a:endParaRPr sz="2000" dirty="0">
              <a:latin typeface="Arial" panose="020B0604020202020204" pitchFamily="34" charset="0"/>
              <a:cs typeface="Arial" panose="020B0604020202020204" pitchFamily="34" charset="0"/>
            </a:endParaRPr>
          </a:p>
          <a:p>
            <a:pPr marL="355600" indent="-342900">
              <a:lnSpc>
                <a:spcPct val="100000"/>
              </a:lnSpc>
              <a:spcBef>
                <a:spcPts val="720"/>
              </a:spcBef>
              <a:buClr>
                <a:srgbClr val="FF0000"/>
              </a:buClr>
              <a:buFont typeface="Wingdings"/>
              <a:buChar char=""/>
              <a:tabLst>
                <a:tab pos="355600" algn="l"/>
              </a:tabLst>
            </a:pPr>
            <a:r>
              <a:rPr sz="2000" b="1" spc="-5" dirty="0">
                <a:latin typeface="Arial" panose="020B0604020202020204" pitchFamily="34" charset="0"/>
                <a:cs typeface="Arial" panose="020B0604020202020204" pitchFamily="34" charset="0"/>
              </a:rPr>
              <a:t>No serial numbers required </a:t>
            </a:r>
            <a:endParaRPr lang="en-US" sz="2000" b="1" spc="-5" dirty="0">
              <a:latin typeface="Arial" panose="020B0604020202020204" pitchFamily="34" charset="0"/>
              <a:cs typeface="Arial" panose="020B0604020202020204" pitchFamily="34" charset="0"/>
            </a:endParaRPr>
          </a:p>
          <a:p>
            <a:pPr marL="12700">
              <a:lnSpc>
                <a:spcPct val="100000"/>
              </a:lnSpc>
              <a:spcBef>
                <a:spcPts val="720"/>
              </a:spcBef>
              <a:buClr>
                <a:srgbClr val="FF0000"/>
              </a:buClr>
              <a:tabLst>
                <a:tab pos="355600" algn="l"/>
              </a:tabLst>
            </a:pPr>
            <a:r>
              <a:rPr sz="2000" b="1" spc="-5" dirty="0">
                <a:latin typeface="Arial" panose="020B0604020202020204" pitchFamily="34" charset="0"/>
                <a:cs typeface="Arial" panose="020B0604020202020204" pitchFamily="34" charset="0"/>
              </a:rPr>
              <a:t>(unless required by</a:t>
            </a:r>
            <a:r>
              <a:rPr sz="2000" b="1" spc="-10" dirty="0">
                <a:latin typeface="Arial" panose="020B0604020202020204" pitchFamily="34" charset="0"/>
                <a:cs typeface="Arial" panose="020B0604020202020204" pitchFamily="34" charset="0"/>
              </a:rPr>
              <a:t> </a:t>
            </a:r>
            <a:r>
              <a:rPr lang="en-US" sz="2000" b="1" spc="-10" dirty="0">
                <a:latin typeface="Arial" panose="020B0604020202020204" pitchFamily="34" charset="0"/>
                <a:cs typeface="Arial" panose="020B0604020202020204" pitchFamily="34" charset="0"/>
              </a:rPr>
              <a:t>your </a:t>
            </a:r>
          </a:p>
          <a:p>
            <a:pPr marL="12700">
              <a:lnSpc>
                <a:spcPct val="100000"/>
              </a:lnSpc>
              <a:spcBef>
                <a:spcPts val="720"/>
              </a:spcBef>
              <a:buClr>
                <a:srgbClr val="FF0000"/>
              </a:buClr>
              <a:tabLst>
                <a:tab pos="355600" algn="l"/>
              </a:tabLst>
            </a:pPr>
            <a:r>
              <a:rPr lang="en-US" sz="2000" b="1" spc="-10" dirty="0">
                <a:latin typeface="Arial" panose="020B0604020202020204" pitchFamily="34" charset="0"/>
                <a:cs typeface="Arial" panose="020B0604020202020204" pitchFamily="34" charset="0"/>
              </a:rPr>
              <a:t>Supply element)</a:t>
            </a:r>
            <a:endParaRPr sz="2000" dirty="0">
              <a:latin typeface="Arial" panose="020B0604020202020204" pitchFamily="34" charset="0"/>
              <a:cs typeface="Arial" panose="020B0604020202020204" pitchFamily="34" charset="0"/>
            </a:endParaRPr>
          </a:p>
          <a:p>
            <a:pPr>
              <a:lnSpc>
                <a:spcPct val="100000"/>
              </a:lnSpc>
            </a:pPr>
            <a:endParaRPr sz="2600" dirty="0">
              <a:latin typeface="Times New Roman"/>
              <a:cs typeface="Times New Roman"/>
            </a:endParaRPr>
          </a:p>
          <a:p>
            <a:pPr marL="2603500" marR="5080">
              <a:lnSpc>
                <a:spcPct val="100000"/>
              </a:lnSpc>
              <a:spcBef>
                <a:spcPts val="1545"/>
              </a:spcBef>
              <a:tabLst>
                <a:tab pos="6066790" algn="l"/>
              </a:tabLst>
            </a:pPr>
            <a:br>
              <a:rPr lang="en-US" sz="2000" spc="-5" dirty="0">
                <a:solidFill>
                  <a:srgbClr val="0033CC"/>
                </a:solidFill>
                <a:latin typeface="Arial" panose="020B0604020202020204" pitchFamily="34" charset="0"/>
                <a:cs typeface="Arial" panose="020B0604020202020204" pitchFamily="34" charset="0"/>
              </a:rPr>
            </a:br>
            <a:r>
              <a:rPr sz="2000" spc="-5" dirty="0">
                <a:solidFill>
                  <a:srgbClr val="0033CC"/>
                </a:solidFill>
                <a:latin typeface="Arial" panose="020B0604020202020204" pitchFamily="34" charset="0"/>
                <a:cs typeface="Arial" panose="020B0604020202020204" pitchFamily="34" charset="0"/>
              </a:rPr>
              <a:t>Each NSN,</a:t>
            </a:r>
            <a:r>
              <a:rPr sz="2000" spc="20" dirty="0">
                <a:solidFill>
                  <a:srgbClr val="0033CC"/>
                </a:solidFill>
                <a:latin typeface="Arial" panose="020B0604020202020204" pitchFamily="34" charset="0"/>
                <a:cs typeface="Arial" panose="020B0604020202020204" pitchFamily="34" charset="0"/>
              </a:rPr>
              <a:t> </a:t>
            </a:r>
            <a:r>
              <a:rPr sz="2000" spc="-5" dirty="0">
                <a:solidFill>
                  <a:srgbClr val="0033CC"/>
                </a:solidFill>
                <a:latin typeface="Arial" panose="020B0604020202020204" pitchFamily="34" charset="0"/>
                <a:cs typeface="Arial" panose="020B0604020202020204" pitchFamily="34" charset="0"/>
              </a:rPr>
              <a:t>FSG/FSC</a:t>
            </a:r>
            <a:r>
              <a:rPr sz="2000" spc="30" dirty="0">
                <a:solidFill>
                  <a:srgbClr val="0033CC"/>
                </a:solidFill>
                <a:latin typeface="Arial" panose="020B0604020202020204" pitchFamily="34" charset="0"/>
                <a:cs typeface="Arial" panose="020B0604020202020204" pitchFamily="34" charset="0"/>
              </a:rPr>
              <a:t> </a:t>
            </a:r>
            <a:r>
              <a:rPr sz="2000" dirty="0">
                <a:solidFill>
                  <a:srgbClr val="0033CC"/>
                </a:solidFill>
                <a:latin typeface="Arial" panose="020B0604020202020204" pitchFamily="34" charset="0"/>
                <a:cs typeface="Arial" panose="020B0604020202020204" pitchFamily="34" charset="0"/>
              </a:rPr>
              <a:t>type</a:t>
            </a:r>
            <a:r>
              <a:rPr lang="en-US" sz="2000" dirty="0">
                <a:solidFill>
                  <a:srgbClr val="0033CC"/>
                </a:solidFill>
                <a:latin typeface="Arial" panose="020B0604020202020204" pitchFamily="34" charset="0"/>
                <a:cs typeface="Arial" panose="020B0604020202020204" pitchFamily="34" charset="0"/>
              </a:rPr>
              <a:t> </a:t>
            </a:r>
            <a:r>
              <a:rPr sz="2000" dirty="0">
                <a:solidFill>
                  <a:srgbClr val="0033CC"/>
                </a:solidFill>
                <a:latin typeface="Arial" panose="020B0604020202020204" pitchFamily="34" charset="0"/>
                <a:cs typeface="Arial" panose="020B0604020202020204" pitchFamily="34" charset="0"/>
              </a:rPr>
              <a:t>property</a:t>
            </a:r>
            <a:r>
              <a:rPr sz="2000" spc="-114" dirty="0">
                <a:solidFill>
                  <a:srgbClr val="0033CC"/>
                </a:solidFill>
                <a:latin typeface="Arial" panose="020B0604020202020204" pitchFamily="34" charset="0"/>
                <a:cs typeface="Arial" panose="020B0604020202020204" pitchFamily="34" charset="0"/>
              </a:rPr>
              <a:t> </a:t>
            </a:r>
            <a:r>
              <a:rPr sz="2000" dirty="0">
                <a:solidFill>
                  <a:srgbClr val="0033CC"/>
                </a:solidFill>
                <a:latin typeface="Arial" panose="020B0604020202020204" pitchFamily="34" charset="0"/>
                <a:cs typeface="Arial" panose="020B0604020202020204" pitchFamily="34" charset="0"/>
              </a:rPr>
              <a:t>require  </a:t>
            </a:r>
            <a:r>
              <a:rPr sz="2000" spc="-35" dirty="0">
                <a:solidFill>
                  <a:srgbClr val="0033CC"/>
                </a:solidFill>
                <a:latin typeface="Arial" panose="020B0604020202020204" pitchFamily="34" charset="0"/>
                <a:cs typeface="Arial" panose="020B0604020202020204" pitchFamily="34" charset="0"/>
              </a:rPr>
              <a:t>it’s </a:t>
            </a:r>
            <a:r>
              <a:rPr sz="2000" spc="-5" dirty="0">
                <a:solidFill>
                  <a:srgbClr val="0033CC"/>
                </a:solidFill>
                <a:latin typeface="Arial" panose="020B0604020202020204" pitchFamily="34" charset="0"/>
                <a:cs typeface="Arial" panose="020B0604020202020204" pitchFamily="34" charset="0"/>
              </a:rPr>
              <a:t>own</a:t>
            </a:r>
            <a:r>
              <a:rPr lang="en-US" sz="2000" spc="-5" dirty="0">
                <a:solidFill>
                  <a:srgbClr val="0033CC"/>
                </a:solidFill>
                <a:latin typeface="Arial" panose="020B0604020202020204" pitchFamily="34" charset="0"/>
                <a:cs typeface="Arial" panose="020B0604020202020204" pitchFamily="34" charset="0"/>
              </a:rPr>
              <a:t> turn in document</a:t>
            </a:r>
            <a:r>
              <a:rPr sz="2000" spc="-5" dirty="0">
                <a:solidFill>
                  <a:srgbClr val="0033CC"/>
                </a:solidFill>
                <a:latin typeface="Arial" panose="020B0604020202020204" pitchFamily="34" charset="0"/>
                <a:cs typeface="Arial" panose="020B0604020202020204" pitchFamily="34" charset="0"/>
              </a:rPr>
              <a:t> </a:t>
            </a:r>
            <a:r>
              <a:rPr sz="2000" b="1" i="1" spc="-5" dirty="0">
                <a:solidFill>
                  <a:srgbClr val="0033CC"/>
                </a:solidFill>
                <a:latin typeface="Arial" panose="020B0604020202020204" pitchFamily="34" charset="0"/>
                <a:cs typeface="Arial" panose="020B0604020202020204" pitchFamily="34" charset="0"/>
              </a:rPr>
              <a:t>(DD Form </a:t>
            </a:r>
            <a:r>
              <a:rPr sz="2000" b="1" i="1" dirty="0">
                <a:solidFill>
                  <a:srgbClr val="0033CC"/>
                </a:solidFill>
                <a:latin typeface="Arial" panose="020B0604020202020204" pitchFamily="34" charset="0"/>
                <a:cs typeface="Arial" panose="020B0604020202020204" pitchFamily="34" charset="0"/>
              </a:rPr>
              <a:t>1348-1A</a:t>
            </a:r>
            <a:r>
              <a:rPr lang="en-US" sz="2000" b="1" i="1" dirty="0">
                <a:solidFill>
                  <a:srgbClr val="0033CC"/>
                </a:solidFill>
                <a:latin typeface="Arial" panose="020B0604020202020204" pitchFamily="34" charset="0"/>
                <a:cs typeface="Arial" panose="020B0604020202020204" pitchFamily="34" charset="0"/>
              </a:rPr>
              <a:t> https://www2.dla.mil/officialForms/files1/DL2500.pdf)</a:t>
            </a:r>
          </a:p>
          <a:p>
            <a:pPr marL="2603500" marR="5080">
              <a:lnSpc>
                <a:spcPct val="100000"/>
              </a:lnSpc>
              <a:spcBef>
                <a:spcPts val="1545"/>
              </a:spcBef>
              <a:tabLst>
                <a:tab pos="6066790" algn="l"/>
              </a:tabLst>
            </a:pPr>
            <a:endParaRPr sz="2400" dirty="0">
              <a:latin typeface="Times New Roman"/>
              <a:cs typeface="Times New Roman"/>
            </a:endParaRPr>
          </a:p>
        </p:txBody>
      </p:sp>
      <p:pic>
        <p:nvPicPr>
          <p:cNvPr id="20" name="Picture 19"/>
          <p:cNvPicPr>
            <a:picLocks noChangeAspect="1"/>
          </p:cNvPicPr>
          <p:nvPr/>
        </p:nvPicPr>
        <p:blipFill rotWithShape="1">
          <a:blip r:embed="rId3"/>
          <a:srcRect l="14286" t="16270" r="26992" b="15354"/>
          <a:stretch/>
        </p:blipFill>
        <p:spPr>
          <a:xfrm>
            <a:off x="4402643" y="1034724"/>
            <a:ext cx="4741357" cy="3105450"/>
          </a:xfrm>
          <a:prstGeom prst="rect">
            <a:avLst/>
          </a:prstGeom>
        </p:spPr>
      </p:pic>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19878" r="25975"/>
          <a:stretch/>
        </p:blipFill>
        <p:spPr>
          <a:xfrm>
            <a:off x="601185" y="3825559"/>
            <a:ext cx="1962613" cy="1886295"/>
          </a:xfrm>
          <a:prstGeom prst="rect">
            <a:avLst/>
          </a:prstGeom>
        </p:spPr>
      </p:pic>
      <p:sp>
        <p:nvSpPr>
          <p:cNvPr id="9" name="TextBox 8"/>
          <p:cNvSpPr txBox="1"/>
          <p:nvPr/>
        </p:nvSpPr>
        <p:spPr>
          <a:xfrm>
            <a:off x="8393490" y="6449061"/>
            <a:ext cx="750510" cy="369332"/>
          </a:xfrm>
          <a:prstGeom prst="rect">
            <a:avLst/>
          </a:prstGeom>
          <a:noFill/>
        </p:spPr>
        <p:txBody>
          <a:bodyPr wrap="square" rtlCol="0">
            <a:spAutoFit/>
          </a:bodyPr>
          <a:lstStyle/>
          <a:p>
            <a:r>
              <a:rPr lang="en-US" dirty="0"/>
              <a:t>11</a:t>
            </a:r>
          </a:p>
        </p:txBody>
      </p:sp>
    </p:spTree>
    <p:extLst>
      <p:ext uri="{BB962C8B-B14F-4D97-AF65-F5344CB8AC3E}">
        <p14:creationId xmlns:p14="http://schemas.microsoft.com/office/powerpoint/2010/main" val="1722434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triped Right Arrow 8"/>
          <p:cNvSpPr/>
          <p:nvPr/>
        </p:nvSpPr>
        <p:spPr>
          <a:xfrm rot="5566849">
            <a:off x="6258483" y="4625571"/>
            <a:ext cx="977462" cy="72521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bject 13"/>
          <p:cNvSpPr txBox="1">
            <a:spLocks noGrp="1"/>
          </p:cNvSpPr>
          <p:nvPr>
            <p:ph type="title"/>
          </p:nvPr>
        </p:nvSpPr>
        <p:spPr>
          <a:xfrm>
            <a:off x="840739" y="214008"/>
            <a:ext cx="7427772" cy="550792"/>
          </a:xfrm>
          <a:prstGeom prst="rect">
            <a:avLst/>
          </a:prstGeom>
        </p:spPr>
        <p:txBody>
          <a:bodyPr vert="horz" wrap="square" lIns="0" tIns="12065" rIns="0" bIns="0" rtlCol="0">
            <a:spAutoFit/>
          </a:bodyPr>
          <a:lstStyle/>
          <a:p>
            <a:pPr marL="12700">
              <a:lnSpc>
                <a:spcPct val="100000"/>
              </a:lnSpc>
              <a:spcBef>
                <a:spcPts val="95"/>
              </a:spcBef>
            </a:pPr>
            <a:r>
              <a:rPr lang="en-US" sz="3500" spc="-5" dirty="0">
                <a:solidFill>
                  <a:schemeClr val="bg1"/>
                </a:solidFill>
              </a:rPr>
              <a:t>Standard Turn in for Devices</a:t>
            </a:r>
            <a:endParaRPr sz="3500" spc="-5" dirty="0">
              <a:solidFill>
                <a:schemeClr val="bg1"/>
              </a:solidFill>
            </a:endParaRPr>
          </a:p>
        </p:txBody>
      </p:sp>
      <p:sp>
        <p:nvSpPr>
          <p:cNvPr id="15" name="object 15"/>
          <p:cNvSpPr txBox="1"/>
          <p:nvPr/>
        </p:nvSpPr>
        <p:spPr>
          <a:xfrm>
            <a:off x="840739" y="1697643"/>
            <a:ext cx="7348220" cy="3475310"/>
          </a:xfrm>
          <a:prstGeom prst="rect">
            <a:avLst/>
          </a:prstGeom>
        </p:spPr>
        <p:txBody>
          <a:bodyPr vert="horz" wrap="square" lIns="0" tIns="88900" rIns="0" bIns="0" rtlCol="0">
            <a:spAutoFit/>
          </a:bodyPr>
          <a:lstStyle/>
          <a:p>
            <a:pPr marL="355600" indent="-342900">
              <a:lnSpc>
                <a:spcPct val="100000"/>
              </a:lnSpc>
              <a:spcBef>
                <a:spcPts val="700"/>
              </a:spcBef>
              <a:buClr>
                <a:srgbClr val="FF0000"/>
              </a:buClr>
              <a:buFont typeface="Wingdings"/>
              <a:buChar char=""/>
              <a:tabLst>
                <a:tab pos="354965" algn="l"/>
                <a:tab pos="355600" algn="l"/>
              </a:tabLst>
            </a:pPr>
            <a:r>
              <a:rPr sz="2000" b="1" dirty="0">
                <a:latin typeface="Arial" panose="020B0604020202020204" pitchFamily="34" charset="0"/>
                <a:cs typeface="Arial" panose="020B0604020202020204" pitchFamily="34" charset="0"/>
              </a:rPr>
              <a:t>Monitors</a:t>
            </a:r>
            <a:endParaRPr sz="2000" dirty="0">
              <a:latin typeface="Arial" panose="020B0604020202020204" pitchFamily="34" charset="0"/>
              <a:cs typeface="Arial" panose="020B0604020202020204" pitchFamily="34" charset="0"/>
            </a:endParaRPr>
          </a:p>
          <a:p>
            <a:pPr marL="355600" indent="-342900">
              <a:lnSpc>
                <a:spcPct val="100000"/>
              </a:lnSpc>
              <a:spcBef>
                <a:spcPts val="600"/>
              </a:spcBef>
              <a:buClr>
                <a:srgbClr val="FF0000"/>
              </a:buClr>
              <a:buFont typeface="Wingdings"/>
              <a:buChar char=""/>
              <a:tabLst>
                <a:tab pos="354965" algn="l"/>
                <a:tab pos="355600" algn="l"/>
              </a:tabLst>
            </a:pPr>
            <a:r>
              <a:rPr sz="2000" b="1" spc="-5" dirty="0">
                <a:latin typeface="Arial" panose="020B0604020202020204" pitchFamily="34" charset="0"/>
                <a:cs typeface="Arial" panose="020B0604020202020204" pitchFamily="34" charset="0"/>
              </a:rPr>
              <a:t>Printers</a:t>
            </a:r>
            <a:r>
              <a:rPr lang="en-US" sz="2000" b="1" spc="-5" dirty="0">
                <a:latin typeface="Arial" panose="020B0604020202020204" pitchFamily="34" charset="0"/>
                <a:cs typeface="Arial" panose="020B0604020202020204" pitchFamily="34" charset="0"/>
              </a:rPr>
              <a:t>/Plotters</a:t>
            </a:r>
            <a:r>
              <a:rPr sz="2000" b="1" spc="-5" dirty="0">
                <a:latin typeface="Arial" panose="020B0604020202020204" pitchFamily="34" charset="0"/>
                <a:cs typeface="Arial" panose="020B0604020202020204" pitchFamily="34" charset="0"/>
              </a:rPr>
              <a:t> </a:t>
            </a:r>
            <a:r>
              <a:rPr sz="2000" b="1" dirty="0">
                <a:latin typeface="Arial" panose="020B0604020202020204" pitchFamily="34" charset="0"/>
                <a:cs typeface="Arial" panose="020B0604020202020204" pitchFamily="34" charset="0"/>
              </a:rPr>
              <a:t>(toner </a:t>
            </a:r>
            <a:r>
              <a:rPr sz="2000" b="1" spc="-5" dirty="0">
                <a:latin typeface="Arial" panose="020B0604020202020204" pitchFamily="34" charset="0"/>
                <a:cs typeface="Arial" panose="020B0604020202020204" pitchFamily="34" charset="0"/>
              </a:rPr>
              <a:t>cartridges </a:t>
            </a:r>
            <a:r>
              <a:rPr sz="2000" b="1" dirty="0">
                <a:latin typeface="Arial" panose="020B0604020202020204" pitchFamily="34" charset="0"/>
                <a:cs typeface="Arial" panose="020B0604020202020204" pitchFamily="34" charset="0"/>
              </a:rPr>
              <a:t>must be</a:t>
            </a:r>
            <a:r>
              <a:rPr sz="2000" b="1" spc="-120" dirty="0">
                <a:latin typeface="Arial" panose="020B0604020202020204" pitchFamily="34" charset="0"/>
                <a:cs typeface="Arial" panose="020B0604020202020204" pitchFamily="34" charset="0"/>
              </a:rPr>
              <a:t> </a:t>
            </a:r>
            <a:r>
              <a:rPr sz="2000" b="1" dirty="0">
                <a:latin typeface="Arial" panose="020B0604020202020204" pitchFamily="34" charset="0"/>
                <a:cs typeface="Arial" panose="020B0604020202020204" pitchFamily="34" charset="0"/>
              </a:rPr>
              <a:t>removed)</a:t>
            </a:r>
            <a:endParaRPr sz="2000" dirty="0">
              <a:latin typeface="Arial" panose="020B0604020202020204" pitchFamily="34" charset="0"/>
              <a:cs typeface="Arial" panose="020B0604020202020204" pitchFamily="34" charset="0"/>
            </a:endParaRPr>
          </a:p>
          <a:p>
            <a:pPr marL="355600" indent="-342900">
              <a:lnSpc>
                <a:spcPct val="100000"/>
              </a:lnSpc>
              <a:spcBef>
                <a:spcPts val="600"/>
              </a:spcBef>
              <a:buClr>
                <a:srgbClr val="FF0000"/>
              </a:buClr>
              <a:buFont typeface="Wingdings"/>
              <a:buChar char=""/>
              <a:tabLst>
                <a:tab pos="354965" algn="l"/>
                <a:tab pos="355600" algn="l"/>
              </a:tabLst>
            </a:pPr>
            <a:r>
              <a:rPr sz="2000" b="1" dirty="0">
                <a:latin typeface="Arial" panose="020B0604020202020204" pitchFamily="34" charset="0"/>
                <a:cs typeface="Arial" panose="020B0604020202020204" pitchFamily="34" charset="0"/>
              </a:rPr>
              <a:t>Keyboards</a:t>
            </a:r>
            <a:r>
              <a:rPr lang="en-US" sz="2000" b="1" dirty="0">
                <a:latin typeface="Arial" panose="020B0604020202020204" pitchFamily="34" charset="0"/>
                <a:cs typeface="Arial" panose="020B0604020202020204" pitchFamily="34" charset="0"/>
              </a:rPr>
              <a:t>/Speakers/Mouse</a:t>
            </a:r>
            <a:endParaRPr sz="2000" dirty="0">
              <a:latin typeface="Arial" panose="020B0604020202020204" pitchFamily="34" charset="0"/>
              <a:cs typeface="Arial" panose="020B0604020202020204" pitchFamily="34" charset="0"/>
            </a:endParaRPr>
          </a:p>
          <a:p>
            <a:pPr marL="355600" indent="-342900">
              <a:lnSpc>
                <a:spcPct val="100000"/>
              </a:lnSpc>
              <a:spcBef>
                <a:spcPts val="600"/>
              </a:spcBef>
              <a:buClr>
                <a:srgbClr val="FF0000"/>
              </a:buClr>
              <a:buFont typeface="Wingdings"/>
              <a:buChar char=""/>
              <a:tabLst>
                <a:tab pos="354965" algn="l"/>
                <a:tab pos="355600" algn="l"/>
              </a:tabLst>
            </a:pPr>
            <a:r>
              <a:rPr lang="en-US" sz="2000" b="1" dirty="0">
                <a:latin typeface="Arial" panose="020B0604020202020204" pitchFamily="34" charset="0"/>
                <a:cs typeface="Arial" panose="020B0604020202020204" pitchFamily="34" charset="0"/>
              </a:rPr>
              <a:t>CPUs/Laptops</a:t>
            </a:r>
          </a:p>
          <a:p>
            <a:pPr marL="355600" indent="-342900">
              <a:lnSpc>
                <a:spcPct val="100000"/>
              </a:lnSpc>
              <a:spcBef>
                <a:spcPts val="600"/>
              </a:spcBef>
              <a:buClr>
                <a:srgbClr val="FF0000"/>
              </a:buClr>
              <a:buFont typeface="Wingdings"/>
              <a:buChar char=""/>
              <a:tabLst>
                <a:tab pos="354965" algn="l"/>
                <a:tab pos="355600" algn="l"/>
              </a:tabLst>
            </a:pPr>
            <a:r>
              <a:rPr sz="2000" b="1" dirty="0">
                <a:latin typeface="Arial" panose="020B0604020202020204" pitchFamily="34" charset="0"/>
                <a:cs typeface="Arial" panose="020B0604020202020204" pitchFamily="34" charset="0"/>
              </a:rPr>
              <a:t>Modems</a:t>
            </a:r>
            <a:endParaRPr sz="2000" dirty="0">
              <a:latin typeface="Arial" panose="020B0604020202020204" pitchFamily="34" charset="0"/>
              <a:cs typeface="Arial" panose="020B0604020202020204" pitchFamily="34" charset="0"/>
            </a:endParaRPr>
          </a:p>
          <a:p>
            <a:pPr marL="355600" indent="-342900">
              <a:lnSpc>
                <a:spcPct val="100000"/>
              </a:lnSpc>
              <a:spcBef>
                <a:spcPts val="600"/>
              </a:spcBef>
              <a:buClr>
                <a:srgbClr val="FF0000"/>
              </a:buClr>
              <a:buFont typeface="Wingdings"/>
              <a:buChar char=""/>
              <a:tabLst>
                <a:tab pos="354965" algn="l"/>
                <a:tab pos="355600" algn="l"/>
              </a:tabLst>
            </a:pPr>
            <a:r>
              <a:rPr sz="2000" b="1" spc="-5" dirty="0">
                <a:latin typeface="Arial" panose="020B0604020202020204" pitchFamily="34" charset="0"/>
                <a:cs typeface="Arial" panose="020B0604020202020204" pitchFamily="34" charset="0"/>
              </a:rPr>
              <a:t>Mouse/Mice</a:t>
            </a:r>
            <a:endParaRPr lang="en-US" sz="2000" b="1" spc="-5" dirty="0">
              <a:latin typeface="Arial" panose="020B0604020202020204" pitchFamily="34" charset="0"/>
              <a:cs typeface="Arial" panose="020B0604020202020204" pitchFamily="34" charset="0"/>
            </a:endParaRPr>
          </a:p>
          <a:p>
            <a:pPr marL="355600" indent="-342900">
              <a:lnSpc>
                <a:spcPct val="100000"/>
              </a:lnSpc>
              <a:spcBef>
                <a:spcPts val="600"/>
              </a:spcBef>
              <a:buClr>
                <a:srgbClr val="FF0000"/>
              </a:buClr>
              <a:buFont typeface="Wingdings"/>
              <a:buChar char=""/>
              <a:tabLst>
                <a:tab pos="354965" algn="l"/>
                <a:tab pos="355600" algn="l"/>
              </a:tabLst>
            </a:pPr>
            <a:r>
              <a:rPr lang="en-US" sz="2000" b="1" spc="-5" dirty="0">
                <a:latin typeface="Arial" panose="020B0604020202020204" pitchFamily="34" charset="0"/>
                <a:cs typeface="Arial" panose="020B0604020202020204" pitchFamily="34" charset="0"/>
              </a:rPr>
              <a:t>Projectors</a:t>
            </a:r>
          </a:p>
          <a:p>
            <a:pPr marL="355600" indent="-342900">
              <a:lnSpc>
                <a:spcPct val="100000"/>
              </a:lnSpc>
              <a:spcBef>
                <a:spcPts val="600"/>
              </a:spcBef>
              <a:buClr>
                <a:srgbClr val="FF0000"/>
              </a:buClr>
              <a:buFont typeface="Wingdings"/>
              <a:buChar char=""/>
              <a:tabLst>
                <a:tab pos="354965" algn="l"/>
                <a:tab pos="355600" algn="l"/>
              </a:tabLst>
            </a:pPr>
            <a:r>
              <a:rPr lang="en-US" sz="2000" b="1" spc="-5" dirty="0">
                <a:latin typeface="Arial" panose="020B0604020202020204" pitchFamily="34" charset="0"/>
                <a:cs typeface="Arial" panose="020B0604020202020204" pitchFamily="34" charset="0"/>
              </a:rPr>
              <a:t>Phones</a:t>
            </a:r>
          </a:p>
          <a:p>
            <a:pPr marL="355600" indent="-342900">
              <a:lnSpc>
                <a:spcPct val="100000"/>
              </a:lnSpc>
              <a:spcBef>
                <a:spcPts val="600"/>
              </a:spcBef>
              <a:buClr>
                <a:srgbClr val="FF0000"/>
              </a:buClr>
              <a:buFont typeface="Wingdings"/>
              <a:buChar char=""/>
              <a:tabLst>
                <a:tab pos="354965" algn="l"/>
                <a:tab pos="355600" algn="l"/>
              </a:tabLst>
            </a:pPr>
            <a:r>
              <a:rPr lang="en-US" sz="2000" b="1" spc="-5" dirty="0">
                <a:latin typeface="Arial" panose="020B0604020202020204" pitchFamily="34" charset="0"/>
                <a:cs typeface="Arial" panose="020B0604020202020204" pitchFamily="34" charset="0"/>
              </a:rPr>
              <a:t>Ethernet switches/Servers</a:t>
            </a:r>
            <a:endParaRPr sz="20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28278" b="29191"/>
          <a:stretch/>
        </p:blipFill>
        <p:spPr>
          <a:xfrm rot="874670">
            <a:off x="5738849" y="3458350"/>
            <a:ext cx="2438400" cy="1037063"/>
          </a:xfrm>
          <a:prstGeom prst="rect">
            <a:avLst/>
          </a:prstGeom>
        </p:spPr>
      </p:pic>
      <p:sp>
        <p:nvSpPr>
          <p:cNvPr id="8" name="Rectangle 7"/>
          <p:cNvSpPr/>
          <p:nvPr/>
        </p:nvSpPr>
        <p:spPr>
          <a:xfrm>
            <a:off x="1210267" y="5694652"/>
            <a:ext cx="7233301" cy="723110"/>
          </a:xfrm>
          <a:prstGeom prst="rect">
            <a:avLst/>
          </a:prstGeom>
          <a:solidFill>
            <a:srgbClr val="FFFF00"/>
          </a:solid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ALL classification stickers and/or markings must be removed prior to turn-in to DLA Disposition Services </a:t>
            </a:r>
          </a:p>
        </p:txBody>
      </p:sp>
      <p:sp>
        <p:nvSpPr>
          <p:cNvPr id="10" name="TextBox 9"/>
          <p:cNvSpPr txBox="1"/>
          <p:nvPr/>
        </p:nvSpPr>
        <p:spPr>
          <a:xfrm>
            <a:off x="8443568" y="6488668"/>
            <a:ext cx="452459" cy="369332"/>
          </a:xfrm>
          <a:prstGeom prst="rect">
            <a:avLst/>
          </a:prstGeom>
          <a:noFill/>
        </p:spPr>
        <p:txBody>
          <a:bodyPr wrap="square" rtlCol="0">
            <a:spAutoFit/>
          </a:bodyPr>
          <a:lstStyle/>
          <a:p>
            <a:r>
              <a:rPr lang="en-US" dirty="0"/>
              <a:t>12</a:t>
            </a:r>
          </a:p>
        </p:txBody>
      </p:sp>
    </p:spTree>
    <p:extLst>
      <p:ext uri="{BB962C8B-B14F-4D97-AF65-F5344CB8AC3E}">
        <p14:creationId xmlns:p14="http://schemas.microsoft.com/office/powerpoint/2010/main" val="3266484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txBox="1">
            <a:spLocks noGrp="1"/>
          </p:cNvSpPr>
          <p:nvPr>
            <p:ph type="title"/>
          </p:nvPr>
        </p:nvSpPr>
        <p:spPr>
          <a:xfrm>
            <a:off x="1065861" y="-85942"/>
            <a:ext cx="7025268" cy="1058623"/>
          </a:xfrm>
          <a:prstGeom prst="rect">
            <a:avLst/>
          </a:prstGeom>
        </p:spPr>
        <p:txBody>
          <a:bodyPr vert="horz" wrap="square" lIns="0" tIns="12065" rIns="0" bIns="0" rtlCol="0">
            <a:spAutoFit/>
          </a:bodyPr>
          <a:lstStyle/>
          <a:p>
            <a:pPr marL="12700">
              <a:lnSpc>
                <a:spcPct val="100000"/>
              </a:lnSpc>
              <a:spcBef>
                <a:spcPts val="95"/>
              </a:spcBef>
            </a:pPr>
            <a:r>
              <a:rPr sz="3400" spc="-5" dirty="0">
                <a:solidFill>
                  <a:schemeClr val="bg1"/>
                </a:solidFill>
              </a:rPr>
              <a:t>T</a:t>
            </a:r>
            <a:r>
              <a:rPr lang="en-US" sz="3400" spc="-5" dirty="0">
                <a:solidFill>
                  <a:schemeClr val="bg1"/>
                </a:solidFill>
              </a:rPr>
              <a:t>EMPEST Technology Items/Equipment (T</a:t>
            </a:r>
            <a:r>
              <a:rPr sz="3400" spc="-5" dirty="0">
                <a:solidFill>
                  <a:schemeClr val="bg1"/>
                </a:solidFill>
              </a:rPr>
              <a:t>TIE</a:t>
            </a:r>
            <a:r>
              <a:rPr lang="en-US" sz="3400" spc="-5" dirty="0">
                <a:solidFill>
                  <a:schemeClr val="bg1"/>
                </a:solidFill>
              </a:rPr>
              <a:t>)</a:t>
            </a:r>
            <a:endParaRPr sz="3400" spc="-5" dirty="0">
              <a:solidFill>
                <a:schemeClr val="bg1"/>
              </a:solidFill>
            </a:endParaRPr>
          </a:p>
        </p:txBody>
      </p:sp>
      <p:sp>
        <p:nvSpPr>
          <p:cNvPr id="16" name="object 16"/>
          <p:cNvSpPr/>
          <p:nvPr/>
        </p:nvSpPr>
        <p:spPr>
          <a:xfrm>
            <a:off x="380995" y="1098733"/>
            <a:ext cx="1600200" cy="1066899"/>
          </a:xfrm>
          <a:prstGeom prst="rect">
            <a:avLst/>
          </a:prstGeom>
          <a:blipFill>
            <a:blip r:embed="rId3" cstate="print"/>
            <a:stretch>
              <a:fillRect/>
            </a:stretch>
          </a:blipFill>
        </p:spPr>
        <p:txBody>
          <a:bodyPr wrap="square" lIns="0" tIns="0" rIns="0" bIns="0" rtlCol="0"/>
          <a:lstStyle/>
          <a:p>
            <a:endParaRPr dirty="0"/>
          </a:p>
        </p:txBody>
      </p:sp>
      <p:sp>
        <p:nvSpPr>
          <p:cNvPr id="17" name="object 17"/>
          <p:cNvSpPr txBox="1"/>
          <p:nvPr/>
        </p:nvSpPr>
        <p:spPr>
          <a:xfrm>
            <a:off x="250443" y="972681"/>
            <a:ext cx="8487157" cy="4885953"/>
          </a:xfrm>
          <a:prstGeom prst="rect">
            <a:avLst/>
          </a:prstGeom>
        </p:spPr>
        <p:txBody>
          <a:bodyPr vert="horz" wrap="square" lIns="0" tIns="88900" rIns="0" bIns="0" rtlCol="0">
            <a:spAutoFit/>
          </a:bodyPr>
          <a:lstStyle/>
          <a:p>
            <a:pPr marL="2431415" algn="ctr">
              <a:lnSpc>
                <a:spcPct val="100000"/>
              </a:lnSpc>
              <a:spcBef>
                <a:spcPts val="700"/>
              </a:spcBef>
            </a:pPr>
            <a:r>
              <a:rPr lang="en-US" sz="2000" b="1" dirty="0">
                <a:latin typeface="Times New Roman"/>
                <a:cs typeface="Times New Roman"/>
              </a:rPr>
              <a:t>DoD Manual 4160.21 Volume 4, October 22, 2015</a:t>
            </a:r>
          </a:p>
          <a:p>
            <a:pPr marL="2431415" algn="ctr">
              <a:lnSpc>
                <a:spcPct val="100000"/>
              </a:lnSpc>
              <a:spcBef>
                <a:spcPts val="700"/>
              </a:spcBef>
            </a:pPr>
            <a:r>
              <a:rPr lang="en-US" b="1" dirty="0">
                <a:latin typeface="Times New Roman"/>
                <a:cs typeface="Times New Roman"/>
                <a:hlinkClick r:id="rId4"/>
              </a:rPr>
              <a:t>https://www.esd.whs.mil/Portals/54/Documents/DD/issuances/dodm/416021_vol4.pdf</a:t>
            </a:r>
            <a:endParaRPr lang="en-US" b="1" dirty="0">
              <a:latin typeface="Times New Roman"/>
              <a:cs typeface="Times New Roman"/>
            </a:endParaRPr>
          </a:p>
          <a:p>
            <a:pPr marL="2431415" algn="ctr">
              <a:lnSpc>
                <a:spcPct val="100000"/>
              </a:lnSpc>
              <a:spcBef>
                <a:spcPts val="700"/>
              </a:spcBef>
            </a:pPr>
            <a:endParaRPr lang="en-US" sz="1000" b="1" spc="-55" dirty="0">
              <a:latin typeface="Times New Roman"/>
              <a:cs typeface="Times New Roman"/>
            </a:endParaRPr>
          </a:p>
          <a:p>
            <a:pPr marL="12700" marR="226695" indent="-635">
              <a:lnSpc>
                <a:spcPct val="100000"/>
              </a:lnSpc>
            </a:pPr>
            <a:r>
              <a:rPr b="1" spc="-5" dirty="0">
                <a:latin typeface="Arial" panose="020B0604020202020204" pitchFamily="34" charset="0"/>
                <a:cs typeface="Arial" panose="020B0604020202020204" pitchFamily="34" charset="0"/>
              </a:rPr>
              <a:t>Definition </a:t>
            </a:r>
            <a:r>
              <a:rPr b="1" dirty="0">
                <a:latin typeface="Arial" panose="020B0604020202020204" pitchFamily="34" charset="0"/>
                <a:cs typeface="Arial" panose="020B0604020202020204" pitchFamily="34" charset="0"/>
              </a:rPr>
              <a:t>- </a:t>
            </a:r>
            <a:r>
              <a:rPr spc="-5" dirty="0">
                <a:latin typeface="Arial" panose="020B0604020202020204" pitchFamily="34" charset="0"/>
                <a:cs typeface="Arial" panose="020B0604020202020204" pitchFamily="34" charset="0"/>
              </a:rPr>
              <a:t>TEMPEST is </a:t>
            </a:r>
            <a:r>
              <a:rPr dirty="0">
                <a:latin typeface="Arial" panose="020B0604020202020204" pitchFamily="34" charset="0"/>
                <a:cs typeface="Arial" panose="020B0604020202020204" pitchFamily="34" charset="0"/>
              </a:rPr>
              <a:t>a term </a:t>
            </a:r>
            <a:r>
              <a:rPr spc="-5" dirty="0">
                <a:latin typeface="Arial" panose="020B0604020202020204" pitchFamily="34" charset="0"/>
                <a:cs typeface="Arial" panose="020B0604020202020204" pitchFamily="34" charset="0"/>
              </a:rPr>
              <a:t>used </a:t>
            </a:r>
            <a:r>
              <a:rPr dirty="0">
                <a:latin typeface="Arial" panose="020B0604020202020204" pitchFamily="34" charset="0"/>
                <a:cs typeface="Arial" panose="020B0604020202020204" pitchFamily="34" charset="0"/>
              </a:rPr>
              <a:t>to denote </a:t>
            </a:r>
            <a:r>
              <a:rPr spc="-5" dirty="0">
                <a:latin typeface="Arial" panose="020B0604020202020204" pitchFamily="34" charset="0"/>
                <a:cs typeface="Arial" panose="020B0604020202020204" pitchFamily="34" charset="0"/>
              </a:rPr>
              <a:t>measures </a:t>
            </a:r>
            <a:r>
              <a:rPr dirty="0">
                <a:latin typeface="Arial" panose="020B0604020202020204" pitchFamily="34" charset="0"/>
                <a:cs typeface="Arial" panose="020B0604020202020204" pitchFamily="34" charset="0"/>
              </a:rPr>
              <a:t>for preventing </a:t>
            </a:r>
            <a:r>
              <a:rPr spc="-5" dirty="0">
                <a:latin typeface="Arial" panose="020B0604020202020204" pitchFamily="34" charset="0"/>
                <a:cs typeface="Arial" panose="020B0604020202020204" pitchFamily="34" charset="0"/>
              </a:rPr>
              <a:t>compromising </a:t>
            </a:r>
            <a:r>
              <a:rPr dirty="0">
                <a:latin typeface="Arial" panose="020B0604020202020204" pitchFamily="34" charset="0"/>
                <a:cs typeface="Arial" panose="020B0604020202020204" pitchFamily="34" charset="0"/>
              </a:rPr>
              <a:t>emanations (electronic/ electromagnetic) from electrically operated devices. </a:t>
            </a:r>
            <a:r>
              <a:rPr spc="-5" dirty="0">
                <a:latin typeface="Arial" panose="020B0604020202020204" pitchFamily="34" charset="0"/>
                <a:cs typeface="Arial" panose="020B0604020202020204" pitchFamily="34" charset="0"/>
              </a:rPr>
              <a:t>More</a:t>
            </a:r>
            <a:r>
              <a:rPr spc="-135" dirty="0">
                <a:latin typeface="Arial" panose="020B0604020202020204" pitchFamily="34" charset="0"/>
                <a:cs typeface="Arial" panose="020B0604020202020204" pitchFamily="34" charset="0"/>
              </a:rPr>
              <a:t> </a:t>
            </a:r>
            <a:r>
              <a:rPr spc="-5" dirty="0">
                <a:latin typeface="Arial" panose="020B0604020202020204" pitchFamily="34" charset="0"/>
                <a:cs typeface="Arial" panose="020B0604020202020204" pitchFamily="34" charset="0"/>
              </a:rPr>
              <a:t>simply </a:t>
            </a:r>
            <a:r>
              <a:rPr dirty="0">
                <a:latin typeface="Arial" panose="020B0604020202020204" pitchFamily="34" charset="0"/>
                <a:cs typeface="Arial" panose="020B0604020202020204" pitchFamily="34" charset="0"/>
              </a:rPr>
              <a:t>put, TTIE has been manufactured </a:t>
            </a:r>
            <a:r>
              <a:rPr spc="-5" dirty="0">
                <a:latin typeface="Arial" panose="020B0604020202020204" pitchFamily="34" charset="0"/>
                <a:cs typeface="Arial" panose="020B0604020202020204" pitchFamily="34" charset="0"/>
              </a:rPr>
              <a:t>with </a:t>
            </a:r>
            <a:r>
              <a:rPr dirty="0">
                <a:latin typeface="Arial" panose="020B0604020202020204" pitchFamily="34" charset="0"/>
                <a:cs typeface="Arial" panose="020B0604020202020204" pitchFamily="34" charset="0"/>
              </a:rPr>
              <a:t>additional devices built in to prevent</a:t>
            </a:r>
            <a:r>
              <a:rPr spc="-150" dirty="0">
                <a:latin typeface="Arial" panose="020B0604020202020204" pitchFamily="34" charset="0"/>
                <a:cs typeface="Arial" panose="020B0604020202020204" pitchFamily="34" charset="0"/>
              </a:rPr>
              <a:t> </a:t>
            </a:r>
            <a:r>
              <a:rPr spc="-5" dirty="0">
                <a:latin typeface="Arial" panose="020B0604020202020204" pitchFamily="34" charset="0"/>
                <a:cs typeface="Arial" panose="020B0604020202020204" pitchFamily="34" charset="0"/>
              </a:rPr>
              <a:t>monitoring.</a:t>
            </a:r>
            <a:endParaRPr lang="en-US" spc="-5" dirty="0">
              <a:latin typeface="Arial" panose="020B0604020202020204" pitchFamily="34" charset="0"/>
              <a:cs typeface="Arial" panose="020B0604020202020204" pitchFamily="34" charset="0"/>
            </a:endParaRPr>
          </a:p>
          <a:p>
            <a:pPr marL="12700" marR="226695" indent="-635">
              <a:lnSpc>
                <a:spcPct val="100000"/>
              </a:lnSpc>
            </a:pPr>
            <a:endParaRPr lang="en-US" spc="-5" dirty="0">
              <a:latin typeface="Arial" panose="020B0604020202020204" pitchFamily="34" charset="0"/>
              <a:cs typeface="Arial" panose="020B0604020202020204" pitchFamily="34" charset="0"/>
            </a:endParaRPr>
          </a:p>
          <a:p>
            <a:pPr marL="12700" marR="226695" indent="-635">
              <a:lnSpc>
                <a:spcPct val="100000"/>
              </a:lnSpc>
            </a:pPr>
            <a:r>
              <a:rPr lang="en-US" dirty="0">
                <a:latin typeface="Arial" panose="020B0604020202020204" pitchFamily="34" charset="0"/>
                <a:cs typeface="Arial" panose="020B0604020202020204" pitchFamily="34" charset="0"/>
              </a:rPr>
              <a:t>The  turn-in document </a:t>
            </a:r>
            <a:r>
              <a:rPr lang="en-US" spc="-5" dirty="0">
                <a:latin typeface="Arial" panose="020B0604020202020204" pitchFamily="34" charset="0"/>
                <a:cs typeface="Arial" panose="020B0604020202020204" pitchFamily="34" charset="0"/>
              </a:rPr>
              <a:t>will </a:t>
            </a:r>
            <a:r>
              <a:rPr lang="en-US" dirty="0">
                <a:latin typeface="Arial" panose="020B0604020202020204" pitchFamily="34" charset="0"/>
                <a:cs typeface="Arial" panose="020B0604020202020204" pitchFamily="34" charset="0"/>
              </a:rPr>
              <a:t>be annotated that item has </a:t>
            </a:r>
            <a:r>
              <a:rPr lang="en-US" spc="-5" dirty="0">
                <a:latin typeface="Arial" panose="020B0604020202020204" pitchFamily="34" charset="0"/>
                <a:cs typeface="Arial" panose="020B0604020202020204" pitchFamily="34" charset="0"/>
              </a:rPr>
              <a:t>TEMPEST </a:t>
            </a:r>
            <a:r>
              <a:rPr lang="en-US" dirty="0">
                <a:latin typeface="Arial" panose="020B0604020202020204" pitchFamily="34" charset="0"/>
                <a:cs typeface="Arial" panose="020B0604020202020204" pitchFamily="34" charset="0"/>
              </a:rPr>
              <a:t>application and has been sanitized prior to turn-in. </a:t>
            </a:r>
            <a:endParaRPr lang="en-US" spc="-5" dirty="0">
              <a:latin typeface="Arial" panose="020B0604020202020204" pitchFamily="34" charset="0"/>
              <a:cs typeface="Arial" panose="020B0604020202020204" pitchFamily="34" charset="0"/>
            </a:endParaRPr>
          </a:p>
          <a:p>
            <a:pPr marL="12700" marR="226695" indent="-635">
              <a:lnSpc>
                <a:spcPct val="100000"/>
              </a:lnSpc>
            </a:pPr>
            <a:endParaRPr lang="en-US" spc="-5" dirty="0">
              <a:latin typeface="Arial" panose="020B0604020202020204" pitchFamily="34" charset="0"/>
              <a:cs typeface="Arial" panose="020B0604020202020204" pitchFamily="34" charset="0"/>
            </a:endParaRPr>
          </a:p>
          <a:p>
            <a:pPr marL="12700" marR="226695" indent="-635"/>
            <a:r>
              <a:rPr lang="en-US" b="1" dirty="0">
                <a:latin typeface="Times New Roman"/>
                <a:cs typeface="Times New Roman"/>
              </a:rPr>
              <a:t>					DoDI 8500.01, Cybersecurity, March 14, 2014</a:t>
            </a:r>
          </a:p>
          <a:p>
            <a:pPr marL="12700" marR="226695" indent="-635">
              <a:lnSpc>
                <a:spcPct val="100000"/>
              </a:lnSpc>
            </a:pPr>
            <a:endParaRPr dirty="0">
              <a:latin typeface="Arial" panose="020B0604020202020204" pitchFamily="34" charset="0"/>
              <a:cs typeface="Arial" panose="020B0604020202020204" pitchFamily="34" charset="0"/>
            </a:endParaRPr>
          </a:p>
          <a:p>
            <a:pPr>
              <a:lnSpc>
                <a:spcPct val="100000"/>
              </a:lnSpc>
            </a:pPr>
            <a:r>
              <a:rPr lang="en-US" dirty="0">
                <a:latin typeface="Arial" panose="020B0604020202020204" pitchFamily="34" charset="0"/>
                <a:cs typeface="Arial" panose="020B0604020202020204" pitchFamily="34" charset="0"/>
              </a:rPr>
              <a:t>The </a:t>
            </a:r>
            <a:r>
              <a:rPr dirty="0">
                <a:latin typeface="Arial" panose="020B0604020202020204" pitchFamily="34" charset="0"/>
                <a:cs typeface="Arial" panose="020B0604020202020204" pitchFamily="34" charset="0"/>
              </a:rPr>
              <a:t>generating activity </a:t>
            </a:r>
            <a:r>
              <a:rPr spc="-5" dirty="0">
                <a:latin typeface="Arial" panose="020B0604020202020204" pitchFamily="34" charset="0"/>
                <a:cs typeface="Arial" panose="020B0604020202020204" pitchFamily="34" charset="0"/>
              </a:rPr>
              <a:t>will </a:t>
            </a:r>
            <a:r>
              <a:rPr dirty="0">
                <a:latin typeface="Arial" panose="020B0604020202020204" pitchFamily="34" charset="0"/>
                <a:cs typeface="Arial" panose="020B0604020202020204" pitchFamily="34" charset="0"/>
              </a:rPr>
              <a:t>sanitize the equipment of all </a:t>
            </a:r>
            <a:r>
              <a:rPr spc="-5" dirty="0">
                <a:latin typeface="Arial" panose="020B0604020202020204" pitchFamily="34" charset="0"/>
                <a:cs typeface="Arial" panose="020B0604020202020204" pitchFamily="34" charset="0"/>
              </a:rPr>
              <a:t>classified/sensitive </a:t>
            </a:r>
            <a:r>
              <a:rPr dirty="0">
                <a:latin typeface="Arial" panose="020B0604020202020204" pitchFamily="34" charset="0"/>
                <a:cs typeface="Arial" panose="020B0604020202020204" pitchFamily="34" charset="0"/>
              </a:rPr>
              <a:t>data and </a:t>
            </a:r>
            <a:r>
              <a:rPr spc="-5" dirty="0">
                <a:latin typeface="Arial" panose="020B0604020202020204" pitchFamily="34" charset="0"/>
                <a:cs typeface="Arial" panose="020B0604020202020204" pitchFamily="34" charset="0"/>
              </a:rPr>
              <a:t>software </a:t>
            </a:r>
            <a:r>
              <a:rPr dirty="0">
                <a:latin typeface="Arial" panose="020B0604020202020204" pitchFamily="34" charset="0"/>
                <a:cs typeface="Arial" panose="020B0604020202020204" pitchFamily="34" charset="0"/>
              </a:rPr>
              <a:t>prior to turn-in to the </a:t>
            </a:r>
            <a:r>
              <a:rPr spc="-5" dirty="0">
                <a:latin typeface="Arial" panose="020B0604020202020204" pitchFamily="34" charset="0"/>
                <a:cs typeface="Arial" panose="020B0604020202020204" pitchFamily="34" charset="0"/>
              </a:rPr>
              <a:t>Disposition </a:t>
            </a:r>
            <a:r>
              <a:rPr dirty="0">
                <a:latin typeface="Arial" panose="020B0604020202020204" pitchFamily="34" charset="0"/>
                <a:cs typeface="Arial" panose="020B0604020202020204" pitchFamily="34" charset="0"/>
              </a:rPr>
              <a:t>Service </a:t>
            </a:r>
            <a:r>
              <a:rPr spc="-5" dirty="0">
                <a:latin typeface="Arial" panose="020B0604020202020204" pitchFamily="34" charset="0"/>
                <a:cs typeface="Arial" panose="020B0604020202020204" pitchFamily="34" charset="0"/>
              </a:rPr>
              <a:t>Site. These items will </a:t>
            </a:r>
            <a:r>
              <a:rPr dirty="0">
                <a:latin typeface="Arial" panose="020B0604020202020204" pitchFamily="34" charset="0"/>
                <a:cs typeface="Arial" panose="020B0604020202020204" pitchFamily="34" charset="0"/>
              </a:rPr>
              <a:t>then be considered Strategic </a:t>
            </a:r>
            <a:r>
              <a:rPr spc="-5" dirty="0">
                <a:latin typeface="Arial" panose="020B0604020202020204" pitchFamily="34" charset="0"/>
                <a:cs typeface="Arial" panose="020B0604020202020204" pitchFamily="34" charset="0"/>
              </a:rPr>
              <a:t>List Items</a:t>
            </a:r>
            <a:r>
              <a:rPr spc="-125"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and</a:t>
            </a:r>
            <a:r>
              <a:rPr lang="en-US" dirty="0">
                <a:latin typeface="Arial" panose="020B0604020202020204" pitchFamily="34" charset="0"/>
                <a:cs typeface="Arial" panose="020B0604020202020204" pitchFamily="34" charset="0"/>
              </a:rPr>
              <a:t> incorporate all appropriate controls.</a:t>
            </a:r>
            <a:endParaRPr dirty="0">
              <a:latin typeface="Arial" panose="020B0604020202020204" pitchFamily="34" charset="0"/>
              <a:cs typeface="Arial" panose="020B0604020202020204" pitchFamily="34" charset="0"/>
            </a:endParaRPr>
          </a:p>
        </p:txBody>
      </p:sp>
      <p:sp>
        <p:nvSpPr>
          <p:cNvPr id="8" name="TextBox 7"/>
          <p:cNvSpPr txBox="1"/>
          <p:nvPr/>
        </p:nvSpPr>
        <p:spPr>
          <a:xfrm>
            <a:off x="8544910" y="6488668"/>
            <a:ext cx="441435" cy="369332"/>
          </a:xfrm>
          <a:prstGeom prst="rect">
            <a:avLst/>
          </a:prstGeom>
          <a:noFill/>
        </p:spPr>
        <p:txBody>
          <a:bodyPr wrap="square" rtlCol="0">
            <a:spAutoFit/>
          </a:bodyPr>
          <a:lstStyle/>
          <a:p>
            <a:r>
              <a:rPr lang="en-US" dirty="0"/>
              <a:t>13</a:t>
            </a:r>
          </a:p>
        </p:txBody>
      </p:sp>
    </p:spTree>
    <p:extLst>
      <p:ext uri="{BB962C8B-B14F-4D97-AF65-F5344CB8AC3E}">
        <p14:creationId xmlns:p14="http://schemas.microsoft.com/office/powerpoint/2010/main" val="2721573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p:nvPr/>
        </p:nvSpPr>
        <p:spPr>
          <a:xfrm>
            <a:off x="591015" y="5493367"/>
            <a:ext cx="8229600" cy="539250"/>
          </a:xfrm>
          <a:prstGeom prst="rect">
            <a:avLst/>
          </a:prstGeom>
          <a:solidFill>
            <a:srgbClr val="339933"/>
          </a:solidFill>
        </p:spPr>
        <p:txBody>
          <a:bodyPr vert="horz" wrap="square" lIns="0" tIns="38735" rIns="0" bIns="0" rtlCol="0">
            <a:spAutoFit/>
          </a:bodyPr>
          <a:lstStyle/>
          <a:p>
            <a:pPr marL="91440" marR="120014" algn="ctr">
              <a:lnSpc>
                <a:spcPts val="1839"/>
              </a:lnSpc>
              <a:spcBef>
                <a:spcPts val="305"/>
              </a:spcBef>
            </a:pPr>
            <a:r>
              <a:rPr sz="1800" b="1" spc="-30" dirty="0">
                <a:solidFill>
                  <a:schemeClr val="bg1"/>
                </a:solidFill>
                <a:latin typeface="Arial" panose="020B0604020202020204" pitchFamily="34" charset="0"/>
                <a:cs typeface="Arial" panose="020B0604020202020204" pitchFamily="34" charset="0"/>
              </a:rPr>
              <a:t>Tags </a:t>
            </a:r>
            <a:r>
              <a:rPr sz="1800" b="1" spc="-5" dirty="0">
                <a:solidFill>
                  <a:schemeClr val="bg1"/>
                </a:solidFill>
                <a:latin typeface="Arial" panose="020B0604020202020204" pitchFamily="34" charset="0"/>
                <a:cs typeface="Arial" panose="020B0604020202020204" pitchFamily="34" charset="0"/>
              </a:rPr>
              <a:t>may </a:t>
            </a:r>
            <a:r>
              <a:rPr sz="1800" b="1" dirty="0">
                <a:solidFill>
                  <a:schemeClr val="bg1"/>
                </a:solidFill>
                <a:latin typeface="Arial" panose="020B0604020202020204" pitchFamily="34" charset="0"/>
                <a:cs typeface="Arial" panose="020B0604020202020204" pitchFamily="34" charset="0"/>
              </a:rPr>
              <a:t>be glued to equipment stating, </a:t>
            </a:r>
            <a:r>
              <a:rPr sz="1800" b="1" i="1" spc="-5" dirty="0">
                <a:solidFill>
                  <a:schemeClr val="bg1"/>
                </a:solidFill>
                <a:latin typeface="Arial" panose="020B0604020202020204" pitchFamily="34" charset="0"/>
                <a:cs typeface="Arial" panose="020B0604020202020204" pitchFamily="34" charset="0"/>
              </a:rPr>
              <a:t>“This machine processes </a:t>
            </a:r>
            <a:r>
              <a:rPr sz="1800" b="1" i="1" spc="-10" dirty="0">
                <a:solidFill>
                  <a:schemeClr val="bg1"/>
                </a:solidFill>
                <a:latin typeface="Arial" panose="020B0604020202020204" pitchFamily="34" charset="0"/>
                <a:cs typeface="Arial" panose="020B0604020202020204" pitchFamily="34" charset="0"/>
              </a:rPr>
              <a:t>up </a:t>
            </a:r>
            <a:r>
              <a:rPr sz="1800" b="1" i="1" dirty="0">
                <a:solidFill>
                  <a:schemeClr val="bg1"/>
                </a:solidFill>
                <a:latin typeface="Arial" panose="020B0604020202020204" pitchFamily="34" charset="0"/>
                <a:cs typeface="Arial" panose="020B0604020202020204" pitchFamily="34" charset="0"/>
              </a:rPr>
              <a:t>to </a:t>
            </a:r>
            <a:endParaRPr lang="en-US" b="1" i="1" dirty="0">
              <a:solidFill>
                <a:schemeClr val="bg1"/>
              </a:solidFill>
              <a:latin typeface="Arial" panose="020B0604020202020204" pitchFamily="34" charset="0"/>
              <a:cs typeface="Arial" panose="020B0604020202020204" pitchFamily="34" charset="0"/>
            </a:endParaRPr>
          </a:p>
          <a:p>
            <a:pPr marL="91440" marR="120014" algn="ctr">
              <a:lnSpc>
                <a:spcPts val="1839"/>
              </a:lnSpc>
              <a:spcBef>
                <a:spcPts val="305"/>
              </a:spcBef>
            </a:pPr>
            <a:r>
              <a:rPr lang="en-US" sz="1800" b="1" i="1" dirty="0">
                <a:solidFill>
                  <a:schemeClr val="bg1"/>
                </a:solidFill>
                <a:latin typeface="Arial" panose="020B0604020202020204" pitchFamily="34" charset="0"/>
                <a:cs typeface="Arial" panose="020B0604020202020204" pitchFamily="34" charset="0"/>
              </a:rPr>
              <a:t>TOP SECRET</a:t>
            </a:r>
            <a:r>
              <a:rPr sz="1800" b="1" i="1" dirty="0">
                <a:solidFill>
                  <a:schemeClr val="bg1"/>
                </a:solidFill>
                <a:latin typeface="Arial" panose="020B0604020202020204" pitchFamily="34" charset="0"/>
                <a:cs typeface="Arial" panose="020B0604020202020204" pitchFamily="34" charset="0"/>
              </a:rPr>
              <a:t>”, </a:t>
            </a:r>
            <a:r>
              <a:rPr sz="1800" b="1" dirty="0">
                <a:solidFill>
                  <a:schemeClr val="bg1"/>
                </a:solidFill>
                <a:latin typeface="Arial" panose="020B0604020202020204" pitchFamily="34" charset="0"/>
                <a:cs typeface="Arial" panose="020B0604020202020204" pitchFamily="34" charset="0"/>
              </a:rPr>
              <a:t>or  </a:t>
            </a:r>
            <a:r>
              <a:rPr sz="1800" b="1" spc="-5" dirty="0">
                <a:solidFill>
                  <a:schemeClr val="bg1"/>
                </a:solidFill>
                <a:latin typeface="Arial" panose="020B0604020202020204" pitchFamily="34" charset="0"/>
                <a:cs typeface="Arial" panose="020B0604020202020204" pitchFamily="34" charset="0"/>
              </a:rPr>
              <a:t>lower </a:t>
            </a:r>
            <a:r>
              <a:rPr sz="1800" b="1" dirty="0">
                <a:solidFill>
                  <a:schemeClr val="bg1"/>
                </a:solidFill>
                <a:latin typeface="Arial" panose="020B0604020202020204" pitchFamily="34" charset="0"/>
                <a:cs typeface="Arial" panose="020B0604020202020204" pitchFamily="34" charset="0"/>
              </a:rPr>
              <a:t>classification </a:t>
            </a:r>
            <a:r>
              <a:rPr sz="1800" b="1" spc="-5" dirty="0">
                <a:solidFill>
                  <a:schemeClr val="bg1"/>
                </a:solidFill>
                <a:latin typeface="Arial" panose="020B0604020202020204" pitchFamily="34" charset="0"/>
                <a:cs typeface="Arial" panose="020B0604020202020204" pitchFamily="34" charset="0"/>
              </a:rPr>
              <a:t>such </a:t>
            </a:r>
            <a:r>
              <a:rPr sz="1800" b="1" dirty="0">
                <a:solidFill>
                  <a:schemeClr val="bg1"/>
                </a:solidFill>
                <a:latin typeface="Arial" panose="020B0604020202020204" pitchFamily="34" charset="0"/>
                <a:cs typeface="Arial" panose="020B0604020202020204" pitchFamily="34" charset="0"/>
              </a:rPr>
              <a:t>as</a:t>
            </a:r>
            <a:r>
              <a:rPr sz="1800" b="1" spc="-45" dirty="0">
                <a:solidFill>
                  <a:schemeClr val="bg1"/>
                </a:solidFill>
                <a:latin typeface="Arial" panose="020B0604020202020204" pitchFamily="34" charset="0"/>
                <a:cs typeface="Arial" panose="020B0604020202020204" pitchFamily="34" charset="0"/>
              </a:rPr>
              <a:t> </a:t>
            </a:r>
            <a:r>
              <a:rPr lang="en-US" b="1" i="1" spc="-5" dirty="0">
                <a:solidFill>
                  <a:schemeClr val="bg1"/>
                </a:solidFill>
                <a:latin typeface="Arial" panose="020B0604020202020204" pitchFamily="34" charset="0"/>
                <a:cs typeface="Arial" panose="020B0604020202020204" pitchFamily="34" charset="0"/>
              </a:rPr>
              <a:t>CONFIDENTIAL</a:t>
            </a:r>
            <a:endParaRPr sz="1800" b="1" dirty="0">
              <a:solidFill>
                <a:schemeClr val="bg1"/>
              </a:solidFill>
              <a:latin typeface="Arial" panose="020B0604020202020204" pitchFamily="34" charset="0"/>
              <a:cs typeface="Arial" panose="020B0604020202020204" pitchFamily="34" charset="0"/>
            </a:endParaRPr>
          </a:p>
        </p:txBody>
      </p:sp>
      <p:sp>
        <p:nvSpPr>
          <p:cNvPr id="14" name="object 14"/>
          <p:cNvSpPr txBox="1">
            <a:spLocks noGrp="1"/>
          </p:cNvSpPr>
          <p:nvPr>
            <p:ph type="title"/>
          </p:nvPr>
        </p:nvSpPr>
        <p:spPr>
          <a:xfrm>
            <a:off x="3875659" y="229616"/>
            <a:ext cx="1238885" cy="566181"/>
          </a:xfrm>
          <a:prstGeom prst="rect">
            <a:avLst/>
          </a:prstGeom>
        </p:spPr>
        <p:txBody>
          <a:bodyPr vert="horz" wrap="square" lIns="0" tIns="12065" rIns="0" bIns="0" rtlCol="0">
            <a:spAutoFit/>
          </a:bodyPr>
          <a:lstStyle/>
          <a:p>
            <a:pPr marL="12700">
              <a:lnSpc>
                <a:spcPct val="100000"/>
              </a:lnSpc>
              <a:spcBef>
                <a:spcPts val="95"/>
              </a:spcBef>
            </a:pPr>
            <a:r>
              <a:rPr spc="-5" dirty="0">
                <a:solidFill>
                  <a:schemeClr val="bg1"/>
                </a:solidFill>
              </a:rPr>
              <a:t>TTIE</a:t>
            </a:r>
          </a:p>
        </p:txBody>
      </p:sp>
      <p:sp>
        <p:nvSpPr>
          <p:cNvPr id="29" name="object 29"/>
          <p:cNvSpPr txBox="1"/>
          <p:nvPr/>
        </p:nvSpPr>
        <p:spPr>
          <a:xfrm>
            <a:off x="591015" y="1039935"/>
            <a:ext cx="8432513" cy="629018"/>
          </a:xfrm>
          <a:prstGeom prst="rect">
            <a:avLst/>
          </a:prstGeom>
        </p:spPr>
        <p:txBody>
          <a:bodyPr vert="horz" wrap="square" lIns="0" tIns="13335" rIns="0" bIns="0" rtlCol="0">
            <a:spAutoFit/>
          </a:bodyPr>
          <a:lstStyle/>
          <a:p>
            <a:pPr marL="12700" marR="5080" algn="ctr">
              <a:lnSpc>
                <a:spcPct val="100000"/>
              </a:lnSpc>
              <a:spcBef>
                <a:spcPts val="105"/>
              </a:spcBef>
            </a:pPr>
            <a:r>
              <a:rPr sz="2000" b="1" dirty="0">
                <a:latin typeface="Arial" panose="020B0604020202020204" pitchFamily="34" charset="0"/>
                <a:cs typeface="Arial" panose="020B0604020202020204" pitchFamily="34" charset="0"/>
              </a:rPr>
              <a:t>The </a:t>
            </a:r>
            <a:r>
              <a:rPr sz="2000" b="1" spc="-5" dirty="0">
                <a:latin typeface="Arial" panose="020B0604020202020204" pitchFamily="34" charset="0"/>
                <a:cs typeface="Arial" panose="020B0604020202020204" pitchFamily="34" charset="0"/>
              </a:rPr>
              <a:t>following indicators </a:t>
            </a:r>
            <a:r>
              <a:rPr sz="2000" b="1" dirty="0">
                <a:latin typeface="Arial" panose="020B0604020202020204" pitchFamily="34" charset="0"/>
                <a:cs typeface="Arial" panose="020B0604020202020204" pitchFamily="34" charset="0"/>
              </a:rPr>
              <a:t>may assist </a:t>
            </a:r>
            <a:r>
              <a:rPr sz="2000" b="1" spc="-5" dirty="0">
                <a:latin typeface="Arial" panose="020B0604020202020204" pitchFamily="34" charset="0"/>
                <a:cs typeface="Arial" panose="020B0604020202020204" pitchFamily="34" charset="0"/>
              </a:rPr>
              <a:t>in </a:t>
            </a:r>
            <a:r>
              <a:rPr sz="2000" b="1" dirty="0">
                <a:latin typeface="Arial" panose="020B0604020202020204" pitchFamily="34" charset="0"/>
                <a:cs typeface="Arial" panose="020B0604020202020204" pitchFamily="34" charset="0"/>
              </a:rPr>
              <a:t>the </a:t>
            </a:r>
            <a:r>
              <a:rPr sz="2000" b="1" spc="-5" dirty="0">
                <a:latin typeface="Arial" panose="020B0604020202020204" pitchFamily="34" charset="0"/>
                <a:cs typeface="Arial" panose="020B0604020202020204" pitchFamily="34" charset="0"/>
              </a:rPr>
              <a:t>identification</a:t>
            </a:r>
            <a:r>
              <a:rPr sz="2000" b="1" spc="-145" dirty="0">
                <a:latin typeface="Arial" panose="020B0604020202020204" pitchFamily="34" charset="0"/>
                <a:cs typeface="Arial" panose="020B0604020202020204" pitchFamily="34" charset="0"/>
              </a:rPr>
              <a:t> </a:t>
            </a:r>
            <a:r>
              <a:rPr sz="2000" b="1" dirty="0">
                <a:latin typeface="Arial" panose="020B0604020202020204" pitchFamily="34" charset="0"/>
                <a:cs typeface="Arial" panose="020B0604020202020204" pitchFamily="34" charset="0"/>
              </a:rPr>
              <a:t>of TEMPEST </a:t>
            </a:r>
            <a:r>
              <a:rPr sz="2000" b="1" spc="-20" dirty="0">
                <a:latin typeface="Arial" panose="020B0604020202020204" pitchFamily="34" charset="0"/>
                <a:cs typeface="Arial" panose="020B0604020202020204" pitchFamily="34" charset="0"/>
              </a:rPr>
              <a:t>Technology </a:t>
            </a:r>
            <a:r>
              <a:rPr sz="2000" b="1" spc="-5" dirty="0">
                <a:latin typeface="Arial" panose="020B0604020202020204" pitchFamily="34" charset="0"/>
                <a:cs typeface="Arial" panose="020B0604020202020204" pitchFamily="34" charset="0"/>
              </a:rPr>
              <a:t>Items/Equipment</a:t>
            </a:r>
            <a:r>
              <a:rPr sz="2000" b="1" spc="-130" dirty="0">
                <a:latin typeface="Arial" panose="020B0604020202020204" pitchFamily="34" charset="0"/>
                <a:cs typeface="Arial" panose="020B0604020202020204" pitchFamily="34" charset="0"/>
              </a:rPr>
              <a:t> </a:t>
            </a:r>
            <a:r>
              <a:rPr sz="2000" b="1" spc="-5" dirty="0">
                <a:latin typeface="Arial" panose="020B0604020202020204" pitchFamily="34" charset="0"/>
                <a:cs typeface="Arial" panose="020B0604020202020204" pitchFamily="34" charset="0"/>
              </a:rPr>
              <a:t>(TTIE):</a:t>
            </a:r>
            <a:endParaRPr sz="2000" dirty="0">
              <a:latin typeface="Arial" panose="020B0604020202020204" pitchFamily="34" charset="0"/>
              <a:cs typeface="Arial" panose="020B0604020202020204" pitchFamily="34" charset="0"/>
            </a:endParaRPr>
          </a:p>
        </p:txBody>
      </p:sp>
      <p:sp>
        <p:nvSpPr>
          <p:cNvPr id="30" name="object 30"/>
          <p:cNvSpPr txBox="1"/>
          <p:nvPr/>
        </p:nvSpPr>
        <p:spPr>
          <a:xfrm>
            <a:off x="1693664" y="1788599"/>
            <a:ext cx="6024302" cy="592470"/>
          </a:xfrm>
          <a:prstGeom prst="rect">
            <a:avLst/>
          </a:prstGeom>
          <a:solidFill>
            <a:srgbClr val="FF5050"/>
          </a:solidFill>
        </p:spPr>
        <p:txBody>
          <a:bodyPr vert="horz" wrap="square" lIns="0" tIns="38100" rIns="0" bIns="0" rtlCol="0">
            <a:spAutoFit/>
          </a:bodyPr>
          <a:lstStyle/>
          <a:p>
            <a:pPr marL="90805" algn="ctr">
              <a:lnSpc>
                <a:spcPct val="100000"/>
              </a:lnSpc>
              <a:spcBef>
                <a:spcPts val="300"/>
              </a:spcBef>
            </a:pPr>
            <a:r>
              <a:rPr sz="1800" b="1" dirty="0">
                <a:latin typeface="Arial" panose="020B0604020202020204" pitchFamily="34" charset="0"/>
                <a:cs typeface="Arial" panose="020B0604020202020204" pitchFamily="34" charset="0"/>
              </a:rPr>
              <a:t>Documentation </a:t>
            </a:r>
            <a:r>
              <a:rPr sz="1800" b="1" spc="-5" dirty="0">
                <a:latin typeface="Arial" panose="020B0604020202020204" pitchFamily="34" charset="0"/>
                <a:cs typeface="Arial" panose="020B0604020202020204" pitchFamily="34" charset="0"/>
              </a:rPr>
              <a:t>sometimes is </a:t>
            </a:r>
            <a:r>
              <a:rPr sz="1800" b="1" dirty="0">
                <a:latin typeface="Arial" panose="020B0604020202020204" pitchFamily="34" charset="0"/>
                <a:cs typeface="Arial" panose="020B0604020202020204" pitchFamily="34" charset="0"/>
              </a:rPr>
              <a:t>marked </a:t>
            </a:r>
            <a:r>
              <a:rPr sz="1800" b="1" spc="-5" dirty="0">
                <a:latin typeface="Arial" panose="020B0604020202020204" pitchFamily="34" charset="0"/>
                <a:cs typeface="Arial" panose="020B0604020202020204" pitchFamily="34" charset="0"/>
              </a:rPr>
              <a:t>with </a:t>
            </a:r>
            <a:r>
              <a:rPr sz="1800" b="1" dirty="0">
                <a:latin typeface="Arial" panose="020B0604020202020204" pitchFamily="34" charset="0"/>
                <a:cs typeface="Arial" panose="020B0604020202020204" pitchFamily="34" charset="0"/>
              </a:rPr>
              <a:t>the </a:t>
            </a:r>
            <a:r>
              <a:rPr sz="1800" b="1" spc="-5" dirty="0">
                <a:latin typeface="Arial" panose="020B0604020202020204" pitchFamily="34" charset="0"/>
                <a:cs typeface="Arial" panose="020B0604020202020204" pitchFamily="34" charset="0"/>
              </a:rPr>
              <a:t>word </a:t>
            </a:r>
            <a:r>
              <a:rPr sz="1800" b="1" i="1" spc="-5" dirty="0">
                <a:latin typeface="Arial" panose="020B0604020202020204" pitchFamily="34" charset="0"/>
                <a:cs typeface="Arial" panose="020B0604020202020204" pitchFamily="34" charset="0"/>
              </a:rPr>
              <a:t>“TEMPEST”</a:t>
            </a:r>
            <a:endParaRPr sz="1800" b="1" dirty="0">
              <a:latin typeface="Arial" panose="020B0604020202020204" pitchFamily="34" charset="0"/>
              <a:cs typeface="Arial" panose="020B0604020202020204" pitchFamily="34" charset="0"/>
            </a:endParaRPr>
          </a:p>
        </p:txBody>
      </p:sp>
      <p:sp>
        <p:nvSpPr>
          <p:cNvPr id="31" name="object 31"/>
          <p:cNvSpPr txBox="1"/>
          <p:nvPr/>
        </p:nvSpPr>
        <p:spPr>
          <a:xfrm>
            <a:off x="1340171" y="2567879"/>
            <a:ext cx="6934200" cy="500778"/>
          </a:xfrm>
          <a:prstGeom prst="rect">
            <a:avLst/>
          </a:prstGeom>
          <a:solidFill>
            <a:srgbClr val="3399FF"/>
          </a:solidFill>
        </p:spPr>
        <p:txBody>
          <a:bodyPr vert="horz" wrap="square" lIns="0" tIns="38735" rIns="0" bIns="0" rtlCol="0">
            <a:spAutoFit/>
          </a:bodyPr>
          <a:lstStyle/>
          <a:p>
            <a:pPr marL="91440" marR="245110" algn="ctr">
              <a:lnSpc>
                <a:spcPts val="1839"/>
              </a:lnSpc>
              <a:spcBef>
                <a:spcPts val="305"/>
              </a:spcBef>
            </a:pPr>
            <a:r>
              <a:rPr sz="1800" b="1" dirty="0">
                <a:solidFill>
                  <a:schemeClr val="bg1"/>
                </a:solidFill>
                <a:latin typeface="Arial" panose="020B0604020202020204" pitchFamily="34" charset="0"/>
                <a:cs typeface="Arial" panose="020B0604020202020204" pitchFamily="34" charset="0"/>
              </a:rPr>
              <a:t>Attached </a:t>
            </a:r>
            <a:r>
              <a:rPr sz="1800" b="1" spc="-10" dirty="0">
                <a:solidFill>
                  <a:schemeClr val="bg1"/>
                </a:solidFill>
                <a:latin typeface="Arial" panose="020B0604020202020204" pitchFamily="34" charset="0"/>
                <a:cs typeface="Arial" panose="020B0604020202020204" pitchFamily="34" charset="0"/>
              </a:rPr>
              <a:t>SF </a:t>
            </a:r>
            <a:r>
              <a:rPr sz="1800" b="1" spc="-5" dirty="0">
                <a:solidFill>
                  <a:schemeClr val="bg1"/>
                </a:solidFill>
                <a:latin typeface="Arial" panose="020B0604020202020204" pitchFamily="34" charset="0"/>
                <a:cs typeface="Arial" panose="020B0604020202020204" pitchFamily="34" charset="0"/>
              </a:rPr>
              <a:t>Form </a:t>
            </a:r>
            <a:r>
              <a:rPr sz="1800" b="1" dirty="0">
                <a:solidFill>
                  <a:schemeClr val="bg1"/>
                </a:solidFill>
                <a:latin typeface="Arial" panose="020B0604020202020204" pitchFamily="34" charset="0"/>
                <a:cs typeface="Arial" panose="020B0604020202020204" pitchFamily="34" charset="0"/>
              </a:rPr>
              <a:t>120, Reports of Excess </a:t>
            </a:r>
            <a:r>
              <a:rPr sz="1800" b="1" spc="-5" dirty="0">
                <a:solidFill>
                  <a:schemeClr val="bg1"/>
                </a:solidFill>
                <a:latin typeface="Arial" panose="020B0604020202020204" pitchFamily="34" charset="0"/>
                <a:cs typeface="Arial" panose="020B0604020202020204" pitchFamily="34" charset="0"/>
              </a:rPr>
              <a:t>Personal </a:t>
            </a:r>
            <a:r>
              <a:rPr sz="1800" b="1" spc="-15" dirty="0">
                <a:solidFill>
                  <a:schemeClr val="bg1"/>
                </a:solidFill>
                <a:latin typeface="Arial" panose="020B0604020202020204" pitchFamily="34" charset="0"/>
                <a:cs typeface="Arial" panose="020B0604020202020204" pitchFamily="34" charset="0"/>
              </a:rPr>
              <a:t>Property, </a:t>
            </a:r>
            <a:r>
              <a:rPr sz="1800" b="1" dirty="0">
                <a:solidFill>
                  <a:schemeClr val="bg1"/>
                </a:solidFill>
                <a:latin typeface="Arial" panose="020B0604020202020204" pitchFamily="34" charset="0"/>
                <a:cs typeface="Arial" panose="020B0604020202020204" pitchFamily="34" charset="0"/>
              </a:rPr>
              <a:t>cleared by  </a:t>
            </a:r>
            <a:r>
              <a:rPr sz="1800" b="1" spc="-5" dirty="0">
                <a:solidFill>
                  <a:schemeClr val="bg1"/>
                </a:solidFill>
                <a:latin typeface="Arial" panose="020B0604020202020204" pitchFamily="34" charset="0"/>
                <a:cs typeface="Arial" panose="020B0604020202020204" pitchFamily="34" charset="0"/>
              </a:rPr>
              <a:t>DISA may </a:t>
            </a:r>
            <a:r>
              <a:rPr sz="1800" b="1" dirty="0">
                <a:solidFill>
                  <a:schemeClr val="bg1"/>
                </a:solidFill>
                <a:latin typeface="Arial" panose="020B0604020202020204" pitchFamily="34" charset="0"/>
                <a:cs typeface="Arial" panose="020B0604020202020204" pitchFamily="34" charset="0"/>
              </a:rPr>
              <a:t>reflect IT </a:t>
            </a:r>
            <a:r>
              <a:rPr sz="1800" b="1" spc="-5" dirty="0">
                <a:solidFill>
                  <a:schemeClr val="bg1"/>
                </a:solidFill>
                <a:latin typeface="Arial" panose="020B0604020202020204" pitchFamily="34" charset="0"/>
                <a:cs typeface="Arial" panose="020B0604020202020204" pitchFamily="34" charset="0"/>
              </a:rPr>
              <a:t>is</a:t>
            </a:r>
            <a:r>
              <a:rPr sz="1800" b="1" spc="-135" dirty="0">
                <a:solidFill>
                  <a:schemeClr val="bg1"/>
                </a:solidFill>
                <a:latin typeface="Arial" panose="020B0604020202020204" pitchFamily="34" charset="0"/>
                <a:cs typeface="Arial" panose="020B0604020202020204" pitchFamily="34" charset="0"/>
              </a:rPr>
              <a:t> </a:t>
            </a:r>
            <a:r>
              <a:rPr sz="1800" b="1" i="1" spc="-5" dirty="0">
                <a:solidFill>
                  <a:schemeClr val="bg1"/>
                </a:solidFill>
                <a:latin typeface="Arial" panose="020B0604020202020204" pitchFamily="34" charset="0"/>
                <a:cs typeface="Arial" panose="020B0604020202020204" pitchFamily="34" charset="0"/>
              </a:rPr>
              <a:t>“TEMPEST”</a:t>
            </a:r>
            <a:endParaRPr sz="1800" b="1" dirty="0">
              <a:solidFill>
                <a:schemeClr val="bg1"/>
              </a:solidFill>
              <a:latin typeface="Arial" panose="020B0604020202020204" pitchFamily="34" charset="0"/>
              <a:cs typeface="Arial" panose="020B0604020202020204" pitchFamily="34" charset="0"/>
            </a:endParaRPr>
          </a:p>
        </p:txBody>
      </p:sp>
      <p:sp>
        <p:nvSpPr>
          <p:cNvPr id="32" name="object 32"/>
          <p:cNvSpPr txBox="1"/>
          <p:nvPr/>
        </p:nvSpPr>
        <p:spPr>
          <a:xfrm>
            <a:off x="1115122" y="3364270"/>
            <a:ext cx="7393258" cy="538609"/>
          </a:xfrm>
          <a:prstGeom prst="rect">
            <a:avLst/>
          </a:prstGeom>
          <a:solidFill>
            <a:srgbClr val="FFFF00"/>
          </a:solidFill>
        </p:spPr>
        <p:txBody>
          <a:bodyPr vert="horz" wrap="square" lIns="0" tIns="0" rIns="0" bIns="0" rtlCol="0">
            <a:spAutoFit/>
          </a:bodyPr>
          <a:lstStyle/>
          <a:p>
            <a:pPr marL="90805" algn="ctr">
              <a:lnSpc>
                <a:spcPts val="2135"/>
              </a:lnSpc>
            </a:pPr>
            <a:r>
              <a:rPr sz="1800" b="1" dirty="0">
                <a:latin typeface="Arial" panose="020B0604020202020204" pitchFamily="34" charset="0"/>
                <a:cs typeface="Arial" panose="020B0604020202020204" pitchFamily="34" charset="0"/>
              </a:rPr>
              <a:t>Review of data plate on rear of property reveals the </a:t>
            </a:r>
            <a:r>
              <a:rPr sz="1800" b="1" spc="-5" dirty="0">
                <a:latin typeface="Arial" panose="020B0604020202020204" pitchFamily="34" charset="0"/>
                <a:cs typeface="Arial" panose="020B0604020202020204" pitchFamily="34" charset="0"/>
              </a:rPr>
              <a:t>word</a:t>
            </a:r>
            <a:r>
              <a:rPr sz="1800" b="1" spc="-80" dirty="0">
                <a:latin typeface="Arial" panose="020B0604020202020204" pitchFamily="34" charset="0"/>
                <a:cs typeface="Arial" panose="020B0604020202020204" pitchFamily="34" charset="0"/>
              </a:rPr>
              <a:t> </a:t>
            </a:r>
            <a:r>
              <a:rPr sz="1800" b="1" i="1" spc="-5" dirty="0">
                <a:latin typeface="Arial" panose="020B0604020202020204" pitchFamily="34" charset="0"/>
                <a:cs typeface="Arial" panose="020B0604020202020204" pitchFamily="34" charset="0"/>
              </a:rPr>
              <a:t>“TEMPEST”</a:t>
            </a:r>
            <a:endParaRPr sz="1800" b="1" dirty="0">
              <a:latin typeface="Arial" panose="020B0604020202020204" pitchFamily="34" charset="0"/>
              <a:cs typeface="Arial" panose="020B0604020202020204" pitchFamily="34" charset="0"/>
            </a:endParaRPr>
          </a:p>
        </p:txBody>
      </p:sp>
      <p:sp>
        <p:nvSpPr>
          <p:cNvPr id="33" name="object 33"/>
          <p:cNvSpPr txBox="1"/>
          <p:nvPr/>
        </p:nvSpPr>
        <p:spPr>
          <a:xfrm>
            <a:off x="1340171" y="4688412"/>
            <a:ext cx="6934200" cy="500137"/>
          </a:xfrm>
          <a:prstGeom prst="rect">
            <a:avLst/>
          </a:prstGeom>
          <a:solidFill>
            <a:srgbClr val="B3B3B3"/>
          </a:solidFill>
        </p:spPr>
        <p:txBody>
          <a:bodyPr vert="horz" wrap="square" lIns="0" tIns="38100" rIns="0" bIns="0" rtlCol="0">
            <a:spAutoFit/>
          </a:bodyPr>
          <a:lstStyle/>
          <a:p>
            <a:pPr marL="90805" marR="200660" algn="ctr">
              <a:lnSpc>
                <a:spcPts val="1839"/>
              </a:lnSpc>
              <a:spcBef>
                <a:spcPts val="300"/>
              </a:spcBef>
            </a:pPr>
            <a:r>
              <a:rPr sz="1800" b="1" dirty="0">
                <a:latin typeface="Arial" panose="020B0604020202020204" pitchFamily="34" charset="0"/>
                <a:cs typeface="Arial" panose="020B0604020202020204" pitchFamily="34" charset="0"/>
              </a:rPr>
              <a:t>Manufacturer </a:t>
            </a:r>
            <a:r>
              <a:rPr sz="1800" b="1" i="1" dirty="0">
                <a:latin typeface="Arial" panose="020B0604020202020204" pitchFamily="34" charset="0"/>
                <a:cs typeface="Arial" panose="020B0604020202020204" pitchFamily="34" charset="0"/>
              </a:rPr>
              <a:t>model </a:t>
            </a:r>
            <a:r>
              <a:rPr sz="1800" b="1" i="1" spc="-5" dirty="0">
                <a:latin typeface="Arial" panose="020B0604020202020204" pitchFamily="34" charset="0"/>
                <a:cs typeface="Arial" panose="020B0604020202020204" pitchFamily="34" charset="0"/>
              </a:rPr>
              <a:t>number </a:t>
            </a:r>
            <a:r>
              <a:rPr sz="1800" b="1" spc="-5" dirty="0">
                <a:latin typeface="Arial" panose="020B0604020202020204" pitchFamily="34" charset="0"/>
                <a:cs typeface="Arial" panose="020B0604020202020204" pitchFamily="34" charset="0"/>
              </a:rPr>
              <a:t>puts </a:t>
            </a:r>
            <a:r>
              <a:rPr sz="1800" b="1" dirty="0">
                <a:latin typeface="Arial" panose="020B0604020202020204" pitchFamily="34" charset="0"/>
                <a:cs typeface="Arial" panose="020B0604020202020204" pitchFamily="34" charset="0"/>
              </a:rPr>
              <a:t>the letter “T” </a:t>
            </a:r>
            <a:r>
              <a:rPr sz="1800" b="1" spc="-5" dirty="0">
                <a:latin typeface="Arial" panose="020B0604020202020204" pitchFamily="34" charset="0"/>
                <a:cs typeface="Arial" panose="020B0604020202020204" pitchFamily="34" charset="0"/>
              </a:rPr>
              <a:t>within </a:t>
            </a:r>
            <a:r>
              <a:rPr sz="1800" b="1" dirty="0">
                <a:latin typeface="Arial" panose="020B0604020202020204" pitchFamily="34" charset="0"/>
                <a:cs typeface="Arial" panose="020B0604020202020204" pitchFamily="34" charset="0"/>
              </a:rPr>
              <a:t>the </a:t>
            </a:r>
            <a:r>
              <a:rPr sz="1800" b="1" spc="-15" dirty="0">
                <a:latin typeface="Arial" panose="020B0604020202020204" pitchFamily="34" charset="0"/>
                <a:cs typeface="Arial" panose="020B0604020202020204" pitchFamily="34" charset="0"/>
              </a:rPr>
              <a:t>number, </a:t>
            </a:r>
            <a:r>
              <a:rPr sz="1800" b="1" dirty="0">
                <a:latin typeface="Arial" panose="020B0604020202020204" pitchFamily="34" charset="0"/>
                <a:cs typeface="Arial" panose="020B0604020202020204" pitchFamily="34" charset="0"/>
              </a:rPr>
              <a:t>e.g.,  </a:t>
            </a:r>
            <a:r>
              <a:rPr sz="1800" b="1" spc="-5" dirty="0">
                <a:latin typeface="Arial" panose="020B0604020202020204" pitchFamily="34" charset="0"/>
                <a:cs typeface="Arial" panose="020B0604020202020204" pitchFamily="34" charset="0"/>
              </a:rPr>
              <a:t>CPT </a:t>
            </a:r>
            <a:r>
              <a:rPr sz="1800" b="1" dirty="0">
                <a:latin typeface="Arial" panose="020B0604020202020204" pitchFamily="34" charset="0"/>
                <a:cs typeface="Arial" panose="020B0604020202020204" pitchFamily="34" charset="0"/>
              </a:rPr>
              <a:t>Corp., </a:t>
            </a:r>
            <a:r>
              <a:rPr sz="1800" b="1" spc="-5" dirty="0">
                <a:latin typeface="Arial" panose="020B0604020202020204" pitchFamily="34" charset="0"/>
                <a:cs typeface="Arial" panose="020B0604020202020204" pitchFamily="34" charset="0"/>
              </a:rPr>
              <a:t>Model</a:t>
            </a:r>
            <a:r>
              <a:rPr sz="1800" b="1" spc="-50" dirty="0">
                <a:latin typeface="Arial" panose="020B0604020202020204" pitchFamily="34" charset="0"/>
                <a:cs typeface="Arial" panose="020B0604020202020204" pitchFamily="34" charset="0"/>
              </a:rPr>
              <a:t> </a:t>
            </a:r>
            <a:r>
              <a:rPr sz="1800" b="1" spc="-25" dirty="0">
                <a:latin typeface="Arial" panose="020B0604020202020204" pitchFamily="34" charset="0"/>
                <a:cs typeface="Arial" panose="020B0604020202020204" pitchFamily="34" charset="0"/>
              </a:rPr>
              <a:t>8000T</a:t>
            </a:r>
            <a:endParaRPr sz="1800" b="1" dirty="0">
              <a:latin typeface="Arial" panose="020B0604020202020204" pitchFamily="34" charset="0"/>
              <a:cs typeface="Arial" panose="020B0604020202020204" pitchFamily="34" charset="0"/>
            </a:endParaRPr>
          </a:p>
        </p:txBody>
      </p:sp>
      <p:sp>
        <p:nvSpPr>
          <p:cNvPr id="34" name="object 34"/>
          <p:cNvSpPr txBox="1"/>
          <p:nvPr/>
        </p:nvSpPr>
        <p:spPr>
          <a:xfrm>
            <a:off x="1693664" y="4195111"/>
            <a:ext cx="5775325" cy="269304"/>
          </a:xfrm>
          <a:prstGeom prst="rect">
            <a:avLst/>
          </a:prstGeom>
          <a:solidFill>
            <a:srgbClr val="FF9900"/>
          </a:solidFill>
        </p:spPr>
        <p:txBody>
          <a:bodyPr vert="horz" wrap="square" lIns="0" tIns="0" rIns="0" bIns="0" rtlCol="0">
            <a:spAutoFit/>
          </a:bodyPr>
          <a:lstStyle/>
          <a:p>
            <a:pPr marL="90805" algn="ctr">
              <a:lnSpc>
                <a:spcPts val="2135"/>
              </a:lnSpc>
            </a:pPr>
            <a:r>
              <a:rPr sz="1800" b="1" spc="-5" dirty="0">
                <a:solidFill>
                  <a:schemeClr val="bg1"/>
                </a:solidFill>
                <a:latin typeface="Arial" panose="020B0604020202020204" pitchFamily="34" charset="0"/>
                <a:cs typeface="Arial" panose="020B0604020202020204" pitchFamily="34" charset="0"/>
              </a:rPr>
              <a:t>Equipment is embossed with </a:t>
            </a:r>
            <a:r>
              <a:rPr sz="1800" b="1" i="1" spc="-5" dirty="0">
                <a:solidFill>
                  <a:schemeClr val="bg1"/>
                </a:solidFill>
                <a:latin typeface="Arial" panose="020B0604020202020204" pitchFamily="34" charset="0"/>
                <a:cs typeface="Arial" panose="020B0604020202020204" pitchFamily="34" charset="0"/>
              </a:rPr>
              <a:t>“TEMPEST</a:t>
            </a:r>
            <a:r>
              <a:rPr sz="1800" b="1" i="1" spc="30" dirty="0">
                <a:solidFill>
                  <a:schemeClr val="bg1"/>
                </a:solidFill>
                <a:latin typeface="Arial" panose="020B0604020202020204" pitchFamily="34" charset="0"/>
                <a:cs typeface="Arial" panose="020B0604020202020204" pitchFamily="34" charset="0"/>
              </a:rPr>
              <a:t> </a:t>
            </a:r>
            <a:r>
              <a:rPr sz="1800" b="1" i="1" spc="-5" dirty="0">
                <a:solidFill>
                  <a:schemeClr val="bg1"/>
                </a:solidFill>
                <a:latin typeface="Arial" panose="020B0604020202020204" pitchFamily="34" charset="0"/>
                <a:cs typeface="Arial" panose="020B0604020202020204" pitchFamily="34" charset="0"/>
              </a:rPr>
              <a:t>warnings”</a:t>
            </a:r>
            <a:endParaRPr sz="1800" b="1" dirty="0">
              <a:solidFill>
                <a:schemeClr val="bg1"/>
              </a:solidFill>
              <a:latin typeface="Arial" panose="020B0604020202020204" pitchFamily="34" charset="0"/>
              <a:cs typeface="Arial" panose="020B0604020202020204" pitchFamily="34" charset="0"/>
            </a:endParaRPr>
          </a:p>
        </p:txBody>
      </p:sp>
      <p:sp>
        <p:nvSpPr>
          <p:cNvPr id="15" name="TextBox 14"/>
          <p:cNvSpPr txBox="1"/>
          <p:nvPr/>
        </p:nvSpPr>
        <p:spPr>
          <a:xfrm>
            <a:off x="8508380" y="6488668"/>
            <a:ext cx="515148" cy="369332"/>
          </a:xfrm>
          <a:prstGeom prst="rect">
            <a:avLst/>
          </a:prstGeom>
          <a:noFill/>
        </p:spPr>
        <p:txBody>
          <a:bodyPr wrap="square" rtlCol="0">
            <a:spAutoFit/>
          </a:bodyPr>
          <a:lstStyle/>
          <a:p>
            <a:r>
              <a:rPr lang="en-US" dirty="0"/>
              <a:t>14</a:t>
            </a:r>
          </a:p>
        </p:txBody>
      </p:sp>
    </p:spTree>
    <p:extLst>
      <p:ext uri="{BB962C8B-B14F-4D97-AF65-F5344CB8AC3E}">
        <p14:creationId xmlns:p14="http://schemas.microsoft.com/office/powerpoint/2010/main" val="3997210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txBox="1">
            <a:spLocks noGrp="1"/>
          </p:cNvSpPr>
          <p:nvPr>
            <p:ph type="title"/>
          </p:nvPr>
        </p:nvSpPr>
        <p:spPr>
          <a:xfrm>
            <a:off x="246286" y="19833"/>
            <a:ext cx="8993013" cy="873957"/>
          </a:xfrm>
          <a:prstGeom prst="rect">
            <a:avLst/>
          </a:prstGeom>
        </p:spPr>
        <p:txBody>
          <a:bodyPr vert="horz" wrap="square" lIns="0" tIns="12065" rIns="0" bIns="0" rtlCol="0">
            <a:spAutoFit/>
          </a:bodyPr>
          <a:lstStyle/>
          <a:p>
            <a:pPr marL="12700">
              <a:lnSpc>
                <a:spcPct val="100000"/>
              </a:lnSpc>
              <a:spcBef>
                <a:spcPts val="95"/>
              </a:spcBef>
            </a:pPr>
            <a:r>
              <a:rPr lang="en-US" sz="2800" spc="-5" dirty="0">
                <a:solidFill>
                  <a:schemeClr val="bg1"/>
                </a:solidFill>
              </a:rPr>
              <a:t>COMSEC AND CONTROLLED</a:t>
            </a:r>
            <a:br>
              <a:rPr lang="en-US" sz="2800" spc="-5" dirty="0">
                <a:solidFill>
                  <a:schemeClr val="bg1"/>
                </a:solidFill>
              </a:rPr>
            </a:br>
            <a:r>
              <a:rPr lang="en-US" sz="2800" spc="-5" dirty="0">
                <a:solidFill>
                  <a:schemeClr val="bg1"/>
                </a:solidFill>
              </a:rPr>
              <a:t> CRYPTOGRAPHIC ITEMS (CCI)</a:t>
            </a:r>
            <a:endParaRPr sz="2800" spc="-5" dirty="0">
              <a:solidFill>
                <a:schemeClr val="bg1"/>
              </a:solidFill>
            </a:endParaRPr>
          </a:p>
        </p:txBody>
      </p:sp>
      <p:sp>
        <p:nvSpPr>
          <p:cNvPr id="2" name="Rectangle 1"/>
          <p:cNvSpPr/>
          <p:nvPr/>
        </p:nvSpPr>
        <p:spPr>
          <a:xfrm>
            <a:off x="341586" y="1126801"/>
            <a:ext cx="8802414" cy="5355312"/>
          </a:xfrm>
          <a:prstGeom prst="rect">
            <a:avLst/>
          </a:prstGeom>
        </p:spPr>
        <p:txBody>
          <a:bodyPr wrap="square">
            <a:spAutoFit/>
          </a:bodyPr>
          <a:lstStyle/>
          <a:p>
            <a:pPr marL="285750" indent="-285750">
              <a:buFont typeface="Arial" panose="020B0604020202020204" pitchFamily="34" charset="0"/>
              <a:buChar char="•"/>
            </a:pPr>
            <a:r>
              <a:rPr lang="en-US" dirty="0"/>
              <a:t>Disposal of items under the 5810 (COMSEC) and 5811 (cryptologic) FSCs with a Controlled Inventory Item Code (CIIC) of 9 CANNOT be accepted for turn in</a:t>
            </a:r>
          </a:p>
          <a:p>
            <a:r>
              <a:rPr lang="en-US" dirty="0"/>
              <a:t>     Without a Declassification Statement or Certificate</a:t>
            </a:r>
          </a:p>
          <a:p>
            <a:endParaRPr lang="en-US" dirty="0"/>
          </a:p>
          <a:p>
            <a:r>
              <a:rPr lang="en-US" dirty="0"/>
              <a:t>“I CERTIFY THE ITEM(S) HEREON HAS BEEN DECLASSIFIED / SANITIZED AND TO THE BEST OF MY KNOWLEDGE AND BELIEF CONTAIN NO SENSITIVE DATA/MARKINGS.” 	(Ref: DoDM 4160.28-V3, Encl 3, Appendix, Figure 2)</a:t>
            </a:r>
          </a:p>
          <a:p>
            <a:endParaRPr lang="en-US" dirty="0"/>
          </a:p>
          <a:p>
            <a:endParaRPr lang="en-US" dirty="0"/>
          </a:p>
          <a:p>
            <a:pPr marL="285750" indent="-285750">
              <a:buFont typeface="Arial" panose="020B0604020202020204" pitchFamily="34" charset="0"/>
              <a:buChar char="•"/>
            </a:pPr>
            <a:r>
              <a:rPr lang="en-US" dirty="0"/>
              <a:t>5810 (COMSEC) and 5811 (cryptologic) FSCs with a Controlled Inventory Item Code (CIIC) of 9 Must be processed in accordance with National Security Agency (NSA) regulations </a:t>
            </a:r>
            <a:r>
              <a:rPr lang="en-US" u="sng" dirty="0"/>
              <a:t>prior to turn-in of residue</a:t>
            </a:r>
          </a:p>
          <a:p>
            <a:endParaRPr lang="en-US" dirty="0"/>
          </a:p>
          <a:p>
            <a:pPr marL="285750" indent="-285750">
              <a:buFont typeface="Arial" panose="020B0604020202020204" pitchFamily="34" charset="0"/>
              <a:buChar char="•"/>
            </a:pPr>
            <a:r>
              <a:rPr lang="en-US" dirty="0"/>
              <a:t>All other items, NON CIIC 9, MAY BE ACCEPTED for example:</a:t>
            </a:r>
          </a:p>
          <a:p>
            <a:endParaRPr lang="en-US" dirty="0"/>
          </a:p>
          <a:p>
            <a:pPr marL="742950" lvl="1" indent="-285750">
              <a:buFont typeface="Arial" panose="020B0604020202020204" pitchFamily="34" charset="0"/>
              <a:buChar char="‒"/>
            </a:pPr>
            <a:r>
              <a:rPr lang="en-US" dirty="0"/>
              <a:t>	Brackets</a:t>
            </a:r>
          </a:p>
          <a:p>
            <a:pPr marL="742950" lvl="1" indent="-285750">
              <a:buFont typeface="Arial" panose="020B0604020202020204" pitchFamily="34" charset="0"/>
              <a:buChar char="‒"/>
            </a:pPr>
            <a:r>
              <a:rPr lang="en-US" dirty="0"/>
              <a:t>	Dials</a:t>
            </a:r>
          </a:p>
          <a:p>
            <a:pPr marL="742950" lvl="1" indent="-285750">
              <a:buFont typeface="Arial" panose="020B0604020202020204" pitchFamily="34" charset="0"/>
              <a:buChar char="‒"/>
            </a:pPr>
            <a:r>
              <a:rPr lang="en-US" dirty="0"/>
              <a:t>	Access panels</a:t>
            </a:r>
          </a:p>
          <a:p>
            <a:pPr marL="742950" lvl="1" indent="-285750">
              <a:buFont typeface="Arial" panose="020B0604020202020204" pitchFamily="34" charset="0"/>
              <a:buChar char="‒"/>
            </a:pPr>
            <a:r>
              <a:rPr lang="en-US" dirty="0"/>
              <a:t>	Retainers	</a:t>
            </a:r>
          </a:p>
        </p:txBody>
      </p:sp>
      <p:sp>
        <p:nvSpPr>
          <p:cNvPr id="7" name="TextBox 6"/>
          <p:cNvSpPr txBox="1"/>
          <p:nvPr/>
        </p:nvSpPr>
        <p:spPr>
          <a:xfrm>
            <a:off x="8544910" y="6488668"/>
            <a:ext cx="441435" cy="369332"/>
          </a:xfrm>
          <a:prstGeom prst="rect">
            <a:avLst/>
          </a:prstGeom>
          <a:noFill/>
        </p:spPr>
        <p:txBody>
          <a:bodyPr wrap="square" rtlCol="0">
            <a:spAutoFit/>
          </a:bodyPr>
          <a:lstStyle/>
          <a:p>
            <a:r>
              <a:rPr lang="en-US" dirty="0"/>
              <a:t>15</a:t>
            </a:r>
          </a:p>
        </p:txBody>
      </p:sp>
    </p:spTree>
    <p:extLst>
      <p:ext uri="{BB962C8B-B14F-4D97-AF65-F5344CB8AC3E}">
        <p14:creationId xmlns:p14="http://schemas.microsoft.com/office/powerpoint/2010/main" val="2387519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txBox="1">
            <a:spLocks noGrp="1"/>
          </p:cNvSpPr>
          <p:nvPr>
            <p:ph type="title"/>
          </p:nvPr>
        </p:nvSpPr>
        <p:spPr>
          <a:xfrm>
            <a:off x="1306730" y="238278"/>
            <a:ext cx="6455429" cy="504625"/>
          </a:xfrm>
          <a:prstGeom prst="rect">
            <a:avLst/>
          </a:prstGeom>
        </p:spPr>
        <p:txBody>
          <a:bodyPr vert="horz" wrap="square" lIns="0" tIns="12065" rIns="0" bIns="0" rtlCol="0">
            <a:spAutoFit/>
          </a:bodyPr>
          <a:lstStyle/>
          <a:p>
            <a:pPr marL="12700">
              <a:lnSpc>
                <a:spcPct val="100000"/>
              </a:lnSpc>
              <a:spcBef>
                <a:spcPts val="95"/>
              </a:spcBef>
            </a:pPr>
            <a:r>
              <a:rPr lang="en-US" sz="3200" spc="-5" dirty="0">
                <a:solidFill>
                  <a:schemeClr val="bg1"/>
                </a:solidFill>
              </a:rPr>
              <a:t>PRIVACY ACT PII </a:t>
            </a:r>
            <a:endParaRPr sz="3200" spc="-5" dirty="0">
              <a:solidFill>
                <a:schemeClr val="bg1"/>
              </a:solidFill>
            </a:endParaRPr>
          </a:p>
        </p:txBody>
      </p:sp>
      <p:sp>
        <p:nvSpPr>
          <p:cNvPr id="3" name="Rectangle 2"/>
          <p:cNvSpPr/>
          <p:nvPr/>
        </p:nvSpPr>
        <p:spPr>
          <a:xfrm>
            <a:off x="220717" y="1429095"/>
            <a:ext cx="8271642" cy="2585323"/>
          </a:xfrm>
          <a:prstGeom prst="rect">
            <a:avLst/>
          </a:prstGeom>
        </p:spPr>
        <p:txBody>
          <a:bodyPr wrap="square">
            <a:spAutoFit/>
          </a:bodyPr>
          <a:lstStyle/>
          <a:p>
            <a:pPr marL="285750" indent="-285750">
              <a:buFont typeface="Arial" panose="020B0604020202020204" pitchFamily="34" charset="0"/>
              <a:buChar char="•"/>
            </a:pPr>
            <a:r>
              <a:rPr lang="en-US" dirty="0">
                <a:solidFill>
                  <a:srgbClr val="000000"/>
                </a:solidFill>
              </a:rPr>
              <a:t>Blackberries, copiers, hard drives, laptops that may create, process, store or transmit personally identifiable information (PII) must be sanitized to make the recovery of PII impossible </a:t>
            </a:r>
          </a:p>
          <a:p>
            <a:pPr marL="285750" indent="-285750">
              <a:buFont typeface="Arial" panose="020B0604020202020204" pitchFamily="34" charset="0"/>
              <a:buChar char="•"/>
            </a:pPr>
            <a:endParaRPr lang="en-US" dirty="0">
              <a:solidFill>
                <a:srgbClr val="000000"/>
              </a:solidFill>
            </a:endParaRPr>
          </a:p>
          <a:p>
            <a:pPr marL="285750" indent="-285750">
              <a:buFont typeface="Arial" panose="020B0604020202020204" pitchFamily="34" charset="0"/>
              <a:buChar char="•"/>
            </a:pPr>
            <a:endParaRPr lang="en-US" dirty="0">
              <a:solidFill>
                <a:srgbClr val="000000"/>
              </a:solidFill>
            </a:endParaRPr>
          </a:p>
          <a:p>
            <a:pPr marL="285750" indent="-285750">
              <a:buFont typeface="Arial" panose="020B0604020202020204" pitchFamily="34" charset="0"/>
              <a:buChar char="•"/>
            </a:pPr>
            <a:r>
              <a:rPr lang="en-US" dirty="0">
                <a:solidFill>
                  <a:srgbClr val="000000"/>
                </a:solidFill>
              </a:rPr>
              <a:t>Medical devices, scanners, radiography that commonly hold patient privacy PII must be sanitized to make the recovery of PII impossible </a:t>
            </a:r>
          </a:p>
          <a:p>
            <a:pPr marL="285750" indent="-285750">
              <a:buFont typeface="Arial" panose="020B0604020202020204" pitchFamily="34" charset="0"/>
              <a:buChar char="•"/>
            </a:pPr>
            <a:endParaRPr lang="en-US" dirty="0">
              <a:solidFill>
                <a:srgbClr val="000000"/>
              </a:solidFill>
            </a:endParaRPr>
          </a:p>
          <a:p>
            <a:r>
              <a:rPr lang="en-US" dirty="0">
                <a:solidFill>
                  <a:srgbClr val="000000"/>
                </a:solidFill>
              </a:rPr>
              <a:t>Other:</a:t>
            </a:r>
            <a:endParaRPr lang="en-US" dirty="0"/>
          </a:p>
        </p:txBody>
      </p:sp>
      <p:sp>
        <p:nvSpPr>
          <p:cNvPr id="4" name="Rectangle 3"/>
          <p:cNvSpPr/>
          <p:nvPr/>
        </p:nvSpPr>
        <p:spPr>
          <a:xfrm>
            <a:off x="247943" y="4238945"/>
            <a:ext cx="7514216" cy="923330"/>
          </a:xfrm>
          <a:prstGeom prst="rect">
            <a:avLst/>
          </a:prstGeom>
        </p:spPr>
        <p:txBody>
          <a:bodyPr wrap="square">
            <a:spAutoFit/>
          </a:bodyPr>
          <a:lstStyle/>
          <a:p>
            <a:pPr marL="285750" indent="-285750">
              <a:buFont typeface="Arial" panose="020B0604020202020204" pitchFamily="34" charset="0"/>
              <a:buChar char="•"/>
            </a:pPr>
            <a:r>
              <a:rPr lang="en-US" dirty="0"/>
              <a:t>NSA-managed material that is assigned DEMIL codes F, G, or P CANNOT BE ACCEPTED, unless the material has been demilitarized and is accompanied by a demilitarization certificate</a:t>
            </a:r>
          </a:p>
        </p:txBody>
      </p:sp>
      <p:sp>
        <p:nvSpPr>
          <p:cNvPr id="8" name="TextBox 7"/>
          <p:cNvSpPr txBox="1"/>
          <p:nvPr/>
        </p:nvSpPr>
        <p:spPr>
          <a:xfrm>
            <a:off x="8544909" y="6488668"/>
            <a:ext cx="515007" cy="369332"/>
          </a:xfrm>
          <a:prstGeom prst="rect">
            <a:avLst/>
          </a:prstGeom>
          <a:noFill/>
        </p:spPr>
        <p:txBody>
          <a:bodyPr wrap="square" rtlCol="0">
            <a:spAutoFit/>
          </a:bodyPr>
          <a:lstStyle/>
          <a:p>
            <a:r>
              <a:rPr lang="en-US" dirty="0"/>
              <a:t>16</a:t>
            </a:r>
          </a:p>
        </p:txBody>
      </p:sp>
    </p:spTree>
    <p:extLst>
      <p:ext uri="{BB962C8B-B14F-4D97-AF65-F5344CB8AC3E}">
        <p14:creationId xmlns:p14="http://schemas.microsoft.com/office/powerpoint/2010/main" val="918732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2"/>
          <p:cNvSpPr txBox="1">
            <a:spLocks noChangeArrowheads="1"/>
          </p:cNvSpPr>
          <p:nvPr/>
        </p:nvSpPr>
        <p:spPr>
          <a:xfrm>
            <a:off x="609600" y="234633"/>
            <a:ext cx="8305800" cy="685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7" name="Rectangle 2"/>
          <p:cNvSpPr txBox="1">
            <a:spLocks noChangeArrowheads="1"/>
          </p:cNvSpPr>
          <p:nvPr/>
        </p:nvSpPr>
        <p:spPr>
          <a:xfrm>
            <a:off x="439613" y="132791"/>
            <a:ext cx="8305800" cy="59727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dirty="0">
                <a:solidFill>
                  <a:schemeClr val="bg1"/>
                </a:solidFill>
                <a:latin typeface="Times New Roman" panose="02020603050405020304" pitchFamily="18" charset="0"/>
                <a:cs typeface="Times New Roman" panose="02020603050405020304" pitchFamily="18" charset="0"/>
              </a:rPr>
              <a:t>Quick Links</a:t>
            </a:r>
            <a:endParaRPr kumimoji="0" lang="en-US" sz="36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11" name="Content Placeholder 1"/>
          <p:cNvSpPr txBox="1">
            <a:spLocks/>
          </p:cNvSpPr>
          <p:nvPr/>
        </p:nvSpPr>
        <p:spPr>
          <a:xfrm>
            <a:off x="134813" y="1253107"/>
            <a:ext cx="8915400" cy="4981438"/>
          </a:xfrm>
          <a:prstGeom prst="roundRect">
            <a:avLst>
              <a:gd name="adj" fmla="val 6016"/>
            </a:avLst>
          </a:prstGeom>
          <a:ln>
            <a:noFill/>
            <a:headEnd/>
            <a:tailEnd/>
          </a:ln>
        </p:spPr>
        <p:style>
          <a:lnRef idx="2">
            <a:schemeClr val="dk1"/>
          </a:lnRef>
          <a:fillRef idx="1">
            <a:schemeClr val="lt1"/>
          </a:fillRef>
          <a:effectRef idx="0">
            <a:schemeClr val="dk1"/>
          </a:effectRef>
          <a:fontRef idx="minor">
            <a:schemeClr val="dk1"/>
          </a:fontRef>
        </p:style>
        <p:txBody>
          <a:bodyPr/>
          <a:lstStyle>
            <a:defPPr>
              <a:defRPr lang="en-US"/>
            </a:defPPr>
            <a:lvl1pPr eaLnBrk="0" hangingPunct="0">
              <a:spcBef>
                <a:spcPts val="0"/>
              </a:spcBef>
              <a:buFont typeface="Arial" charset="0"/>
              <a:buNone/>
              <a:defRPr sz="1600" b="1" i="0">
                <a:latin typeface="Arial" charset="0"/>
                <a:cs typeface="Arial" charset="0"/>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Disposition Services Website  </a:t>
            </a:r>
            <a:r>
              <a:rPr lang="en-US" sz="1800" b="0" dirty="0">
                <a:solidFill>
                  <a:prstClr val="black"/>
                </a:solidFill>
                <a:latin typeface="Times New Roman" panose="02020603050405020304" pitchFamily="18" charset="0"/>
                <a:cs typeface="Times New Roman" panose="02020603050405020304" pitchFamily="18" charset="0"/>
                <a:hlinkClick r:id="rId2"/>
              </a:rPr>
              <a:t>https://www.dla.mil/DispositionServices.aspx</a:t>
            </a:r>
            <a:endParaRPr lang="en-US" sz="1800" b="0" dirty="0">
              <a:solidFill>
                <a:prstClr val="black"/>
              </a:solidFill>
              <a:latin typeface="Times New Roman" panose="02020603050405020304" pitchFamily="18" charset="0"/>
              <a:cs typeface="Times New Roman" panose="02020603050405020304" pitchFamily="18" charset="0"/>
            </a:endParaRPr>
          </a:p>
          <a:p>
            <a:pPr marR="0" lvl="0" algn="l" defTabSz="914400" rtl="0" eaLnBrk="0" fontAlgn="base" latinLnBrk="0" hangingPunct="0">
              <a:lnSpc>
                <a:spcPct val="100000"/>
              </a:lnSpc>
              <a:spcBef>
                <a:spcPts val="0"/>
              </a:spcBef>
              <a:spcAft>
                <a:spcPct val="0"/>
              </a:spcAft>
              <a:buClrTx/>
              <a:buSzTx/>
              <a:tabLst/>
              <a:defRPr/>
            </a:pP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lvl="0" indent="-285750" defTabSz="914400" fontAlgn="base">
              <a:spcAft>
                <a:spcPct val="0"/>
              </a:spcAft>
              <a:buFont typeface="Arial" panose="020B0604020202020204" pitchFamily="34" charset="0"/>
              <a:buChar char="•"/>
              <a:defRPr/>
            </a:pPr>
            <a:r>
              <a:rPr lang="en-US" sz="1800" dirty="0">
                <a:solidFill>
                  <a:prstClr val="black"/>
                </a:solidFill>
                <a:latin typeface="Times New Roman" panose="02020603050405020304" pitchFamily="18" charset="0"/>
                <a:cs typeface="Times New Roman" panose="02020603050405020304" pitchFamily="18" charset="0"/>
              </a:rPr>
              <a:t>Everything you Need for Turn In, “Smart Book”</a:t>
            </a:r>
            <a:r>
              <a:rPr lang="en-US" sz="1800" b="0" dirty="0">
                <a:solidFill>
                  <a:prstClr val="black"/>
                </a:solidFill>
                <a:latin typeface="Times New Roman" panose="02020603050405020304" pitchFamily="18" charset="0"/>
                <a:cs typeface="Times New Roman" panose="02020603050405020304" pitchFamily="18" charset="0"/>
              </a:rPr>
              <a:t> </a:t>
            </a:r>
            <a:r>
              <a:rPr lang="en-US" sz="1800" b="0" dirty="0">
                <a:solidFill>
                  <a:prstClr val="black"/>
                </a:solidFill>
                <a:latin typeface="Times New Roman" panose="02020603050405020304" pitchFamily="18" charset="0"/>
                <a:cs typeface="Times New Roman" panose="02020603050405020304" pitchFamily="18" charset="0"/>
                <a:hlinkClick r:id="rId3"/>
              </a:rPr>
              <a:t>https://www.dla.mil/DispositionServices/Offers/CustomerSupport/Library/Handbooks.aspx</a:t>
            </a:r>
            <a:endParaRPr lang="en-US" sz="1800" b="0" dirty="0">
              <a:solidFill>
                <a:prstClr val="black"/>
              </a:solidFill>
              <a:latin typeface="Times New Roman" panose="02020603050405020304" pitchFamily="18" charset="0"/>
              <a:cs typeface="Times New Roman" panose="02020603050405020304" pitchFamily="18" charset="0"/>
            </a:endParaRPr>
          </a:p>
          <a:p>
            <a:pPr marL="285750" lvl="0" indent="-285750" defTabSz="914400" fontAlgn="base">
              <a:spcAft>
                <a:spcPct val="0"/>
              </a:spcAft>
              <a:buFont typeface="Arial" panose="020B0604020202020204" pitchFamily="34" charset="0"/>
              <a:buChar char="•"/>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Finding your Disposition Services Representative/DSR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hlinkClick r:id="rId4"/>
              </a:rPr>
              <a:t>http://www.dla.mil/DDSR/</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Service Level Briefs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hlinkClick r:id="rId5"/>
              </a:rPr>
              <a:t>http://www.dla.mil/DispositionServices/networkoptimization/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800" dirty="0">
                <a:solidFill>
                  <a:schemeClr val="tx1"/>
                </a:solidFill>
                <a:latin typeface="Times New Roman" panose="02020603050405020304" pitchFamily="18" charset="0"/>
                <a:cs typeface="Times New Roman" panose="02020603050405020304" pitchFamily="18" charset="0"/>
              </a:rPr>
              <a:t>DLA Customer Assistance Handbook CAC-enabled </a:t>
            </a:r>
            <a:r>
              <a:rPr lang="en-US" sz="1800" b="0" dirty="0">
                <a:solidFill>
                  <a:prstClr val="black"/>
                </a:solidFill>
                <a:latin typeface="Times New Roman" panose="02020603050405020304" pitchFamily="18" charset="0"/>
                <a:cs typeface="Times New Roman" panose="02020603050405020304" pitchFamily="18" charset="0"/>
                <a:hlinkClick r:id="rId6"/>
              </a:rPr>
              <a:t>https://headquarters.dla.mil/DLA_Customer/Operations/Publications.aspx</a:t>
            </a:r>
            <a:endParaRPr lang="en-US" sz="1800" b="0" dirty="0">
              <a:solidFill>
                <a:prstClr val="black"/>
              </a:solidFill>
              <a:latin typeface="Times New Roman" panose="02020603050405020304" pitchFamily="18" charset="0"/>
              <a:cs typeface="Times New Roman" panose="02020603050405020304" pitchFamily="18" charset="0"/>
            </a:endParaRP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lang="en-US" sz="1800" b="0" dirty="0">
              <a:solidFill>
                <a:prstClr val="black"/>
              </a:solidFill>
              <a:latin typeface="Times New Roman" panose="02020603050405020304" pitchFamily="18" charset="0"/>
              <a:cs typeface="Times New Roman" panose="02020603050405020304" pitchFamily="18" charset="0"/>
            </a:endParaRP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800" dirty="0">
                <a:solidFill>
                  <a:prstClr val="black"/>
                </a:solidFill>
                <a:latin typeface="Times New Roman" panose="02020603050405020304" pitchFamily="18" charset="0"/>
                <a:cs typeface="Times New Roman" panose="02020603050405020304" pitchFamily="18" charset="0"/>
              </a:rPr>
              <a:t>Let us know how we are doing!</a:t>
            </a:r>
            <a:r>
              <a:rPr lang="en-US" sz="1800" b="0" dirty="0">
                <a:solidFill>
                  <a:prstClr val="black"/>
                </a:solidFill>
                <a:latin typeface="Times New Roman" panose="02020603050405020304" pitchFamily="18" charset="0"/>
                <a:cs typeface="Times New Roman" panose="02020603050405020304" pitchFamily="18" charset="0"/>
                <a:hlinkClick r:id="rId7"/>
              </a:rPr>
              <a:t> https://ice.disa.mil/index.cfm?fa=card&amp;s=683&amp;sp=128709&amp;dep=%2aDoD</a:t>
            </a:r>
            <a:endParaRPr lang="en-US" sz="1800" b="0" dirty="0">
              <a:solidFill>
                <a:prstClr val="black"/>
              </a:solidFill>
              <a:latin typeface="Times New Roman" panose="02020603050405020304" pitchFamily="18" charset="0"/>
              <a:cs typeface="Times New Roman" panose="02020603050405020304" pitchFamily="18" charset="0"/>
            </a:endParaRPr>
          </a:p>
          <a:p>
            <a:pPr marL="285750" lvl="0" indent="-285750" defTabSz="914400" fontAlgn="base">
              <a:spcAft>
                <a:spcPct val="0"/>
              </a:spcAft>
              <a:buFont typeface="Arial" panose="020B0604020202020204" pitchFamily="34" charset="0"/>
              <a:buChar char="•"/>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2" name="TextBox 11"/>
          <p:cNvSpPr txBox="1"/>
          <p:nvPr/>
        </p:nvSpPr>
        <p:spPr>
          <a:xfrm>
            <a:off x="474787" y="1022275"/>
            <a:ext cx="269626" cy="461665"/>
          </a:xfrm>
          <a:prstGeom prst="rect">
            <a:avLst/>
          </a:prstGeom>
          <a:noFill/>
        </p:spPr>
        <p:txBody>
          <a:bodyPr wrap="none" rtlCol="0">
            <a:spAutoFit/>
          </a:bodyPr>
          <a:lstStyle>
            <a:defPPr>
              <a:defRPr lang="en-US"/>
            </a:defPPr>
            <a:lvl1pPr>
              <a:defRPr b="1" u="sng">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9" name="TextBox 8"/>
          <p:cNvSpPr txBox="1"/>
          <p:nvPr/>
        </p:nvSpPr>
        <p:spPr>
          <a:xfrm>
            <a:off x="8544910" y="6488668"/>
            <a:ext cx="505303" cy="369332"/>
          </a:xfrm>
          <a:prstGeom prst="rect">
            <a:avLst/>
          </a:prstGeom>
          <a:noFill/>
        </p:spPr>
        <p:txBody>
          <a:bodyPr wrap="square" rtlCol="0">
            <a:spAutoFit/>
          </a:bodyPr>
          <a:lstStyle/>
          <a:p>
            <a:r>
              <a:rPr lang="en-US" dirty="0"/>
              <a:t>17</a:t>
            </a:r>
          </a:p>
        </p:txBody>
      </p:sp>
    </p:spTree>
    <p:extLst>
      <p:ext uri="{BB962C8B-B14F-4D97-AF65-F5344CB8AC3E}">
        <p14:creationId xmlns:p14="http://schemas.microsoft.com/office/powerpoint/2010/main" val="814147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2"/>
          <p:cNvSpPr txBox="1">
            <a:spLocks noChangeArrowheads="1"/>
          </p:cNvSpPr>
          <p:nvPr/>
        </p:nvSpPr>
        <p:spPr>
          <a:xfrm>
            <a:off x="609600" y="234633"/>
            <a:ext cx="8305800" cy="685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7" name="Rectangle 2"/>
          <p:cNvSpPr txBox="1">
            <a:spLocks noChangeArrowheads="1"/>
          </p:cNvSpPr>
          <p:nvPr/>
        </p:nvSpPr>
        <p:spPr>
          <a:xfrm>
            <a:off x="425758" y="132791"/>
            <a:ext cx="8305800" cy="59727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dirty="0">
                <a:solidFill>
                  <a:schemeClr val="bg1"/>
                </a:solidFill>
                <a:latin typeface="Times New Roman" panose="02020603050405020304" pitchFamily="18" charset="0"/>
                <a:cs typeface="Times New Roman" panose="02020603050405020304" pitchFamily="18" charset="0"/>
              </a:rPr>
              <a:t>References</a:t>
            </a:r>
            <a:endParaRPr kumimoji="0" lang="en-US" sz="36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11" name="Content Placeholder 1"/>
          <p:cNvSpPr txBox="1">
            <a:spLocks/>
          </p:cNvSpPr>
          <p:nvPr/>
        </p:nvSpPr>
        <p:spPr>
          <a:xfrm>
            <a:off x="228600" y="1483940"/>
            <a:ext cx="8915400" cy="4427264"/>
          </a:xfrm>
          <a:prstGeom prst="roundRect">
            <a:avLst>
              <a:gd name="adj" fmla="val 6016"/>
            </a:avLst>
          </a:prstGeom>
          <a:ln>
            <a:noFill/>
            <a:headEnd/>
            <a:tailEnd/>
          </a:ln>
        </p:spPr>
        <p:style>
          <a:lnRef idx="2">
            <a:schemeClr val="dk1"/>
          </a:lnRef>
          <a:fillRef idx="1">
            <a:schemeClr val="lt1"/>
          </a:fillRef>
          <a:effectRef idx="0">
            <a:schemeClr val="dk1"/>
          </a:effectRef>
          <a:fontRef idx="minor">
            <a:schemeClr val="dk1"/>
          </a:fontRef>
        </p:style>
        <p:txBody>
          <a:bodyPr/>
          <a:lstStyle>
            <a:defPPr>
              <a:defRPr lang="en-US"/>
            </a:defPPr>
            <a:lvl1pPr eaLnBrk="0" hangingPunct="0">
              <a:spcBef>
                <a:spcPts val="0"/>
              </a:spcBef>
              <a:buFont typeface="Arial" charset="0"/>
              <a:buNone/>
              <a:defRPr sz="1600" b="1" i="0">
                <a:latin typeface="Arial" charset="0"/>
                <a:cs typeface="Arial" charset="0"/>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marL="285750" indent="-285750" defTabSz="914400" fontAlgn="base">
              <a:spcAft>
                <a:spcPct val="0"/>
              </a:spcAft>
              <a:buFont typeface="Arial" panose="020B0604020202020204" pitchFamily="34" charset="0"/>
              <a:buChar char="•"/>
              <a:defRPr/>
            </a:pPr>
            <a:r>
              <a:rPr lang="en-US" sz="1800" dirty="0">
                <a:latin typeface="Arial" panose="020B0604020202020204" pitchFamily="34" charset="0"/>
                <a:cs typeface="Arial" panose="020B0604020202020204" pitchFamily="34" charset="0"/>
              </a:rPr>
              <a:t>DoD Manual 4160.21 Volume 4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hlinkClick r:id="rId2"/>
              </a:rPr>
              <a:t>https://www.esd.whs.mil/Portals/54/Documents/DD/issuances/dodm/416021_vol4.pdf</a:t>
            </a:r>
            <a:endParaRPr lang="en-US" sz="1800" dirty="0">
              <a:latin typeface="Arial" panose="020B0604020202020204" pitchFamily="34" charset="0"/>
              <a:cs typeface="Arial" panose="020B0604020202020204" pitchFamily="34" charset="0"/>
            </a:endParaRPr>
          </a:p>
          <a:p>
            <a:pPr marL="285750" indent="-285750" defTabSz="914400" fontAlgn="base">
              <a:spcAft>
                <a:spcPct val="0"/>
              </a:spcAft>
              <a:buFont typeface="Arial" panose="020B0604020202020204" pitchFamily="34" charset="0"/>
              <a:buChar char="•"/>
              <a:defRPr/>
            </a:pPr>
            <a:endParaRPr lang="en-US" sz="1800" dirty="0">
              <a:latin typeface="Arial" panose="020B0604020202020204" pitchFamily="34" charset="0"/>
              <a:cs typeface="Arial" panose="020B0604020202020204" pitchFamily="34" charset="0"/>
            </a:endParaRPr>
          </a:p>
          <a:p>
            <a:pPr marL="285750" lvl="0" indent="-285750" defTabSz="914400" fontAlgn="base">
              <a:spcAft>
                <a:spcPct val="0"/>
              </a:spcAft>
              <a:buFont typeface="Arial" panose="020B0604020202020204" pitchFamily="34" charset="0"/>
              <a:buChar char="•"/>
              <a:defRPr/>
            </a:pPr>
            <a:r>
              <a:rPr lang="en-US" altLang="en-US" sz="1800" dirty="0"/>
              <a:t>DoDM 4160.28-V3, Defense Demilitarization, June 7, 2011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indent="-285750" eaLnBrk="1" hangingPunct="1">
              <a:lnSpc>
                <a:spcPct val="80000"/>
              </a:lnSpc>
              <a:buFont typeface="Arial" panose="020B0604020202020204" pitchFamily="34" charset="0"/>
              <a:buChar char="•"/>
            </a:pPr>
            <a:r>
              <a:rPr lang="en-US" altLang="en-US" sz="1800" dirty="0"/>
              <a:t>DoD Instruction 8500.01, Cybersecurity, March 14, 2014</a:t>
            </a:r>
          </a:p>
          <a:p>
            <a:pPr eaLnBrk="1" hangingPunct="1">
              <a:lnSpc>
                <a:spcPct val="80000"/>
              </a:lnSpc>
            </a:pPr>
            <a:r>
              <a:rPr lang="en-US" altLang="en-US" sz="1800" dirty="0"/>
              <a:t>      </a:t>
            </a:r>
          </a:p>
          <a:p>
            <a:pPr marL="285750" indent="-285750" eaLnBrk="1" hangingPunct="1">
              <a:lnSpc>
                <a:spcPct val="80000"/>
              </a:lnSpc>
              <a:buFont typeface="Arial" panose="020B0604020202020204" pitchFamily="34" charset="0"/>
              <a:buChar char="•"/>
            </a:pPr>
            <a:r>
              <a:rPr lang="en-US" altLang="en-US" sz="1800" dirty="0"/>
              <a:t>DoD 5400.11-R, Department of Defense Privacy Program, May 14, 2007 </a:t>
            </a:r>
          </a:p>
          <a:p>
            <a:pPr marL="285750" indent="-285750" eaLnBrk="1" hangingPunct="1">
              <a:lnSpc>
                <a:spcPct val="80000"/>
              </a:lnSpc>
              <a:buFont typeface="Arial" panose="020B0604020202020204" pitchFamily="34" charset="0"/>
              <a:buChar char="•"/>
            </a:pPr>
            <a:endParaRPr lang="en-US" altLang="en-US" sz="1800" dirty="0"/>
          </a:p>
          <a:p>
            <a:pPr eaLnBrk="1" hangingPunct="1">
              <a:lnSpc>
                <a:spcPct val="80000"/>
              </a:lnSpc>
            </a:pPr>
            <a:endParaRPr lang="en-US" altLang="en-US" sz="1800" dirty="0"/>
          </a:p>
          <a:p>
            <a:pPr eaLnBrk="1" hangingPunct="1">
              <a:lnSpc>
                <a:spcPct val="80000"/>
              </a:lnSpc>
            </a:pPr>
            <a:r>
              <a:rPr lang="en-US" altLang="en-US" sz="2000" b="1" dirty="0"/>
              <a:t>    </a:t>
            </a:r>
          </a:p>
          <a:p>
            <a:pPr marL="285750" indent="-285750" eaLnBrk="1" hangingPunct="1">
              <a:lnSpc>
                <a:spcPct val="80000"/>
              </a:lnSpc>
              <a:buFont typeface="Arial" panose="020B0604020202020204" pitchFamily="34" charset="0"/>
              <a:buChar char="•"/>
            </a:pPr>
            <a:endParaRPr lang="en-US" altLang="en-US" sz="1800" dirty="0"/>
          </a:p>
          <a:p>
            <a:pPr eaLnBrk="1" hangingPunct="1">
              <a:lnSpc>
                <a:spcPct val="80000"/>
              </a:lnSpc>
            </a:pPr>
            <a:r>
              <a:rPr lang="en-US" altLang="en-US" sz="1800" dirty="0"/>
              <a:t> </a:t>
            </a:r>
            <a:endParaRPr lang="en-US" altLang="en-US" sz="1800" dirty="0">
              <a:solidFill>
                <a:srgbClr val="FF6600"/>
              </a:solidFill>
            </a:endParaRP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2" name="TextBox 11"/>
          <p:cNvSpPr txBox="1"/>
          <p:nvPr/>
        </p:nvSpPr>
        <p:spPr>
          <a:xfrm>
            <a:off x="474787" y="1022275"/>
            <a:ext cx="269626" cy="461665"/>
          </a:xfrm>
          <a:prstGeom prst="rect">
            <a:avLst/>
          </a:prstGeom>
          <a:noFill/>
        </p:spPr>
        <p:txBody>
          <a:bodyPr wrap="none" rtlCol="0">
            <a:spAutoFit/>
          </a:bodyPr>
          <a:lstStyle>
            <a:defPPr>
              <a:defRPr lang="en-US"/>
            </a:defPPr>
            <a:lvl1pPr>
              <a:defRPr b="1" u="sng">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8" name="TextBox 7"/>
          <p:cNvSpPr txBox="1"/>
          <p:nvPr/>
        </p:nvSpPr>
        <p:spPr>
          <a:xfrm>
            <a:off x="8544910" y="6488668"/>
            <a:ext cx="483476" cy="369332"/>
          </a:xfrm>
          <a:prstGeom prst="rect">
            <a:avLst/>
          </a:prstGeom>
          <a:noFill/>
        </p:spPr>
        <p:txBody>
          <a:bodyPr wrap="square" rtlCol="0">
            <a:spAutoFit/>
          </a:bodyPr>
          <a:lstStyle/>
          <a:p>
            <a:r>
              <a:rPr lang="en-US" dirty="0"/>
              <a:t>18</a:t>
            </a:r>
          </a:p>
        </p:txBody>
      </p:sp>
    </p:spTree>
    <p:extLst>
      <p:ext uri="{BB962C8B-B14F-4D97-AF65-F5344CB8AC3E}">
        <p14:creationId xmlns:p14="http://schemas.microsoft.com/office/powerpoint/2010/main" val="677803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a:spLocks noGrp="1"/>
          </p:cNvSpPr>
          <p:nvPr>
            <p:ph type="title"/>
          </p:nvPr>
        </p:nvSpPr>
        <p:spPr>
          <a:xfrm>
            <a:off x="244140" y="936696"/>
            <a:ext cx="8453336" cy="2412840"/>
          </a:xfrm>
          <a:prstGeom prst="rect">
            <a:avLst/>
          </a:prstGeom>
        </p:spPr>
        <p:txBody>
          <a:bodyPr vert="horz" wrap="square" lIns="0" tIns="12065" rIns="0" bIns="0" rtlCol="0">
            <a:spAutoFit/>
          </a:bodyPr>
          <a:lstStyle/>
          <a:p>
            <a:pPr marR="5080" indent="-1043940">
              <a:lnSpc>
                <a:spcPct val="100000"/>
              </a:lnSpc>
              <a:spcBef>
                <a:spcPts val="0"/>
              </a:spcBef>
            </a:pPr>
            <a:r>
              <a:rPr lang="en-US" sz="1800" spc="-5" dirty="0"/>
              <a:t>Property needs to be turned in as individual line items with their assigned, valid National Stock Number (NSN). Several items can be turned in under one line item, however they must be the same NSN. NSNs can usually be located on a serial plate or stamped on property.</a:t>
            </a:r>
            <a:br>
              <a:rPr lang="en-US" sz="1700" spc="-5" dirty="0"/>
            </a:br>
            <a:br>
              <a:rPr lang="en-US" sz="1600" spc="-5" dirty="0"/>
            </a:br>
            <a:r>
              <a:rPr sz="2800" spc="-5" dirty="0"/>
              <a:t>Find the Federal Supply Class of</a:t>
            </a:r>
            <a:r>
              <a:rPr lang="en-US" sz="2800" spc="-5" dirty="0"/>
              <a:t> </a:t>
            </a:r>
            <a:r>
              <a:rPr sz="2800" spc="-5" dirty="0"/>
              <a:t>your property</a:t>
            </a:r>
            <a:r>
              <a:rPr lang="en-US" sz="2800" spc="-5" dirty="0"/>
              <a:t>: </a:t>
            </a:r>
            <a:r>
              <a:rPr lang="en-US" sz="2000" spc="-5" dirty="0">
                <a:hlinkClick r:id="rId3"/>
              </a:rPr>
              <a:t>https://public.logisticsinformationservice.dla.mil/H2/search.aspx</a:t>
            </a:r>
            <a:br>
              <a:rPr lang="en-US" sz="2000" spc="-5" dirty="0"/>
            </a:br>
            <a:endParaRPr sz="2000" spc="-5" dirty="0"/>
          </a:p>
        </p:txBody>
      </p:sp>
      <p:sp>
        <p:nvSpPr>
          <p:cNvPr id="17" name="object 17"/>
          <p:cNvSpPr/>
          <p:nvPr/>
        </p:nvSpPr>
        <p:spPr>
          <a:xfrm>
            <a:off x="7673336" y="2606039"/>
            <a:ext cx="714755" cy="1011935"/>
          </a:xfrm>
          <a:prstGeom prst="rect">
            <a:avLst/>
          </a:prstGeom>
          <a:blipFill>
            <a:blip r:embed="rId4" cstate="print"/>
            <a:stretch>
              <a:fillRect/>
            </a:stretch>
          </a:blipFill>
        </p:spPr>
        <p:txBody>
          <a:bodyPr wrap="square" lIns="0" tIns="0" rIns="0" bIns="0" rtlCol="0"/>
          <a:lstStyle/>
          <a:p>
            <a:endParaRPr dirty="0"/>
          </a:p>
        </p:txBody>
      </p:sp>
      <p:sp>
        <p:nvSpPr>
          <p:cNvPr id="21" name="object 21"/>
          <p:cNvSpPr/>
          <p:nvPr/>
        </p:nvSpPr>
        <p:spPr>
          <a:xfrm>
            <a:off x="432209" y="3224561"/>
            <a:ext cx="8077200" cy="0"/>
          </a:xfrm>
          <a:custGeom>
            <a:avLst/>
            <a:gdLst/>
            <a:ahLst/>
            <a:cxnLst/>
            <a:rect l="l" t="t" r="r" b="b"/>
            <a:pathLst>
              <a:path w="8077200">
                <a:moveTo>
                  <a:pt x="0" y="0"/>
                </a:moveTo>
                <a:lnTo>
                  <a:pt x="8077200" y="0"/>
                </a:lnTo>
              </a:path>
            </a:pathLst>
          </a:custGeom>
          <a:ln w="9525">
            <a:solidFill>
              <a:srgbClr val="000000"/>
            </a:solidFill>
          </a:ln>
        </p:spPr>
        <p:txBody>
          <a:bodyPr wrap="square" lIns="0" tIns="0" rIns="0" bIns="0" rtlCol="0"/>
          <a:lstStyle/>
          <a:p>
            <a:endParaRPr dirty="0"/>
          </a:p>
        </p:txBody>
      </p:sp>
      <p:pic>
        <p:nvPicPr>
          <p:cNvPr id="25" name="Picture 24"/>
          <p:cNvPicPr>
            <a:picLocks noChangeAspect="1"/>
          </p:cNvPicPr>
          <p:nvPr/>
        </p:nvPicPr>
        <p:blipFill>
          <a:blip r:embed="rId5"/>
          <a:stretch>
            <a:fillRect/>
          </a:stretch>
        </p:blipFill>
        <p:spPr>
          <a:xfrm>
            <a:off x="553526" y="3893240"/>
            <a:ext cx="2060627" cy="2054530"/>
          </a:xfrm>
          <a:prstGeom prst="rect">
            <a:avLst/>
          </a:prstGeom>
        </p:spPr>
      </p:pic>
      <p:sp>
        <p:nvSpPr>
          <p:cNvPr id="2" name="TextBox 1"/>
          <p:cNvSpPr txBox="1"/>
          <p:nvPr/>
        </p:nvSpPr>
        <p:spPr>
          <a:xfrm>
            <a:off x="625044" y="3356364"/>
            <a:ext cx="7691529" cy="523220"/>
          </a:xfrm>
          <a:prstGeom prst="rect">
            <a:avLst/>
          </a:prstGeom>
          <a:noFill/>
        </p:spPr>
        <p:txBody>
          <a:bodyPr wrap="none" rtlCol="0">
            <a:spAutoFit/>
          </a:bodyPr>
          <a:lstStyle/>
          <a:p>
            <a:r>
              <a:rPr lang="en-US" sz="2800" b="1" dirty="0"/>
              <a:t>Find Information on your property by using:</a:t>
            </a:r>
          </a:p>
        </p:txBody>
      </p:sp>
      <p:pic>
        <p:nvPicPr>
          <p:cNvPr id="3" name="Picture 2"/>
          <p:cNvPicPr>
            <a:picLocks noChangeAspect="1"/>
          </p:cNvPicPr>
          <p:nvPr/>
        </p:nvPicPr>
        <p:blipFill>
          <a:blip r:embed="rId6"/>
          <a:stretch>
            <a:fillRect/>
          </a:stretch>
        </p:blipFill>
        <p:spPr>
          <a:xfrm>
            <a:off x="3054734" y="4198066"/>
            <a:ext cx="5889246" cy="1444877"/>
          </a:xfrm>
          <a:prstGeom prst="rect">
            <a:avLst/>
          </a:prstGeom>
        </p:spPr>
      </p:pic>
      <p:sp>
        <p:nvSpPr>
          <p:cNvPr id="8" name="object 15"/>
          <p:cNvSpPr txBox="1">
            <a:spLocks/>
          </p:cNvSpPr>
          <p:nvPr/>
        </p:nvSpPr>
        <p:spPr>
          <a:xfrm>
            <a:off x="1979850" y="135196"/>
            <a:ext cx="5390768" cy="566181"/>
          </a:xfrm>
          <a:prstGeom prst="rect">
            <a:avLst/>
          </a:prstGeom>
        </p:spPr>
        <p:txBody>
          <a:bodyPr vert="horz" wrap="square" lIns="0" tIns="12065" rIns="0" bIns="0" rtlCol="0">
            <a:spAutoFit/>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12700" defTabSz="914400">
              <a:spcBef>
                <a:spcPts val="95"/>
              </a:spcBef>
            </a:pPr>
            <a:r>
              <a:rPr lang="en-US" spc="-5" dirty="0">
                <a:solidFill>
                  <a:schemeClr val="bg1"/>
                </a:solidFill>
              </a:rPr>
              <a:t>Find Your Property NSN </a:t>
            </a:r>
          </a:p>
        </p:txBody>
      </p:sp>
      <p:sp>
        <p:nvSpPr>
          <p:cNvPr id="12" name="TextBox 11"/>
          <p:cNvSpPr txBox="1"/>
          <p:nvPr/>
        </p:nvSpPr>
        <p:spPr>
          <a:xfrm>
            <a:off x="8544910" y="6488668"/>
            <a:ext cx="483476" cy="369332"/>
          </a:xfrm>
          <a:prstGeom prst="rect">
            <a:avLst/>
          </a:prstGeom>
          <a:noFill/>
        </p:spPr>
        <p:txBody>
          <a:bodyPr wrap="square" rtlCol="0">
            <a:spAutoFit/>
          </a:bodyPr>
          <a:lstStyle/>
          <a:p>
            <a:r>
              <a:rPr lang="en-US" dirty="0"/>
              <a:t>19</a:t>
            </a:r>
          </a:p>
        </p:txBody>
      </p:sp>
    </p:spTree>
    <p:extLst>
      <p:ext uri="{BB962C8B-B14F-4D97-AF65-F5344CB8AC3E}">
        <p14:creationId xmlns:p14="http://schemas.microsoft.com/office/powerpoint/2010/main" val="4123894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a:spLocks noGrp="1"/>
          </p:cNvSpPr>
          <p:nvPr>
            <p:ph type="title"/>
          </p:nvPr>
        </p:nvSpPr>
        <p:spPr>
          <a:xfrm>
            <a:off x="1464817" y="151254"/>
            <a:ext cx="6423196" cy="566181"/>
          </a:xfrm>
          <a:prstGeom prst="rect">
            <a:avLst/>
          </a:prstGeom>
        </p:spPr>
        <p:txBody>
          <a:bodyPr vert="horz" wrap="square" lIns="0" tIns="12065" rIns="0" bIns="0" rtlCol="0">
            <a:spAutoFit/>
          </a:bodyPr>
          <a:lstStyle/>
          <a:p>
            <a:pPr marL="12700">
              <a:lnSpc>
                <a:spcPct val="100000"/>
              </a:lnSpc>
              <a:spcBef>
                <a:spcPts val="95"/>
              </a:spcBef>
            </a:pPr>
            <a:r>
              <a:rPr lang="en-US" spc="-10" dirty="0">
                <a:solidFill>
                  <a:schemeClr val="bg1"/>
                </a:solidFill>
              </a:rPr>
              <a:t>Policy and Requirements</a:t>
            </a:r>
            <a:endParaRPr spc="-5" dirty="0">
              <a:solidFill>
                <a:schemeClr val="bg1"/>
              </a:solidFill>
            </a:endParaRPr>
          </a:p>
        </p:txBody>
      </p:sp>
      <p:sp>
        <p:nvSpPr>
          <p:cNvPr id="17" name="object 17"/>
          <p:cNvSpPr txBox="1"/>
          <p:nvPr/>
        </p:nvSpPr>
        <p:spPr>
          <a:xfrm>
            <a:off x="3198939" y="1438639"/>
            <a:ext cx="5451076" cy="4691028"/>
          </a:xfrm>
          <a:prstGeom prst="rect">
            <a:avLst/>
          </a:prstGeom>
        </p:spPr>
        <p:txBody>
          <a:bodyPr vert="horz" wrap="square" lIns="0" tIns="12700" rIns="0" bIns="0" rtlCol="0">
            <a:spAutoFit/>
          </a:bodyPr>
          <a:lstStyle/>
          <a:p>
            <a:pPr marL="355600" marR="5080" indent="-342900">
              <a:buFont typeface="Arial" panose="020B0604020202020204" pitchFamily="34" charset="0"/>
              <a:buChar char="•"/>
            </a:pPr>
            <a:endParaRPr lang="en-US" sz="1600" b="1" dirty="0">
              <a:latin typeface="Arial" panose="020B0604020202020204" pitchFamily="34" charset="0"/>
              <a:cs typeface="Arial" panose="020B0604020202020204" pitchFamily="34" charset="0"/>
            </a:endParaRPr>
          </a:p>
          <a:p>
            <a:pPr marL="355600" marR="5080" indent="-342900">
              <a:buFont typeface="Arial" panose="020B0604020202020204" pitchFamily="34" charset="0"/>
              <a:buChar char="•"/>
            </a:pPr>
            <a:r>
              <a:rPr lang="en-US" b="1" dirty="0">
                <a:latin typeface="Arial" panose="020B0604020202020204" pitchFamily="34" charset="0"/>
                <a:cs typeface="Arial" panose="020B0604020202020204" pitchFamily="34" charset="0"/>
              </a:rPr>
              <a:t>DLA Disposition Services </a:t>
            </a:r>
            <a:r>
              <a:rPr lang="en-US" b="1" i="1" u="sng" dirty="0">
                <a:latin typeface="Arial" panose="020B0604020202020204" pitchFamily="34" charset="0"/>
                <a:cs typeface="Arial" panose="020B0604020202020204" pitchFamily="34" charset="0"/>
              </a:rPr>
              <a:t>may NOT accept </a:t>
            </a:r>
            <a:r>
              <a:rPr lang="en-US" b="1" dirty="0">
                <a:latin typeface="Arial" panose="020B0604020202020204" pitchFamily="34" charset="0"/>
                <a:cs typeface="Arial" panose="020B0604020202020204" pitchFamily="34" charset="0"/>
              </a:rPr>
              <a:t>(either physically or on its account)</a:t>
            </a:r>
          </a:p>
          <a:p>
            <a:pPr marL="355600" marR="5080" indent="-342900">
              <a:buFont typeface="Arial" panose="020B0604020202020204" pitchFamily="34" charset="0"/>
              <a:buChar char="•"/>
            </a:pPr>
            <a:endParaRPr lang="en-US" b="1" dirty="0">
              <a:solidFill>
                <a:srgbClr val="FF0000"/>
              </a:solidFill>
              <a:latin typeface="Arial" panose="020B0604020202020204" pitchFamily="34" charset="0"/>
              <a:cs typeface="Arial" panose="020B0604020202020204" pitchFamily="34" charset="0"/>
            </a:endParaRPr>
          </a:p>
          <a:p>
            <a:pPr marL="812800" marR="5080" lvl="1" indent="-342900">
              <a:buFont typeface="Wingdings" panose="05000000000000000000" pitchFamily="2" charset="2"/>
              <a:buChar char="Ø"/>
            </a:pPr>
            <a:r>
              <a:rPr lang="en-US" b="1" dirty="0">
                <a:latin typeface="Arial" panose="020B0604020202020204" pitchFamily="34" charset="0"/>
                <a:cs typeface="Arial" panose="020B0604020202020204" pitchFamily="34" charset="0"/>
              </a:rPr>
              <a:t>CLASSIFIED, TOP SECRET,  SECRET property</a:t>
            </a:r>
          </a:p>
          <a:p>
            <a:pPr marL="355600" marR="5080" indent="-34290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755650" marR="5080" lvl="1" indent="-285750">
              <a:buFont typeface="Wingdings" panose="05000000000000000000" pitchFamily="2" charset="2"/>
              <a:buChar char="Ø"/>
            </a:pPr>
            <a:r>
              <a:rPr lang="en-US" b="1" dirty="0">
                <a:latin typeface="Arial" panose="020B0604020202020204" pitchFamily="34" charset="0"/>
                <a:cs typeface="Arial" panose="020B0604020202020204" pitchFamily="34" charset="0"/>
              </a:rPr>
              <a:t>COMSEC or Cryptographic material that has not been Declassified or Demilitarized</a:t>
            </a:r>
          </a:p>
          <a:p>
            <a:pPr marL="469900" marR="5080" lvl="1"/>
            <a:endParaRPr lang="en-US" b="1" dirty="0">
              <a:latin typeface="Arial" panose="020B0604020202020204" pitchFamily="34" charset="0"/>
              <a:cs typeface="Arial" panose="020B0604020202020204" pitchFamily="34" charset="0"/>
            </a:endParaRPr>
          </a:p>
          <a:p>
            <a:pPr marL="755650" marR="5080" lvl="1" indent="-285750">
              <a:buFont typeface="Wingdings" panose="05000000000000000000" pitchFamily="2" charset="2"/>
              <a:buChar char="Ø"/>
            </a:pPr>
            <a:r>
              <a:rPr lang="en-US" b="1" dirty="0">
                <a:latin typeface="Arial" panose="020B0604020202020204" pitchFamily="34" charset="0"/>
                <a:cs typeface="Arial" panose="020B0604020202020204" pitchFamily="34" charset="0"/>
              </a:rPr>
              <a:t>Property containing Personal Identifiable Information (PII)</a:t>
            </a:r>
          </a:p>
          <a:p>
            <a:pPr marL="355600" marR="5080" indent="-34290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355600" marR="5080" indent="-342900">
              <a:buFont typeface="Arial" panose="020B0604020202020204" pitchFamily="34" charset="0"/>
              <a:buChar char="•"/>
            </a:pPr>
            <a:r>
              <a:rPr lang="en-US" b="1" dirty="0">
                <a:latin typeface="Arial" panose="020B0604020202020204" pitchFamily="34" charset="0"/>
                <a:cs typeface="Arial" panose="020B0604020202020204" pitchFamily="34" charset="0"/>
              </a:rPr>
              <a:t> It is very important to REMOVE all </a:t>
            </a:r>
            <a:r>
              <a:rPr lang="en-US" b="1" i="1" dirty="0">
                <a:solidFill>
                  <a:srgbClr val="FF0000"/>
                </a:solidFill>
                <a:latin typeface="Arial" panose="020B0604020202020204" pitchFamily="34" charset="0"/>
                <a:cs typeface="Arial" panose="020B0604020202020204" pitchFamily="34" charset="0"/>
              </a:rPr>
              <a:t>CLASSIFIED</a:t>
            </a:r>
            <a:r>
              <a:rPr lang="en-US" b="1" i="1" dirty="0">
                <a:latin typeface="Arial" panose="020B0604020202020204" pitchFamily="34" charset="0"/>
                <a:cs typeface="Arial" panose="020B0604020202020204" pitchFamily="34" charset="0"/>
              </a:rPr>
              <a:t>, </a:t>
            </a:r>
            <a:r>
              <a:rPr lang="en-US" b="1" i="1" dirty="0">
                <a:solidFill>
                  <a:srgbClr val="FF0000"/>
                </a:solidFill>
                <a:latin typeface="Arial" panose="020B0604020202020204" pitchFamily="34" charset="0"/>
                <a:cs typeface="Arial" panose="020B0604020202020204" pitchFamily="34" charset="0"/>
              </a:rPr>
              <a:t>CONFIDENTIAL, TEMPEST, PRIVACY ACT INFO and LABELS </a:t>
            </a:r>
            <a:r>
              <a:rPr lang="en-US" b="1" dirty="0">
                <a:latin typeface="Arial" panose="020B0604020202020204" pitchFamily="34" charset="0"/>
                <a:cs typeface="Arial" panose="020B0604020202020204" pitchFamily="34" charset="0"/>
              </a:rPr>
              <a:t>before turn in of equipment</a:t>
            </a:r>
          </a:p>
        </p:txBody>
      </p:sp>
      <p:pic>
        <p:nvPicPr>
          <p:cNvPr id="3" name="Picture 2"/>
          <p:cNvPicPr>
            <a:picLocks noChangeAspect="1"/>
          </p:cNvPicPr>
          <p:nvPr/>
        </p:nvPicPr>
        <p:blipFill>
          <a:blip r:embed="rId3"/>
          <a:stretch>
            <a:fillRect/>
          </a:stretch>
        </p:blipFill>
        <p:spPr>
          <a:xfrm>
            <a:off x="394805" y="1922395"/>
            <a:ext cx="2804134" cy="1398570"/>
          </a:xfrm>
          <a:prstGeom prst="rect">
            <a:avLst/>
          </a:prstGeom>
        </p:spPr>
      </p:pic>
      <p:sp>
        <p:nvSpPr>
          <p:cNvPr id="5" name="TextBox 4"/>
          <p:cNvSpPr txBox="1"/>
          <p:nvPr/>
        </p:nvSpPr>
        <p:spPr>
          <a:xfrm>
            <a:off x="8471338" y="6417230"/>
            <a:ext cx="536027"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1242720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1143000"/>
            <a:ext cx="4191004" cy="4948179"/>
          </a:xfrm>
          <a:prstGeom prst="rect">
            <a:avLst/>
          </a:prstGeom>
        </p:spPr>
      </p:pic>
      <p:sp>
        <p:nvSpPr>
          <p:cNvPr id="5" name="TextBox 4"/>
          <p:cNvSpPr txBox="1"/>
          <p:nvPr/>
        </p:nvSpPr>
        <p:spPr>
          <a:xfrm>
            <a:off x="8450317" y="6474372"/>
            <a:ext cx="525517" cy="369332"/>
          </a:xfrm>
          <a:prstGeom prst="rect">
            <a:avLst/>
          </a:prstGeom>
          <a:noFill/>
        </p:spPr>
        <p:txBody>
          <a:bodyPr wrap="square" rtlCol="0">
            <a:spAutoFit/>
          </a:bodyPr>
          <a:lstStyle/>
          <a:p>
            <a:r>
              <a:rPr lang="en-US" dirty="0"/>
              <a:t>20</a:t>
            </a:r>
          </a:p>
        </p:txBody>
      </p:sp>
    </p:spTree>
    <p:extLst>
      <p:ext uri="{BB962C8B-B14F-4D97-AF65-F5344CB8AC3E}">
        <p14:creationId xmlns:p14="http://schemas.microsoft.com/office/powerpoint/2010/main" val="512985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2271920" y="201367"/>
            <a:ext cx="4144017" cy="566181"/>
          </a:xfrm>
          <a:prstGeom prst="rect">
            <a:avLst/>
          </a:prstGeom>
        </p:spPr>
        <p:txBody>
          <a:bodyPr vert="horz" wrap="square" lIns="0" tIns="12065" rIns="0" bIns="0" rtlCol="0">
            <a:spAutoFit/>
          </a:bodyPr>
          <a:lstStyle/>
          <a:p>
            <a:pPr marL="12700">
              <a:lnSpc>
                <a:spcPct val="100000"/>
              </a:lnSpc>
              <a:spcBef>
                <a:spcPts val="95"/>
              </a:spcBef>
            </a:pPr>
            <a:r>
              <a:rPr lang="en-US" spc="-5" dirty="0">
                <a:solidFill>
                  <a:schemeClr val="bg1"/>
                </a:solidFill>
              </a:rPr>
              <a:t>CPU </a:t>
            </a:r>
            <a:r>
              <a:rPr spc="-5" dirty="0">
                <a:solidFill>
                  <a:schemeClr val="bg1"/>
                </a:solidFill>
              </a:rPr>
              <a:t>Quick</a:t>
            </a:r>
            <a:r>
              <a:rPr spc="-70" dirty="0">
                <a:solidFill>
                  <a:schemeClr val="bg1"/>
                </a:solidFill>
              </a:rPr>
              <a:t> </a:t>
            </a:r>
            <a:r>
              <a:rPr spc="-5" dirty="0">
                <a:solidFill>
                  <a:schemeClr val="bg1"/>
                </a:solidFill>
              </a:rPr>
              <a:t>Guide</a:t>
            </a:r>
            <a:r>
              <a:rPr lang="en-US" spc="-5" dirty="0">
                <a:solidFill>
                  <a:schemeClr val="bg1"/>
                </a:solidFill>
              </a:rPr>
              <a:t>  </a:t>
            </a:r>
            <a:endParaRPr spc="-5" dirty="0">
              <a:solidFill>
                <a:schemeClr val="bg1"/>
              </a:solidFill>
            </a:endParaRPr>
          </a:p>
        </p:txBody>
      </p:sp>
      <p:sp>
        <p:nvSpPr>
          <p:cNvPr id="9" name="object 9"/>
          <p:cNvSpPr/>
          <p:nvPr/>
        </p:nvSpPr>
        <p:spPr>
          <a:xfrm>
            <a:off x="231754" y="1144841"/>
            <a:ext cx="5562600" cy="1700201"/>
          </a:xfrm>
          <a:custGeom>
            <a:avLst/>
            <a:gdLst/>
            <a:ahLst/>
            <a:cxnLst/>
            <a:rect l="l" t="t" r="r" b="b"/>
            <a:pathLst>
              <a:path w="5562600" h="2129154">
                <a:moveTo>
                  <a:pt x="0" y="0"/>
                </a:moveTo>
                <a:lnTo>
                  <a:pt x="5562600" y="0"/>
                </a:lnTo>
                <a:lnTo>
                  <a:pt x="5562600" y="2128837"/>
                </a:lnTo>
                <a:lnTo>
                  <a:pt x="0" y="2128837"/>
                </a:lnTo>
                <a:lnTo>
                  <a:pt x="0" y="0"/>
                </a:lnTo>
                <a:close/>
              </a:path>
            </a:pathLst>
          </a:custGeom>
          <a:solidFill>
            <a:srgbClr val="00FF00">
              <a:alpha val="75000"/>
            </a:srgbClr>
          </a:solidFill>
          <a:ln w="25400">
            <a:solidFill>
              <a:schemeClr val="tx1"/>
            </a:solidFill>
            <a:bevel/>
          </a:ln>
        </p:spPr>
        <p:txBody>
          <a:bodyPr wrap="square" lIns="0" tIns="0" rIns="0" bIns="0" rtlCol="0"/>
          <a:lstStyle/>
          <a:p>
            <a:endParaRPr dirty="0"/>
          </a:p>
        </p:txBody>
      </p:sp>
      <p:sp>
        <p:nvSpPr>
          <p:cNvPr id="10" name="object 10"/>
          <p:cNvSpPr txBox="1"/>
          <p:nvPr/>
        </p:nvSpPr>
        <p:spPr>
          <a:xfrm>
            <a:off x="353356" y="1015054"/>
            <a:ext cx="5319395" cy="1755609"/>
          </a:xfrm>
          <a:prstGeom prst="rect">
            <a:avLst/>
          </a:prstGeom>
        </p:spPr>
        <p:txBody>
          <a:bodyPr vert="horz" wrap="square" lIns="0" tIns="135890" rIns="0" bIns="0" rtlCol="0">
            <a:spAutoFit/>
          </a:bodyPr>
          <a:lstStyle/>
          <a:p>
            <a:pPr marL="12700">
              <a:lnSpc>
                <a:spcPct val="100000"/>
              </a:lnSpc>
              <a:spcBef>
                <a:spcPts val="1070"/>
              </a:spcBef>
            </a:pPr>
            <a:r>
              <a:rPr sz="1600" b="1" u="sng" dirty="0">
                <a:uFill>
                  <a:solidFill>
                    <a:srgbClr val="000000"/>
                  </a:solidFill>
                </a:uFill>
                <a:latin typeface="Arial" panose="020B0604020202020204" pitchFamily="34" charset="0"/>
                <a:cs typeface="Arial" panose="020B0604020202020204" pitchFamily="34" charset="0"/>
              </a:rPr>
              <a:t>CPU </a:t>
            </a:r>
            <a:r>
              <a:rPr sz="1600" b="1" u="sng" spc="-30" dirty="0">
                <a:uFill>
                  <a:solidFill>
                    <a:srgbClr val="000000"/>
                  </a:solidFill>
                </a:uFill>
                <a:latin typeface="Arial" panose="020B0604020202020204" pitchFamily="34" charset="0"/>
                <a:cs typeface="Arial" panose="020B0604020202020204" pitchFamily="34" charset="0"/>
              </a:rPr>
              <a:t>Turn-In </a:t>
            </a:r>
            <a:r>
              <a:rPr sz="1600" b="1" u="sng" spc="-5" dirty="0">
                <a:uFill>
                  <a:solidFill>
                    <a:srgbClr val="000000"/>
                  </a:solidFill>
                </a:uFill>
                <a:latin typeface="Arial" panose="020B0604020202020204" pitchFamily="34" charset="0"/>
                <a:cs typeface="Arial" panose="020B0604020202020204" pitchFamily="34" charset="0"/>
              </a:rPr>
              <a:t>Requirements </a:t>
            </a:r>
            <a:r>
              <a:rPr sz="1600" b="1" i="1" u="sng" spc="-5" dirty="0">
                <a:uFill>
                  <a:solidFill>
                    <a:srgbClr val="000000"/>
                  </a:solidFill>
                </a:uFill>
                <a:latin typeface="Arial" panose="020B0604020202020204" pitchFamily="34" charset="0"/>
                <a:cs typeface="Arial" panose="020B0604020202020204" pitchFamily="34" charset="0"/>
              </a:rPr>
              <a:t>without </a:t>
            </a:r>
            <a:r>
              <a:rPr sz="1600" b="1" u="sng" dirty="0">
                <a:uFill>
                  <a:solidFill>
                    <a:srgbClr val="000000"/>
                  </a:solidFill>
                </a:uFill>
                <a:latin typeface="Arial" panose="020B0604020202020204" pitchFamily="34" charset="0"/>
                <a:cs typeface="Arial" panose="020B0604020202020204" pitchFamily="34" charset="0"/>
              </a:rPr>
              <a:t>Hard</a:t>
            </a:r>
            <a:r>
              <a:rPr sz="1600" b="1" u="sng" spc="-75" dirty="0">
                <a:uFill>
                  <a:solidFill>
                    <a:srgbClr val="000000"/>
                  </a:solidFill>
                </a:uFill>
                <a:latin typeface="Arial" panose="020B0604020202020204" pitchFamily="34" charset="0"/>
                <a:cs typeface="Arial" panose="020B0604020202020204" pitchFamily="34" charset="0"/>
              </a:rPr>
              <a:t> </a:t>
            </a:r>
            <a:r>
              <a:rPr sz="1600" b="1" u="sng" spc="-5" dirty="0">
                <a:uFill>
                  <a:solidFill>
                    <a:srgbClr val="000000"/>
                  </a:solidFill>
                </a:uFill>
                <a:latin typeface="Arial" panose="020B0604020202020204" pitchFamily="34" charset="0"/>
                <a:cs typeface="Arial" panose="020B0604020202020204" pitchFamily="34" charset="0"/>
              </a:rPr>
              <a:t>Drives</a:t>
            </a:r>
            <a:endParaRPr sz="1600" u="sng" dirty="0">
              <a:latin typeface="Arial" panose="020B0604020202020204" pitchFamily="34" charset="0"/>
              <a:cs typeface="Arial" panose="020B0604020202020204" pitchFamily="34" charset="0"/>
            </a:endParaRPr>
          </a:p>
          <a:p>
            <a:pPr marL="85725">
              <a:lnSpc>
                <a:spcPts val="2050"/>
              </a:lnSpc>
              <a:spcBef>
                <a:spcPts val="875"/>
              </a:spcBef>
            </a:pPr>
            <a:r>
              <a:rPr sz="1600" b="1" spc="-5" dirty="0">
                <a:latin typeface="Arial" panose="020B0604020202020204" pitchFamily="34" charset="0"/>
                <a:cs typeface="Arial" panose="020B0604020202020204" pitchFamily="34" charset="0"/>
              </a:rPr>
              <a:t>D</a:t>
            </a:r>
            <a:r>
              <a:rPr lang="en-US" sz="1600" b="1" spc="-5" dirty="0">
                <a:latin typeface="Arial" panose="020B0604020202020204" pitchFamily="34" charset="0"/>
                <a:cs typeface="Arial" panose="020B0604020202020204" pitchFamily="34" charset="0"/>
              </a:rPr>
              <a:t>D</a:t>
            </a:r>
            <a:r>
              <a:rPr sz="1600" b="1" spc="-5" dirty="0">
                <a:latin typeface="Arial" panose="020B0604020202020204" pitchFamily="34" charset="0"/>
                <a:cs typeface="Arial" panose="020B0604020202020204" pitchFamily="34" charset="0"/>
              </a:rPr>
              <a:t> </a:t>
            </a:r>
            <a:r>
              <a:rPr sz="1600" b="1" dirty="0">
                <a:latin typeface="Arial" panose="020B0604020202020204" pitchFamily="34" charset="0"/>
                <a:cs typeface="Arial" panose="020B0604020202020204" pitchFamily="34" charset="0"/>
              </a:rPr>
              <a:t>Form 1348-1A </a:t>
            </a:r>
            <a:r>
              <a:rPr sz="1600" dirty="0">
                <a:latin typeface="Arial" panose="020B0604020202020204" pitchFamily="34" charset="0"/>
                <a:cs typeface="Arial" panose="020B0604020202020204" pitchFamily="34" charset="0"/>
              </a:rPr>
              <a:t>(filled-out</a:t>
            </a:r>
            <a:r>
              <a:rPr sz="1600" spc="-28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completely)</a:t>
            </a:r>
          </a:p>
          <a:p>
            <a:pPr marL="429895" indent="-114300">
              <a:lnSpc>
                <a:spcPts val="1945"/>
              </a:lnSpc>
              <a:buChar char="•"/>
              <a:tabLst>
                <a:tab pos="452120" algn="l"/>
              </a:tabLst>
            </a:pPr>
            <a:r>
              <a:rPr sz="1600" spc="-5" dirty="0">
                <a:latin typeface="Arial" panose="020B0604020202020204" pitchFamily="34" charset="0"/>
                <a:cs typeface="Arial" panose="020B0604020202020204" pitchFamily="34" charset="0"/>
              </a:rPr>
              <a:t>CPU chassis </a:t>
            </a:r>
            <a:r>
              <a:rPr sz="1600" dirty="0">
                <a:latin typeface="Arial" panose="020B0604020202020204" pitchFamily="34" charset="0"/>
                <a:cs typeface="Arial" panose="020B0604020202020204" pitchFamily="34" charset="0"/>
              </a:rPr>
              <a:t>serial </a:t>
            </a:r>
            <a:r>
              <a:rPr sz="1600" spc="-5" dirty="0">
                <a:latin typeface="Arial" panose="020B0604020202020204" pitchFamily="34" charset="0"/>
                <a:cs typeface="Arial" panose="020B0604020202020204" pitchFamily="34" charset="0"/>
              </a:rPr>
              <a:t>number </a:t>
            </a:r>
            <a:r>
              <a:rPr sz="1600" dirty="0">
                <a:latin typeface="Arial" panose="020B0604020202020204" pitchFamily="34" charset="0"/>
                <a:cs typeface="Arial" panose="020B0604020202020204" pitchFamily="34" charset="0"/>
              </a:rPr>
              <a:t>in block 26</a:t>
            </a:r>
            <a:r>
              <a:rPr sz="1600" spc="-3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(optional)</a:t>
            </a:r>
          </a:p>
          <a:p>
            <a:pPr marL="429895" marR="134620" indent="-114300" algn="just">
              <a:lnSpc>
                <a:spcPts val="1939"/>
              </a:lnSpc>
              <a:spcBef>
                <a:spcPts val="140"/>
              </a:spcBef>
              <a:buChar char="•"/>
              <a:tabLst>
                <a:tab pos="452120" algn="l"/>
              </a:tabLst>
            </a:pPr>
            <a:r>
              <a:rPr sz="1600" dirty="0">
                <a:latin typeface="Arial" panose="020B0604020202020204" pitchFamily="34" charset="0"/>
                <a:cs typeface="Arial" panose="020B0604020202020204" pitchFamily="34" charset="0"/>
              </a:rPr>
              <a:t>1 required statement either on/or </a:t>
            </a:r>
            <a:r>
              <a:rPr sz="1600" spc="-5" dirty="0">
                <a:latin typeface="Arial" panose="020B0604020202020204" pitchFamily="34" charset="0"/>
                <a:cs typeface="Arial" panose="020B0604020202020204" pitchFamily="34" charset="0"/>
              </a:rPr>
              <a:t>with </a:t>
            </a:r>
            <a:r>
              <a:rPr sz="1600" dirty="0">
                <a:latin typeface="Arial" panose="020B0604020202020204" pitchFamily="34" charset="0"/>
                <a:cs typeface="Arial" panose="020B0604020202020204" pitchFamily="34" charset="0"/>
              </a:rPr>
              <a:t>the </a:t>
            </a:r>
            <a:r>
              <a:rPr sz="1600" spc="-5" dirty="0">
                <a:latin typeface="Arial" panose="020B0604020202020204" pitchFamily="34" charset="0"/>
                <a:cs typeface="Arial" panose="020B0604020202020204" pitchFamily="34" charset="0"/>
              </a:rPr>
              <a:t>DD</a:t>
            </a:r>
            <a:r>
              <a:rPr sz="1600" spc="-100" dirty="0">
                <a:latin typeface="Arial" panose="020B0604020202020204" pitchFamily="34" charset="0"/>
                <a:cs typeface="Arial" panose="020B0604020202020204" pitchFamily="34" charset="0"/>
              </a:rPr>
              <a:t> </a:t>
            </a:r>
            <a:r>
              <a:rPr sz="1600" spc="-5" dirty="0">
                <a:latin typeface="Arial" panose="020B0604020202020204" pitchFamily="34" charset="0"/>
                <a:cs typeface="Arial" panose="020B0604020202020204" pitchFamily="34" charset="0"/>
              </a:rPr>
              <a:t>Form  </a:t>
            </a:r>
            <a:r>
              <a:rPr sz="1600" dirty="0">
                <a:latin typeface="Arial" panose="020B0604020202020204" pitchFamily="34" charset="0"/>
                <a:cs typeface="Arial" panose="020B0604020202020204" pitchFamily="34" charset="0"/>
              </a:rPr>
              <a:t>1348-1A</a:t>
            </a:r>
            <a:endParaRPr lang="en-US" sz="1600" spc="-5" dirty="0">
              <a:latin typeface="Arial" panose="020B0604020202020204" pitchFamily="34" charset="0"/>
              <a:cs typeface="Arial" panose="020B0604020202020204" pitchFamily="34" charset="0"/>
            </a:endParaRPr>
          </a:p>
          <a:p>
            <a:pPr marR="134620">
              <a:lnSpc>
                <a:spcPts val="1939"/>
              </a:lnSpc>
              <a:buClr>
                <a:srgbClr val="FF0000"/>
              </a:buClr>
              <a:tabLst>
                <a:tab pos="452120" algn="l"/>
              </a:tabLst>
            </a:pPr>
            <a:r>
              <a:rPr lang="en-US" sz="1600" b="1" spc="-5" dirty="0">
                <a:latin typeface="Arial" panose="020B0604020202020204" pitchFamily="34" charset="0"/>
                <a:cs typeface="Arial" panose="020B0604020202020204" pitchFamily="34" charset="0"/>
              </a:rPr>
              <a:t>  </a:t>
            </a:r>
            <a:r>
              <a:rPr sz="1600" b="1" spc="-5" dirty="0">
                <a:latin typeface="Arial" panose="020B0604020202020204" pitchFamily="34" charset="0"/>
                <a:cs typeface="Arial" panose="020B0604020202020204" pitchFamily="34" charset="0"/>
              </a:rPr>
              <a:t>Label </a:t>
            </a:r>
            <a:r>
              <a:rPr lang="en-US" sz="1600" b="1" spc="-5" dirty="0">
                <a:latin typeface="Arial" panose="020B0604020202020204" pitchFamily="34" charset="0"/>
                <a:cs typeface="Arial" panose="020B0604020202020204" pitchFamily="34" charset="0"/>
              </a:rPr>
              <a:t>on chassis (equivalent to/or) </a:t>
            </a:r>
            <a:r>
              <a:rPr sz="1600" b="1" spc="-5" dirty="0">
                <a:latin typeface="Arial" panose="020B0604020202020204" pitchFamily="34" charset="0"/>
                <a:cs typeface="Arial" panose="020B0604020202020204" pitchFamily="34" charset="0"/>
              </a:rPr>
              <a:t>DL</a:t>
            </a:r>
            <a:r>
              <a:rPr lang="en-US" sz="1600" b="1" spc="-5" dirty="0">
                <a:latin typeface="Arial" panose="020B0604020202020204" pitchFamily="34" charset="0"/>
                <a:cs typeface="Arial" panose="020B0604020202020204" pitchFamily="34" charset="0"/>
              </a:rPr>
              <a:t>A</a:t>
            </a:r>
            <a:r>
              <a:rPr sz="1600" b="1" spc="-5" dirty="0">
                <a:latin typeface="Arial" panose="020B0604020202020204" pitchFamily="34" charset="0"/>
                <a:cs typeface="Arial" panose="020B0604020202020204" pitchFamily="34" charset="0"/>
              </a:rPr>
              <a:t> </a:t>
            </a:r>
            <a:r>
              <a:rPr sz="1600" b="1" dirty="0">
                <a:latin typeface="Arial" panose="020B0604020202020204" pitchFamily="34" charset="0"/>
                <a:cs typeface="Arial" panose="020B0604020202020204" pitchFamily="34" charset="0"/>
              </a:rPr>
              <a:t>Form 2500</a:t>
            </a:r>
            <a:endParaRPr sz="1600" dirty="0">
              <a:latin typeface="Arial" panose="020B0604020202020204" pitchFamily="34" charset="0"/>
              <a:cs typeface="Arial" panose="020B0604020202020204" pitchFamily="34" charset="0"/>
            </a:endParaRPr>
          </a:p>
        </p:txBody>
      </p:sp>
      <p:sp>
        <p:nvSpPr>
          <p:cNvPr id="14" name="object 14"/>
          <p:cNvSpPr txBox="1"/>
          <p:nvPr/>
        </p:nvSpPr>
        <p:spPr>
          <a:xfrm>
            <a:off x="3485827" y="4332867"/>
            <a:ext cx="5410200" cy="1881284"/>
          </a:xfrm>
          <a:prstGeom prst="rect">
            <a:avLst/>
          </a:prstGeom>
          <a:solidFill>
            <a:srgbClr val="648BD8">
              <a:alpha val="75000"/>
            </a:srgbClr>
          </a:solidFill>
          <a:ln w="25400">
            <a:solidFill>
              <a:schemeClr val="tx1"/>
            </a:solidFill>
          </a:ln>
        </p:spPr>
        <p:txBody>
          <a:bodyPr vert="horz" wrap="square" lIns="0" tIns="6350" rIns="0" bIns="0" rtlCol="0">
            <a:spAutoFit/>
          </a:bodyPr>
          <a:lstStyle/>
          <a:p>
            <a:pPr marL="176530">
              <a:lnSpc>
                <a:spcPct val="100000"/>
              </a:lnSpc>
              <a:spcBef>
                <a:spcPts val="50"/>
              </a:spcBef>
            </a:pPr>
            <a:r>
              <a:rPr sz="1600" b="1" u="sng" dirty="0">
                <a:uFill>
                  <a:solidFill>
                    <a:srgbClr val="000000"/>
                  </a:solidFill>
                </a:uFill>
                <a:latin typeface="Arial" panose="020B0604020202020204" pitchFamily="34" charset="0"/>
                <a:cs typeface="Arial" panose="020B0604020202020204" pitchFamily="34" charset="0"/>
              </a:rPr>
              <a:t>CPUs </a:t>
            </a:r>
            <a:r>
              <a:rPr sz="1600" b="1" u="sng" spc="-30" dirty="0">
                <a:uFill>
                  <a:solidFill>
                    <a:srgbClr val="000000"/>
                  </a:solidFill>
                </a:uFill>
                <a:latin typeface="Arial" panose="020B0604020202020204" pitchFamily="34" charset="0"/>
                <a:cs typeface="Arial" panose="020B0604020202020204" pitchFamily="34" charset="0"/>
              </a:rPr>
              <a:t>Turn-In </a:t>
            </a:r>
            <a:r>
              <a:rPr sz="1600" b="1" u="sng" spc="-5" dirty="0">
                <a:uFill>
                  <a:solidFill>
                    <a:srgbClr val="000000"/>
                  </a:solidFill>
                </a:uFill>
                <a:latin typeface="Arial" panose="020B0604020202020204" pitchFamily="34" charset="0"/>
                <a:cs typeface="Arial" panose="020B0604020202020204" pitchFamily="34" charset="0"/>
              </a:rPr>
              <a:t>Requirements </a:t>
            </a:r>
            <a:r>
              <a:rPr sz="1600" b="1" i="1" u="sng" spc="-5" dirty="0">
                <a:uFill>
                  <a:solidFill>
                    <a:srgbClr val="000000"/>
                  </a:solidFill>
                </a:uFill>
                <a:latin typeface="Arial" panose="020B0604020202020204" pitchFamily="34" charset="0"/>
                <a:cs typeface="Arial" panose="020B0604020202020204" pitchFamily="34" charset="0"/>
              </a:rPr>
              <a:t>with </a:t>
            </a:r>
            <a:r>
              <a:rPr sz="1600" b="1" u="sng" dirty="0">
                <a:uFill>
                  <a:solidFill>
                    <a:srgbClr val="000000"/>
                  </a:solidFill>
                </a:uFill>
                <a:latin typeface="Arial" panose="020B0604020202020204" pitchFamily="34" charset="0"/>
                <a:cs typeface="Arial" panose="020B0604020202020204" pitchFamily="34" charset="0"/>
              </a:rPr>
              <a:t>Hard</a:t>
            </a:r>
            <a:r>
              <a:rPr sz="1600" b="1" u="sng" spc="-85" dirty="0">
                <a:uFill>
                  <a:solidFill>
                    <a:srgbClr val="000000"/>
                  </a:solidFill>
                </a:uFill>
                <a:latin typeface="Arial" panose="020B0604020202020204" pitchFamily="34" charset="0"/>
                <a:cs typeface="Arial" panose="020B0604020202020204" pitchFamily="34" charset="0"/>
              </a:rPr>
              <a:t> </a:t>
            </a:r>
            <a:r>
              <a:rPr sz="1600" b="1" u="sng" spc="-5" dirty="0">
                <a:uFill>
                  <a:solidFill>
                    <a:srgbClr val="000000"/>
                  </a:solidFill>
                </a:uFill>
                <a:latin typeface="Arial" panose="020B0604020202020204" pitchFamily="34" charset="0"/>
                <a:cs typeface="Arial" panose="020B0604020202020204" pitchFamily="34" charset="0"/>
              </a:rPr>
              <a:t>Drives</a:t>
            </a:r>
            <a:endParaRPr sz="1600" u="sng" dirty="0">
              <a:latin typeface="Arial" panose="020B0604020202020204" pitchFamily="34" charset="0"/>
              <a:cs typeface="Arial" panose="020B0604020202020204" pitchFamily="34" charset="0"/>
            </a:endParaRPr>
          </a:p>
          <a:p>
            <a:pPr marL="205104">
              <a:lnSpc>
                <a:spcPts val="2050"/>
              </a:lnSpc>
              <a:spcBef>
                <a:spcPts val="875"/>
              </a:spcBef>
            </a:pPr>
            <a:r>
              <a:rPr sz="1600" b="1" spc="-5" dirty="0">
                <a:latin typeface="Arial" panose="020B0604020202020204" pitchFamily="34" charset="0"/>
                <a:cs typeface="Arial" panose="020B0604020202020204" pitchFamily="34" charset="0"/>
              </a:rPr>
              <a:t>DD </a:t>
            </a:r>
            <a:r>
              <a:rPr sz="1600" b="1" dirty="0">
                <a:latin typeface="Arial" panose="020B0604020202020204" pitchFamily="34" charset="0"/>
                <a:cs typeface="Arial" panose="020B0604020202020204" pitchFamily="34" charset="0"/>
              </a:rPr>
              <a:t>Form 1348-1A </a:t>
            </a:r>
            <a:r>
              <a:rPr sz="1600" dirty="0">
                <a:latin typeface="Arial" panose="020B0604020202020204" pitchFamily="34" charset="0"/>
                <a:cs typeface="Arial" panose="020B0604020202020204" pitchFamily="34" charset="0"/>
              </a:rPr>
              <a:t>(filled-out</a:t>
            </a:r>
            <a:r>
              <a:rPr sz="1600" spc="-20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completely)</a:t>
            </a:r>
          </a:p>
          <a:p>
            <a:pPr marL="718820" marR="410209" indent="-170180">
              <a:lnSpc>
                <a:spcPts val="1939"/>
              </a:lnSpc>
              <a:spcBef>
                <a:spcPts val="135"/>
              </a:spcBef>
              <a:buClr>
                <a:srgbClr val="FF0000"/>
              </a:buClr>
              <a:buChar char="•"/>
              <a:tabLst>
                <a:tab pos="742315" algn="l"/>
              </a:tabLst>
            </a:pPr>
            <a:r>
              <a:rPr sz="1600" spc="-5" dirty="0">
                <a:latin typeface="Arial" panose="020B0604020202020204" pitchFamily="34" charset="0"/>
                <a:cs typeface="Arial" panose="020B0604020202020204" pitchFamily="34" charset="0"/>
              </a:rPr>
              <a:t>CPU chassis </a:t>
            </a:r>
            <a:r>
              <a:rPr sz="1600" dirty="0">
                <a:latin typeface="Arial" panose="020B0604020202020204" pitchFamily="34" charset="0"/>
                <a:cs typeface="Arial" panose="020B0604020202020204" pitchFamily="34" charset="0"/>
              </a:rPr>
              <a:t>serial </a:t>
            </a:r>
            <a:r>
              <a:rPr sz="1600" spc="-5" dirty="0">
                <a:latin typeface="Arial" panose="020B0604020202020204" pitchFamily="34" charset="0"/>
                <a:cs typeface="Arial" panose="020B0604020202020204" pitchFamily="34" charset="0"/>
              </a:rPr>
              <a:t>number </a:t>
            </a:r>
            <a:r>
              <a:rPr sz="1600" dirty="0">
                <a:latin typeface="Arial" panose="020B0604020202020204" pitchFamily="34" charset="0"/>
                <a:cs typeface="Arial" panose="020B0604020202020204" pitchFamily="34" charset="0"/>
              </a:rPr>
              <a:t>or hard drive serial  </a:t>
            </a:r>
            <a:r>
              <a:rPr sz="1600" spc="-5" dirty="0">
                <a:latin typeface="Arial" panose="020B0604020202020204" pitchFamily="34" charset="0"/>
                <a:cs typeface="Arial" panose="020B0604020202020204" pitchFamily="34" charset="0"/>
              </a:rPr>
              <a:t>number </a:t>
            </a:r>
            <a:r>
              <a:rPr sz="1600" dirty="0">
                <a:latin typeface="Arial" panose="020B0604020202020204" pitchFamily="34" charset="0"/>
                <a:cs typeface="Arial" panose="020B0604020202020204" pitchFamily="34" charset="0"/>
              </a:rPr>
              <a:t>in block 26</a:t>
            </a:r>
            <a:r>
              <a:rPr sz="1600" spc="-1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(optional)</a:t>
            </a:r>
          </a:p>
          <a:p>
            <a:pPr marL="719455" marR="434340" indent="-170815">
              <a:lnSpc>
                <a:spcPts val="1939"/>
              </a:lnSpc>
              <a:spcBef>
                <a:spcPts val="10"/>
              </a:spcBef>
              <a:buClr>
                <a:srgbClr val="FF0000"/>
              </a:buClr>
              <a:buChar char="•"/>
              <a:tabLst>
                <a:tab pos="684530" algn="l"/>
              </a:tabLst>
            </a:pPr>
            <a:r>
              <a:rPr sz="1600" dirty="0">
                <a:latin typeface="Arial" panose="020B0604020202020204" pitchFamily="34" charset="0"/>
                <a:cs typeface="Arial" panose="020B0604020202020204" pitchFamily="34" charset="0"/>
              </a:rPr>
              <a:t>1 required statement either on or </a:t>
            </a:r>
            <a:r>
              <a:rPr sz="1600" spc="-5" dirty="0">
                <a:latin typeface="Arial" panose="020B0604020202020204" pitchFamily="34" charset="0"/>
                <a:cs typeface="Arial" panose="020B0604020202020204" pitchFamily="34" charset="0"/>
              </a:rPr>
              <a:t>with </a:t>
            </a:r>
            <a:r>
              <a:rPr sz="1600" dirty="0">
                <a:latin typeface="Arial" panose="020B0604020202020204" pitchFamily="34" charset="0"/>
                <a:cs typeface="Arial" panose="020B0604020202020204" pitchFamily="34" charset="0"/>
              </a:rPr>
              <a:t>the </a:t>
            </a:r>
            <a:r>
              <a:rPr sz="1600" spc="-5" dirty="0">
                <a:latin typeface="Arial" panose="020B0604020202020204" pitchFamily="34" charset="0"/>
                <a:cs typeface="Arial" panose="020B0604020202020204" pitchFamily="34" charset="0"/>
              </a:rPr>
              <a:t>DD  Form </a:t>
            </a:r>
            <a:r>
              <a:rPr sz="1600" dirty="0">
                <a:latin typeface="Arial" panose="020B0604020202020204" pitchFamily="34" charset="0"/>
                <a:cs typeface="Arial" panose="020B0604020202020204" pitchFamily="34" charset="0"/>
              </a:rPr>
              <a:t>1348-1A in block 27</a:t>
            </a:r>
          </a:p>
          <a:p>
            <a:pPr marL="205104">
              <a:lnSpc>
                <a:spcPts val="2000"/>
              </a:lnSpc>
            </a:pPr>
            <a:r>
              <a:rPr sz="1600" b="1" dirty="0">
                <a:latin typeface="Arial" panose="020B0604020202020204" pitchFamily="34" charset="0"/>
                <a:cs typeface="Arial" panose="020B0604020202020204" pitchFamily="34" charset="0"/>
              </a:rPr>
              <a:t>Label on </a:t>
            </a:r>
            <a:r>
              <a:rPr sz="1600" b="1" spc="-5" dirty="0">
                <a:latin typeface="Arial" panose="020B0604020202020204" pitchFamily="34" charset="0"/>
                <a:cs typeface="Arial" panose="020B0604020202020204" pitchFamily="34" charset="0"/>
              </a:rPr>
              <a:t>chassis</a:t>
            </a:r>
            <a:r>
              <a:rPr lang="en-US" sz="1600" b="1" spc="-5" dirty="0">
                <a:latin typeface="Arial" panose="020B0604020202020204" pitchFamily="34" charset="0"/>
                <a:cs typeface="Arial" panose="020B0604020202020204" pitchFamily="34" charset="0"/>
              </a:rPr>
              <a:t>(equivalent to/or) </a:t>
            </a:r>
            <a:r>
              <a:rPr sz="1600" b="1" spc="-5" dirty="0">
                <a:latin typeface="Arial" panose="020B0604020202020204" pitchFamily="34" charset="0"/>
                <a:cs typeface="Arial" panose="020B0604020202020204" pitchFamily="34" charset="0"/>
              </a:rPr>
              <a:t>DL</a:t>
            </a:r>
            <a:r>
              <a:rPr lang="en-US" sz="1600" b="1" spc="-5" dirty="0">
                <a:latin typeface="Arial" panose="020B0604020202020204" pitchFamily="34" charset="0"/>
                <a:cs typeface="Arial" panose="020B0604020202020204" pitchFamily="34" charset="0"/>
              </a:rPr>
              <a:t>A</a:t>
            </a:r>
            <a:r>
              <a:rPr sz="1600" b="1" spc="-5" dirty="0">
                <a:latin typeface="Arial" panose="020B0604020202020204" pitchFamily="34" charset="0"/>
                <a:cs typeface="Arial" panose="020B0604020202020204" pitchFamily="34" charset="0"/>
              </a:rPr>
              <a:t> Form</a:t>
            </a:r>
            <a:r>
              <a:rPr lang="en-US" sz="1600" b="1" spc="-5" dirty="0">
                <a:latin typeface="Arial" panose="020B0604020202020204" pitchFamily="34" charset="0"/>
                <a:cs typeface="Arial" panose="020B0604020202020204" pitchFamily="34" charset="0"/>
              </a:rPr>
              <a:t> 2500</a:t>
            </a:r>
            <a:endParaRPr sz="16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268" t="3928" r="2439" b="2113"/>
          <a:stretch/>
        </p:blipFill>
        <p:spPr>
          <a:xfrm>
            <a:off x="186501" y="3386305"/>
            <a:ext cx="3014701" cy="2447228"/>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5000" t="2276" r="3171" b="2602"/>
          <a:stretch/>
        </p:blipFill>
        <p:spPr>
          <a:xfrm>
            <a:off x="6123160" y="1271238"/>
            <a:ext cx="2928140" cy="2274849"/>
          </a:xfrm>
          <a:prstGeom prst="rect">
            <a:avLst/>
          </a:prstGeom>
        </p:spPr>
      </p:pic>
      <p:pic>
        <p:nvPicPr>
          <p:cNvPr id="4" name="Picture 3"/>
          <p:cNvPicPr>
            <a:picLocks noChangeAspect="1"/>
          </p:cNvPicPr>
          <p:nvPr/>
        </p:nvPicPr>
        <p:blipFill>
          <a:blip r:embed="rId5"/>
          <a:stretch>
            <a:fillRect/>
          </a:stretch>
        </p:blipFill>
        <p:spPr>
          <a:xfrm>
            <a:off x="3391979" y="2921254"/>
            <a:ext cx="2662972" cy="1328166"/>
          </a:xfrm>
          <a:prstGeom prst="rect">
            <a:avLst/>
          </a:prstGeom>
        </p:spPr>
      </p:pic>
      <p:sp>
        <p:nvSpPr>
          <p:cNvPr id="7" name="TextBox 6"/>
          <p:cNvSpPr txBox="1"/>
          <p:nvPr/>
        </p:nvSpPr>
        <p:spPr>
          <a:xfrm>
            <a:off x="8544910" y="6488668"/>
            <a:ext cx="351117" cy="369332"/>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1896977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p:nvPr/>
        </p:nvSpPr>
        <p:spPr>
          <a:xfrm>
            <a:off x="169334" y="1161301"/>
            <a:ext cx="8864600" cy="3852978"/>
          </a:xfrm>
          <a:prstGeom prst="rect">
            <a:avLst/>
          </a:prstGeom>
        </p:spPr>
        <p:txBody>
          <a:bodyPr vert="horz" wrap="square" lIns="0" tIns="13335" rIns="0" bIns="0" rtlCol="0">
            <a:spAutoFit/>
          </a:bodyPr>
          <a:lstStyle/>
          <a:p>
            <a:pPr marL="12700" marR="5080">
              <a:lnSpc>
                <a:spcPct val="100000"/>
              </a:lnSpc>
              <a:spcBef>
                <a:spcPts val="105"/>
              </a:spcBef>
            </a:pPr>
            <a:r>
              <a:rPr sz="2000" b="1" dirty="0">
                <a:latin typeface="Arial" panose="020B0604020202020204" pitchFamily="34" charset="0"/>
                <a:cs typeface="Arial" panose="020B0604020202020204" pitchFamily="34" charset="0"/>
              </a:rPr>
              <a:t>A DD Form 1348-1A must accompany </a:t>
            </a:r>
            <a:r>
              <a:rPr sz="2000" b="1" spc="-5" dirty="0">
                <a:latin typeface="Arial" panose="020B0604020202020204" pitchFamily="34" charset="0"/>
                <a:cs typeface="Arial" panose="020B0604020202020204" pitchFamily="34" charset="0"/>
              </a:rPr>
              <a:t>all </a:t>
            </a:r>
            <a:r>
              <a:rPr sz="2000" b="1" dirty="0">
                <a:latin typeface="Arial" panose="020B0604020202020204" pitchFamily="34" charset="0"/>
                <a:cs typeface="Arial" panose="020B0604020202020204" pitchFamily="34" charset="0"/>
              </a:rPr>
              <a:t>property. </a:t>
            </a:r>
            <a:r>
              <a:rPr lang="en-US" sz="2000" b="1" dirty="0">
                <a:latin typeface="Arial" panose="020B0604020202020204" pitchFamily="34" charset="0"/>
                <a:cs typeface="Arial" panose="020B0604020202020204" pitchFamily="34" charset="0"/>
              </a:rPr>
              <a:t> </a:t>
            </a:r>
            <a:r>
              <a:rPr sz="2000" b="1" dirty="0">
                <a:latin typeface="Arial" panose="020B0604020202020204" pitchFamily="34" charset="0"/>
                <a:cs typeface="Arial" panose="020B0604020202020204" pitchFamily="34" charset="0"/>
              </a:rPr>
              <a:t>A</a:t>
            </a:r>
            <a:r>
              <a:rPr lang="en-US" sz="2000" b="1" dirty="0">
                <a:latin typeface="Arial" panose="020B0604020202020204" pitchFamily="34" charset="0"/>
                <a:cs typeface="Arial" panose="020B0604020202020204" pitchFamily="34" charset="0"/>
              </a:rPr>
              <a:t> </a:t>
            </a:r>
            <a:r>
              <a:rPr sz="2000" b="1" dirty="0">
                <a:latin typeface="Arial" panose="020B0604020202020204" pitchFamily="34" charset="0"/>
                <a:cs typeface="Arial" panose="020B0604020202020204" pitchFamily="34" charset="0"/>
              </a:rPr>
              <a:t>separate </a:t>
            </a:r>
            <a:r>
              <a:rPr lang="en-US" sz="2000" b="1" dirty="0">
                <a:latin typeface="Arial" panose="020B0604020202020204" pitchFamily="34" charset="0"/>
                <a:cs typeface="Arial" panose="020B0604020202020204" pitchFamily="34" charset="0"/>
              </a:rPr>
              <a:t>turn in document </a:t>
            </a:r>
            <a:r>
              <a:rPr sz="2000" b="1" spc="-5" dirty="0">
                <a:latin typeface="Arial" panose="020B0604020202020204" pitchFamily="34" charset="0"/>
                <a:cs typeface="Arial" panose="020B0604020202020204" pitchFamily="34" charset="0"/>
              </a:rPr>
              <a:t>is required </a:t>
            </a:r>
            <a:r>
              <a:rPr sz="2000" b="1" dirty="0">
                <a:latin typeface="Arial" panose="020B0604020202020204" pitchFamily="34" charset="0"/>
                <a:cs typeface="Arial" panose="020B0604020202020204" pitchFamily="34" charset="0"/>
              </a:rPr>
              <a:t>for each National Stock Number (NSN) or</a:t>
            </a:r>
            <a:r>
              <a:rPr sz="2000" b="1" spc="-190" dirty="0">
                <a:latin typeface="Arial" panose="020B0604020202020204" pitchFamily="34" charset="0"/>
                <a:cs typeface="Arial" panose="020B0604020202020204" pitchFamily="34" charset="0"/>
              </a:rPr>
              <a:t> </a:t>
            </a:r>
            <a:r>
              <a:rPr sz="2000" b="1" dirty="0">
                <a:latin typeface="Arial" panose="020B0604020202020204" pitchFamily="34" charset="0"/>
                <a:cs typeface="Arial" panose="020B0604020202020204" pitchFamily="34" charset="0"/>
              </a:rPr>
              <a:t>Federal  Supply Group </a:t>
            </a:r>
            <a:r>
              <a:rPr sz="2000" b="1" spc="-5" dirty="0">
                <a:latin typeface="Arial" panose="020B0604020202020204" pitchFamily="34" charset="0"/>
                <a:cs typeface="Arial" panose="020B0604020202020204" pitchFamily="34" charset="0"/>
              </a:rPr>
              <a:t>(FSG)/Federal </a:t>
            </a:r>
            <a:r>
              <a:rPr sz="2000" b="1" dirty="0">
                <a:latin typeface="Arial" panose="020B0604020202020204" pitchFamily="34" charset="0"/>
                <a:cs typeface="Arial" panose="020B0604020202020204" pitchFamily="34" charset="0"/>
              </a:rPr>
              <a:t>Stock Class (FSC)</a:t>
            </a:r>
            <a:r>
              <a:rPr sz="2000" b="1" spc="-150" dirty="0">
                <a:latin typeface="Arial" panose="020B0604020202020204" pitchFamily="34" charset="0"/>
                <a:cs typeface="Arial" panose="020B0604020202020204" pitchFamily="34" charset="0"/>
              </a:rPr>
              <a:t> </a:t>
            </a:r>
            <a:r>
              <a:rPr sz="2000" b="1" spc="-5" dirty="0">
                <a:latin typeface="Arial" panose="020B0604020202020204" pitchFamily="34" charset="0"/>
                <a:cs typeface="Arial" panose="020B0604020202020204" pitchFamily="34" charset="0"/>
              </a:rPr>
              <a:t>w/nomenclature.</a:t>
            </a:r>
            <a:endParaRPr sz="2000" dirty="0">
              <a:latin typeface="Arial" panose="020B0604020202020204" pitchFamily="34" charset="0"/>
              <a:cs typeface="Arial" panose="020B0604020202020204" pitchFamily="34" charset="0"/>
            </a:endParaRPr>
          </a:p>
          <a:p>
            <a:pPr>
              <a:lnSpc>
                <a:spcPct val="100000"/>
              </a:lnSpc>
            </a:pPr>
            <a:endParaRPr sz="2200" dirty="0">
              <a:latin typeface="Times New Roman"/>
              <a:cs typeface="Times New Roman"/>
            </a:endParaRPr>
          </a:p>
          <a:p>
            <a:pPr>
              <a:lnSpc>
                <a:spcPct val="100000"/>
              </a:lnSpc>
              <a:spcBef>
                <a:spcPts val="30"/>
              </a:spcBef>
            </a:pPr>
            <a:endParaRPr sz="1950" dirty="0">
              <a:latin typeface="Times New Roman"/>
              <a:cs typeface="Times New Roman"/>
            </a:endParaRPr>
          </a:p>
          <a:p>
            <a:pPr marL="126364" marR="5464175" indent="635">
              <a:lnSpc>
                <a:spcPct val="100000"/>
              </a:lnSpc>
              <a:spcBef>
                <a:spcPts val="5"/>
              </a:spcBef>
              <a:buClr>
                <a:srgbClr val="FF0000"/>
              </a:buClr>
              <a:buFont typeface="Wingdings"/>
              <a:buChar char=""/>
              <a:tabLst>
                <a:tab pos="360680" algn="l"/>
              </a:tabLst>
            </a:pPr>
            <a:r>
              <a:rPr lang="en-US" sz="2000" dirty="0">
                <a:latin typeface="Times New Roman"/>
                <a:cs typeface="Times New Roman"/>
              </a:rPr>
              <a:t> </a:t>
            </a:r>
            <a:r>
              <a:rPr sz="2000" dirty="0">
                <a:latin typeface="Arial" panose="020B0604020202020204" pitchFamily="34" charset="0"/>
                <a:cs typeface="Arial" panose="020B0604020202020204" pitchFamily="34" charset="0"/>
              </a:rPr>
              <a:t>The</a:t>
            </a:r>
            <a:r>
              <a:rPr lang="en-US" sz="2000" dirty="0">
                <a:latin typeface="Arial" panose="020B0604020202020204" pitchFamily="34" charset="0"/>
                <a:cs typeface="Arial" panose="020B0604020202020204" pitchFamily="34" charset="0"/>
              </a:rPr>
              <a:t> turn in document </a:t>
            </a:r>
          </a:p>
          <a:p>
            <a:pPr marL="126364" marR="5464175">
              <a:lnSpc>
                <a:spcPct val="100000"/>
              </a:lnSpc>
              <a:spcBef>
                <a:spcPts val="5"/>
              </a:spcBef>
              <a:buClr>
                <a:srgbClr val="FF0000"/>
              </a:buClr>
              <a:tabLst>
                <a:tab pos="360680" algn="l"/>
              </a:tabLst>
            </a:pPr>
            <a:r>
              <a:rPr sz="2000" spc="-5" dirty="0">
                <a:latin typeface="Arial" panose="020B0604020202020204" pitchFamily="34" charset="0"/>
                <a:cs typeface="Arial" panose="020B0604020202020204" pitchFamily="34" charset="0"/>
              </a:rPr>
              <a:t>must </a:t>
            </a:r>
            <a:r>
              <a:rPr sz="2000" dirty="0">
                <a:latin typeface="Arial" panose="020B0604020202020204" pitchFamily="34" charset="0"/>
                <a:cs typeface="Arial" panose="020B0604020202020204" pitchFamily="34" charset="0"/>
              </a:rPr>
              <a:t>be</a:t>
            </a:r>
            <a:r>
              <a:rPr sz="2000" spc="-5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properly filled-out</a:t>
            </a:r>
          </a:p>
          <a:p>
            <a:pPr>
              <a:lnSpc>
                <a:spcPct val="100000"/>
              </a:lnSpc>
              <a:spcBef>
                <a:spcPts val="30"/>
              </a:spcBef>
              <a:buClr>
                <a:srgbClr val="FF0000"/>
              </a:buClr>
              <a:buFont typeface="Wingdings"/>
              <a:buChar char=""/>
            </a:pPr>
            <a:endParaRPr lang="en-US" sz="2000" dirty="0">
              <a:latin typeface="Arial" panose="020B0604020202020204" pitchFamily="34" charset="0"/>
              <a:cs typeface="Arial" panose="020B0604020202020204" pitchFamily="34" charset="0"/>
            </a:endParaRPr>
          </a:p>
          <a:p>
            <a:pPr>
              <a:lnSpc>
                <a:spcPct val="100000"/>
              </a:lnSpc>
              <a:spcBef>
                <a:spcPts val="30"/>
              </a:spcBef>
              <a:buClr>
                <a:srgbClr val="FF0000"/>
              </a:buClr>
              <a:buFont typeface="Wingdings"/>
              <a:buChar char=""/>
            </a:pPr>
            <a:endParaRPr sz="800" dirty="0">
              <a:latin typeface="Arial" panose="020B0604020202020204" pitchFamily="34" charset="0"/>
              <a:cs typeface="Arial" panose="020B0604020202020204" pitchFamily="34" charset="0"/>
            </a:endParaRPr>
          </a:p>
          <a:p>
            <a:pPr marL="127000" marR="5506085" indent="-635">
              <a:lnSpc>
                <a:spcPct val="100000"/>
              </a:lnSpc>
              <a:buClr>
                <a:srgbClr val="FF0000"/>
              </a:buClr>
              <a:buFont typeface="Wingdings"/>
              <a:buChar char=""/>
              <a:tabLst>
                <a:tab pos="363855" algn="l"/>
              </a:tabLst>
            </a:pPr>
            <a:r>
              <a:rPr lang="en-US" sz="2000" spc="-10"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POC </a:t>
            </a:r>
            <a:r>
              <a:rPr sz="2000" spc="-5" dirty="0">
                <a:latin typeface="Arial" panose="020B0604020202020204" pitchFamily="34" charset="0"/>
                <a:cs typeface="Arial" panose="020B0604020202020204" pitchFamily="34" charset="0"/>
              </a:rPr>
              <a:t>information should </a:t>
            </a:r>
            <a:endParaRPr lang="en-US" sz="2000" spc="-5" dirty="0">
              <a:latin typeface="Arial" panose="020B0604020202020204" pitchFamily="34" charset="0"/>
              <a:cs typeface="Arial" panose="020B0604020202020204" pitchFamily="34" charset="0"/>
            </a:endParaRPr>
          </a:p>
          <a:p>
            <a:pPr marL="126365" marR="5506085">
              <a:lnSpc>
                <a:spcPct val="100000"/>
              </a:lnSpc>
              <a:buClr>
                <a:srgbClr val="FF0000"/>
              </a:buClr>
              <a:tabLst>
                <a:tab pos="363855" algn="l"/>
              </a:tabLst>
            </a:pPr>
            <a:r>
              <a:rPr sz="2000" dirty="0">
                <a:latin typeface="Arial" panose="020B0604020202020204" pitchFamily="34" charset="0"/>
                <a:cs typeface="Arial" panose="020B0604020202020204" pitchFamily="34" charset="0"/>
              </a:rPr>
              <a:t>be  included, (i.e. print name, signature, phone </a:t>
            </a:r>
            <a:r>
              <a:rPr sz="2000" spc="-5" dirty="0">
                <a:latin typeface="Arial" panose="020B0604020202020204" pitchFamily="34" charset="0"/>
                <a:cs typeface="Arial" panose="020B0604020202020204" pitchFamily="34" charset="0"/>
              </a:rPr>
              <a:t>number</a:t>
            </a:r>
            <a:r>
              <a:rPr lang="en-US" sz="2000" spc="-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and </a:t>
            </a:r>
            <a:r>
              <a:rPr lang="en-US" sz="2000" dirty="0">
                <a:latin typeface="Arial" panose="020B0604020202020204" pitchFamily="34" charset="0"/>
                <a:cs typeface="Arial" panose="020B0604020202020204" pitchFamily="34" charset="0"/>
              </a:rPr>
              <a:t>email </a:t>
            </a:r>
            <a:r>
              <a:rPr sz="2000" spc="-5" dirty="0">
                <a:latin typeface="Arial" panose="020B0604020202020204" pitchFamily="34" charset="0"/>
                <a:cs typeface="Arial" panose="020B0604020202020204" pitchFamily="34" charset="0"/>
              </a:rPr>
              <a:t>address</a:t>
            </a:r>
            <a:endParaRPr sz="2000" dirty="0">
              <a:latin typeface="Arial" panose="020B0604020202020204" pitchFamily="34" charset="0"/>
              <a:cs typeface="Arial" panose="020B0604020202020204" pitchFamily="34" charset="0"/>
            </a:endParaRPr>
          </a:p>
        </p:txBody>
      </p:sp>
      <p:sp>
        <p:nvSpPr>
          <p:cNvPr id="15" name="object 15"/>
          <p:cNvSpPr txBox="1">
            <a:spLocks noGrp="1"/>
          </p:cNvSpPr>
          <p:nvPr>
            <p:ph type="title"/>
          </p:nvPr>
        </p:nvSpPr>
        <p:spPr>
          <a:xfrm>
            <a:off x="1647193" y="132608"/>
            <a:ext cx="6063615" cy="566181"/>
          </a:xfrm>
          <a:prstGeom prst="rect">
            <a:avLst/>
          </a:prstGeom>
        </p:spPr>
        <p:txBody>
          <a:bodyPr vert="horz" wrap="square" lIns="0" tIns="12065" rIns="0" bIns="0" rtlCol="0">
            <a:spAutoFit/>
          </a:bodyPr>
          <a:lstStyle/>
          <a:p>
            <a:pPr marL="12700">
              <a:lnSpc>
                <a:spcPct val="100000"/>
              </a:lnSpc>
              <a:spcBef>
                <a:spcPts val="95"/>
              </a:spcBef>
            </a:pPr>
            <a:r>
              <a:rPr spc="-5" dirty="0">
                <a:solidFill>
                  <a:schemeClr val="bg1"/>
                </a:solidFill>
              </a:rPr>
              <a:t>Disposal Turn-in</a:t>
            </a:r>
            <a:r>
              <a:rPr spc="-40" dirty="0">
                <a:solidFill>
                  <a:schemeClr val="bg1"/>
                </a:solidFill>
              </a:rPr>
              <a:t> </a:t>
            </a:r>
            <a:r>
              <a:rPr spc="-5" dirty="0">
                <a:solidFill>
                  <a:schemeClr val="bg1"/>
                </a:solidFill>
              </a:rPr>
              <a:t>Document</a:t>
            </a:r>
          </a:p>
        </p:txBody>
      </p:sp>
      <p:pic>
        <p:nvPicPr>
          <p:cNvPr id="2" name="Picture 1"/>
          <p:cNvPicPr>
            <a:picLocks noChangeAspect="1"/>
          </p:cNvPicPr>
          <p:nvPr/>
        </p:nvPicPr>
        <p:blipFill>
          <a:blip r:embed="rId3"/>
          <a:stretch>
            <a:fillRect/>
          </a:stretch>
        </p:blipFill>
        <p:spPr>
          <a:xfrm>
            <a:off x="3367962" y="2196164"/>
            <a:ext cx="5665972" cy="3786348"/>
          </a:xfrm>
          <a:prstGeom prst="rect">
            <a:avLst/>
          </a:prstGeom>
        </p:spPr>
      </p:pic>
      <p:sp>
        <p:nvSpPr>
          <p:cNvPr id="3" name="TextBox 2"/>
          <p:cNvSpPr txBox="1"/>
          <p:nvPr/>
        </p:nvSpPr>
        <p:spPr>
          <a:xfrm>
            <a:off x="3994220" y="4640468"/>
            <a:ext cx="4705134" cy="830997"/>
          </a:xfrm>
          <a:prstGeom prst="rect">
            <a:avLst/>
          </a:prstGeom>
          <a:noFill/>
        </p:spPr>
        <p:txBody>
          <a:bodyPr wrap="none" rtlCol="0">
            <a:spAutoFit/>
          </a:bodyPr>
          <a:lstStyle/>
          <a:p>
            <a:r>
              <a:rPr lang="en-US" sz="800" dirty="0"/>
              <a:t>HARD DRIVE(S) HAVE BEEN REMOVED   </a:t>
            </a:r>
            <a:r>
              <a:rPr lang="en-US" sz="800" dirty="0">
                <a:solidFill>
                  <a:srgbClr val="FF0000"/>
                </a:solidFill>
              </a:rPr>
              <a:t>(optional)</a:t>
            </a:r>
          </a:p>
          <a:p>
            <a:r>
              <a:rPr lang="en-US" sz="800" dirty="0"/>
              <a:t>CPU(S) CONTAINS NO CLASSIFIED, CONFIDENTIAL OR HAZARDOUS MATERIALS  </a:t>
            </a:r>
            <a:r>
              <a:rPr lang="en-US" sz="800" dirty="0">
                <a:solidFill>
                  <a:srgbClr val="FF0000"/>
                </a:solidFill>
              </a:rPr>
              <a:t> (optional)</a:t>
            </a:r>
          </a:p>
          <a:p>
            <a:endParaRPr lang="en-US" sz="800" dirty="0"/>
          </a:p>
          <a:p>
            <a:r>
              <a:rPr lang="en-US" sz="800" dirty="0"/>
              <a:t>“The equipment described by this document meets the disposition requirements IAW </a:t>
            </a:r>
            <a:r>
              <a:rPr lang="en-US" sz="800" dirty="0" err="1"/>
              <a:t>DoDI</a:t>
            </a:r>
            <a:r>
              <a:rPr lang="en-US" sz="800" dirty="0"/>
              <a:t>,</a:t>
            </a:r>
            <a:br>
              <a:rPr lang="en-US" sz="800" dirty="0"/>
            </a:br>
            <a:r>
              <a:rPr lang="en-US" sz="800" dirty="0"/>
              <a:t>8500.01, Cybersecurity, March 14,2014</a:t>
            </a:r>
          </a:p>
          <a:p>
            <a:r>
              <a:rPr lang="en-US" sz="800" dirty="0"/>
              <a:t>(required on/with the DD Form 1348-1A)</a:t>
            </a:r>
          </a:p>
        </p:txBody>
      </p:sp>
      <p:sp>
        <p:nvSpPr>
          <p:cNvPr id="9" name="TextBox 8"/>
          <p:cNvSpPr txBox="1"/>
          <p:nvPr/>
        </p:nvSpPr>
        <p:spPr>
          <a:xfrm>
            <a:off x="8544910" y="6488668"/>
            <a:ext cx="351117" cy="369332"/>
          </a:xfrm>
          <a:prstGeom prst="rect">
            <a:avLst/>
          </a:prstGeom>
          <a:noFill/>
        </p:spPr>
        <p:txBody>
          <a:bodyPr wrap="square" rtlCol="0">
            <a:spAutoFit/>
          </a:bodyPr>
          <a:lstStyle/>
          <a:p>
            <a:r>
              <a:rPr lang="en-US" dirty="0"/>
              <a:t>4</a:t>
            </a:r>
          </a:p>
        </p:txBody>
      </p:sp>
    </p:spTree>
    <p:extLst>
      <p:ext uri="{BB962C8B-B14F-4D97-AF65-F5344CB8AC3E}">
        <p14:creationId xmlns:p14="http://schemas.microsoft.com/office/powerpoint/2010/main" val="1259233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txBox="1">
            <a:spLocks noGrp="1"/>
          </p:cNvSpPr>
          <p:nvPr>
            <p:ph type="title"/>
          </p:nvPr>
        </p:nvSpPr>
        <p:spPr>
          <a:xfrm>
            <a:off x="1103586" y="122664"/>
            <a:ext cx="6973613" cy="566181"/>
          </a:xfrm>
          <a:prstGeom prst="rect">
            <a:avLst/>
          </a:prstGeom>
        </p:spPr>
        <p:txBody>
          <a:bodyPr vert="horz" wrap="square" lIns="0" tIns="12065" rIns="0" bIns="0" rtlCol="0">
            <a:spAutoFit/>
          </a:bodyPr>
          <a:lstStyle/>
          <a:p>
            <a:pPr marL="12700">
              <a:lnSpc>
                <a:spcPct val="100000"/>
              </a:lnSpc>
              <a:spcBef>
                <a:spcPts val="95"/>
              </a:spcBef>
            </a:pPr>
            <a:r>
              <a:rPr lang="en-US" spc="-5" dirty="0">
                <a:solidFill>
                  <a:schemeClr val="bg1"/>
                </a:solidFill>
              </a:rPr>
              <a:t>DD 1348-1A Laptop, Computer</a:t>
            </a:r>
            <a:endParaRPr spc="-5" dirty="0">
              <a:solidFill>
                <a:schemeClr val="bg1"/>
              </a:solidFill>
            </a:endParaRPr>
          </a:p>
        </p:txBody>
      </p:sp>
      <p:sp>
        <p:nvSpPr>
          <p:cNvPr id="11" name="TextBox 10"/>
          <p:cNvSpPr txBox="1"/>
          <p:nvPr/>
        </p:nvSpPr>
        <p:spPr>
          <a:xfrm>
            <a:off x="935734" y="1028923"/>
            <a:ext cx="6981631" cy="923330"/>
          </a:xfrm>
          <a:prstGeom prst="rect">
            <a:avLst/>
          </a:prstGeom>
          <a:noFill/>
        </p:spPr>
        <p:txBody>
          <a:bodyPr wrap="square" rtlCol="0">
            <a:spAutoFit/>
          </a:bodyPr>
          <a:lstStyle/>
          <a:p>
            <a:pPr algn="ctr" defTabSz="914400" fontAlgn="base">
              <a:spcBef>
                <a:spcPct val="0"/>
              </a:spcBef>
              <a:spcAft>
                <a:spcPct val="0"/>
              </a:spcAft>
            </a:pPr>
            <a:r>
              <a:rPr lang="en-US" b="1" dirty="0">
                <a:solidFill>
                  <a:prstClr val="black"/>
                </a:solidFill>
                <a:latin typeface="Arial" panose="020B0604020202020204" pitchFamily="34" charset="0"/>
                <a:cs typeface="Arial" panose="020B0604020202020204" pitchFamily="34" charset="0"/>
              </a:rPr>
              <a:t>DD Form 1348-1A Instructions</a:t>
            </a:r>
          </a:p>
          <a:p>
            <a:pPr algn="ctr" defTabSz="914400" fontAlgn="base">
              <a:spcBef>
                <a:spcPct val="0"/>
              </a:spcBef>
              <a:spcAft>
                <a:spcPct val="0"/>
              </a:spcAft>
            </a:pPr>
            <a:r>
              <a:rPr lang="en-US" b="1" dirty="0">
                <a:solidFill>
                  <a:prstClr val="black"/>
                </a:solidFill>
                <a:latin typeface="Arial" panose="020B0604020202020204" pitchFamily="34" charset="0"/>
                <a:cs typeface="Arial" panose="020B0604020202020204" pitchFamily="34" charset="0"/>
              </a:rPr>
              <a:t>http://www.dla.mil/DispositionServices/DDSR/TurnIn/1348Help/</a:t>
            </a:r>
          </a:p>
          <a:p>
            <a:pPr algn="ctr" defTabSz="914400" fontAlgn="base">
              <a:spcBef>
                <a:spcPct val="0"/>
              </a:spcBef>
              <a:spcAft>
                <a:spcPct val="0"/>
              </a:spcAft>
            </a:pPr>
            <a:r>
              <a:rPr lang="en-US" b="1" u="sng" dirty="0">
                <a:solidFill>
                  <a:prstClr val="black"/>
                </a:solidFill>
                <a:latin typeface="Times New Roman" panose="02020603050405020304" pitchFamily="18" charset="0"/>
                <a:cs typeface="Times New Roman" panose="02020603050405020304" pitchFamily="18" charset="0"/>
              </a:rPr>
              <a:t>  </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l="6000" t="10001" r="3999" b="12666"/>
          <a:stretch>
            <a:fillRect/>
          </a:stretch>
        </p:blipFill>
        <p:spPr bwMode="auto">
          <a:xfrm>
            <a:off x="393204" y="1742793"/>
            <a:ext cx="8066690" cy="446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8"/>
          <p:cNvSpPr>
            <a:spLocks noChangeShapeType="1"/>
          </p:cNvSpPr>
          <p:nvPr/>
        </p:nvSpPr>
        <p:spPr bwMode="auto">
          <a:xfrm flipH="1" flipV="1">
            <a:off x="3972910" y="2514600"/>
            <a:ext cx="830318" cy="133328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7" name="Line 9"/>
          <p:cNvSpPr>
            <a:spLocks noChangeShapeType="1"/>
          </p:cNvSpPr>
          <p:nvPr/>
        </p:nvSpPr>
        <p:spPr bwMode="auto">
          <a:xfrm flipV="1">
            <a:off x="5943600" y="2827282"/>
            <a:ext cx="1973765" cy="105891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8" name="Line 11"/>
          <p:cNvSpPr>
            <a:spLocks noChangeShapeType="1"/>
          </p:cNvSpPr>
          <p:nvPr/>
        </p:nvSpPr>
        <p:spPr bwMode="auto">
          <a:xfrm flipV="1">
            <a:off x="5334000" y="2514600"/>
            <a:ext cx="228600" cy="1295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3" name="Text Box 10"/>
          <p:cNvSpPr txBox="1">
            <a:spLocks noChangeArrowheads="1"/>
          </p:cNvSpPr>
          <p:nvPr/>
        </p:nvSpPr>
        <p:spPr bwMode="auto">
          <a:xfrm>
            <a:off x="1447800" y="3886200"/>
            <a:ext cx="6858000" cy="1570038"/>
          </a:xfrm>
          <a:prstGeom prst="rect">
            <a:avLst/>
          </a:prstGeom>
          <a:solidFill>
            <a:srgbClr val="FF0000"/>
          </a:solidFill>
          <a:ln w="9525">
            <a:solidFill>
              <a:srgbClr val="00CCFF"/>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dirty="0"/>
              <a:t>In this example, the Item is coded “7” because the Demil Code is other than “A”, “B”, or “Q” </a:t>
            </a:r>
            <a:r>
              <a:rPr lang="en-US" altLang="en-US" u="sng" dirty="0"/>
              <a:t>AND </a:t>
            </a:r>
            <a:r>
              <a:rPr lang="en-US" altLang="en-US" dirty="0"/>
              <a:t>another CIIC may be appropriate.  In this case the laptop probably held classified or secret data.  </a:t>
            </a:r>
          </a:p>
        </p:txBody>
      </p:sp>
      <p:sp>
        <p:nvSpPr>
          <p:cNvPr id="14" name="Text Box 7"/>
          <p:cNvSpPr txBox="1">
            <a:spLocks noChangeArrowheads="1"/>
          </p:cNvSpPr>
          <p:nvPr/>
        </p:nvSpPr>
        <p:spPr bwMode="auto">
          <a:xfrm>
            <a:off x="2057400" y="5462083"/>
            <a:ext cx="6019800" cy="707886"/>
          </a:xfrm>
          <a:prstGeom prst="rect">
            <a:avLst/>
          </a:prstGeom>
          <a:solidFill>
            <a:srgbClr val="D1B5E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2000" dirty="0"/>
              <a:t>See DoDI 8500.01, DoDM 4160.21-V4, Encl 3, Information Technology</a:t>
            </a:r>
          </a:p>
        </p:txBody>
      </p:sp>
      <p:sp>
        <p:nvSpPr>
          <p:cNvPr id="16" name="TextBox 15"/>
          <p:cNvSpPr txBox="1"/>
          <p:nvPr/>
        </p:nvSpPr>
        <p:spPr>
          <a:xfrm>
            <a:off x="8544910" y="6488668"/>
            <a:ext cx="351117" cy="369332"/>
          </a:xfrm>
          <a:prstGeom prst="rect">
            <a:avLst/>
          </a:prstGeom>
          <a:noFill/>
        </p:spPr>
        <p:txBody>
          <a:bodyPr wrap="square" rtlCol="0">
            <a:spAutoFit/>
          </a:bodyPr>
          <a:lstStyle/>
          <a:p>
            <a:r>
              <a:rPr lang="en-US" dirty="0"/>
              <a:t>5</a:t>
            </a:r>
          </a:p>
        </p:txBody>
      </p:sp>
    </p:spTree>
    <p:extLst>
      <p:ext uri="{BB962C8B-B14F-4D97-AF65-F5344CB8AC3E}">
        <p14:creationId xmlns:p14="http://schemas.microsoft.com/office/powerpoint/2010/main" val="3078654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a:spLocks noGrp="1"/>
          </p:cNvSpPr>
          <p:nvPr>
            <p:ph type="title"/>
          </p:nvPr>
        </p:nvSpPr>
        <p:spPr>
          <a:xfrm>
            <a:off x="1598930" y="143749"/>
            <a:ext cx="6252298" cy="566181"/>
          </a:xfrm>
          <a:prstGeom prst="rect">
            <a:avLst/>
          </a:prstGeom>
        </p:spPr>
        <p:txBody>
          <a:bodyPr vert="horz" wrap="square" lIns="0" tIns="12065" rIns="0" bIns="0" rtlCol="0">
            <a:spAutoFit/>
          </a:bodyPr>
          <a:lstStyle/>
          <a:p>
            <a:pPr marL="12700">
              <a:lnSpc>
                <a:spcPct val="100000"/>
              </a:lnSpc>
              <a:spcBef>
                <a:spcPts val="95"/>
              </a:spcBef>
            </a:pPr>
            <a:r>
              <a:rPr lang="en-US" spc="-10" dirty="0">
                <a:solidFill>
                  <a:schemeClr val="bg1"/>
                </a:solidFill>
              </a:rPr>
              <a:t>Remove Before Turn In </a:t>
            </a:r>
            <a:endParaRPr spc="-5" dirty="0">
              <a:solidFill>
                <a:schemeClr val="bg1"/>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9919" b="11057"/>
          <a:stretch/>
        </p:blipFill>
        <p:spPr>
          <a:xfrm>
            <a:off x="5830031" y="1711332"/>
            <a:ext cx="2610184" cy="1829599"/>
          </a:xfrm>
          <a:prstGeom prst="rect">
            <a:avLst/>
          </a:prstGeom>
        </p:spPr>
      </p:pic>
      <p:sp>
        <p:nvSpPr>
          <p:cNvPr id="3" name="TextBox 2"/>
          <p:cNvSpPr txBox="1"/>
          <p:nvPr/>
        </p:nvSpPr>
        <p:spPr>
          <a:xfrm>
            <a:off x="525517" y="1239733"/>
            <a:ext cx="5851051" cy="4524315"/>
          </a:xfrm>
          <a:prstGeom prst="rect">
            <a:avLst/>
          </a:prstGeom>
          <a:noFill/>
        </p:spPr>
        <p:txBody>
          <a:bodyPr wrap="square" rtlCol="0">
            <a:spAutoFit/>
          </a:bodyPr>
          <a:lstStyle/>
          <a:p>
            <a:pPr marL="285750" indent="-285750">
              <a:buFont typeface="Arial" panose="020B0604020202020204" pitchFamily="34" charset="0"/>
              <a:buChar char="•"/>
            </a:pPr>
            <a:r>
              <a:rPr lang="en-US" dirty="0"/>
              <a:t>Ensure the following are removed from the</a:t>
            </a:r>
            <a:br>
              <a:rPr lang="en-US" dirty="0"/>
            </a:br>
            <a:r>
              <a:rPr lang="en-US" dirty="0"/>
              <a:t> computer equipment:</a:t>
            </a:r>
          </a:p>
          <a:p>
            <a:pPr marL="285750" indent="-285750">
              <a:buFont typeface="Arial" panose="020B0604020202020204" pitchFamily="34" charset="0"/>
              <a:buChar char="•"/>
            </a:pPr>
            <a:endParaRPr lang="en-US" dirty="0"/>
          </a:p>
          <a:p>
            <a:pPr marL="2114550" lvl="4" indent="-285750">
              <a:buClr>
                <a:srgbClr val="FF0000"/>
              </a:buClr>
              <a:buFont typeface="Wingdings" panose="05000000000000000000" pitchFamily="2" charset="2"/>
              <a:buChar char="ü"/>
            </a:pPr>
            <a:r>
              <a:rPr lang="en-US" dirty="0"/>
              <a:t>Backup Tapes</a:t>
            </a:r>
          </a:p>
          <a:p>
            <a:pPr marL="2114550" lvl="4" indent="-285750">
              <a:buClr>
                <a:srgbClr val="FF0000"/>
              </a:buClr>
              <a:buFont typeface="Wingdings" panose="05000000000000000000" pitchFamily="2" charset="2"/>
              <a:buChar char="ü"/>
            </a:pPr>
            <a:r>
              <a:rPr lang="en-US" dirty="0"/>
              <a:t>CD-ROM/DVD-ROM Media</a:t>
            </a:r>
          </a:p>
          <a:p>
            <a:pPr marL="2114550" lvl="4" indent="-285750">
              <a:buClr>
                <a:srgbClr val="FF0000"/>
              </a:buClr>
              <a:buFont typeface="Wingdings" panose="05000000000000000000" pitchFamily="2" charset="2"/>
              <a:buChar char="ü"/>
            </a:pPr>
            <a:r>
              <a:rPr lang="en-US" dirty="0"/>
              <a:t>Compact Flash Cards</a:t>
            </a:r>
          </a:p>
          <a:p>
            <a:pPr marL="2114550" lvl="4" indent="-285750">
              <a:buClr>
                <a:srgbClr val="FF0000"/>
              </a:buClr>
              <a:buFont typeface="Wingdings" panose="05000000000000000000" pitchFamily="2" charset="2"/>
              <a:buChar char="ü"/>
            </a:pPr>
            <a:r>
              <a:rPr lang="en-US" dirty="0"/>
              <a:t>Floppy Diskettes</a:t>
            </a:r>
          </a:p>
          <a:p>
            <a:pPr marL="2114550" lvl="4" indent="-285750">
              <a:buClr>
                <a:srgbClr val="FF0000"/>
              </a:buClr>
              <a:buFont typeface="Wingdings" panose="05000000000000000000" pitchFamily="2" charset="2"/>
              <a:buChar char="ü"/>
            </a:pPr>
            <a:r>
              <a:rPr lang="en-US" dirty="0"/>
              <a:t>Memory Sticks</a:t>
            </a:r>
          </a:p>
          <a:p>
            <a:pPr marL="2114550" lvl="4" indent="-285750">
              <a:buClr>
                <a:srgbClr val="FF0000"/>
              </a:buClr>
              <a:buFont typeface="Wingdings" panose="05000000000000000000" pitchFamily="2" charset="2"/>
              <a:buChar char="ü"/>
            </a:pPr>
            <a:r>
              <a:rPr lang="en-US" dirty="0"/>
              <a:t>Micro-drives</a:t>
            </a:r>
          </a:p>
          <a:p>
            <a:pPr marL="2114550" lvl="4" indent="-285750">
              <a:buClr>
                <a:srgbClr val="FF0000"/>
              </a:buClr>
              <a:buFont typeface="Wingdings" panose="05000000000000000000" pitchFamily="2" charset="2"/>
              <a:buChar char="ü"/>
            </a:pPr>
            <a:r>
              <a:rPr lang="en-US" dirty="0"/>
              <a:t>Multi-media Drives</a:t>
            </a:r>
          </a:p>
          <a:p>
            <a:pPr marL="2114550" lvl="4" indent="-285750">
              <a:buClr>
                <a:srgbClr val="FF0000"/>
              </a:buClr>
              <a:buFont typeface="Wingdings" panose="05000000000000000000" pitchFamily="2" charset="2"/>
              <a:buChar char="ü"/>
            </a:pPr>
            <a:r>
              <a:rPr lang="en-US" dirty="0"/>
              <a:t>PCMCI Cards</a:t>
            </a:r>
          </a:p>
          <a:p>
            <a:pPr marL="2114550" lvl="4" indent="-285750">
              <a:buClr>
                <a:srgbClr val="FF0000"/>
              </a:buClr>
              <a:buFont typeface="Wingdings" panose="05000000000000000000" pitchFamily="2" charset="2"/>
              <a:buChar char="ü"/>
            </a:pPr>
            <a:r>
              <a:rPr lang="en-US" dirty="0"/>
              <a:t>Secure Data Cards</a:t>
            </a:r>
          </a:p>
          <a:p>
            <a:pPr marL="2114550" lvl="4" indent="-285750">
              <a:buClr>
                <a:srgbClr val="FF0000"/>
              </a:buClr>
              <a:buFont typeface="Wingdings" panose="05000000000000000000" pitchFamily="2" charset="2"/>
              <a:buChar char="ü"/>
            </a:pPr>
            <a:r>
              <a:rPr lang="en-US" dirty="0"/>
              <a:t>Smart Card Media</a:t>
            </a:r>
          </a:p>
          <a:p>
            <a:pPr marL="2114550" lvl="4" indent="-285750">
              <a:buClr>
                <a:srgbClr val="FF0000"/>
              </a:buClr>
              <a:buFont typeface="Wingdings" panose="05000000000000000000" pitchFamily="2" charset="2"/>
              <a:buChar char="ü"/>
            </a:pPr>
            <a:r>
              <a:rPr lang="en-US" dirty="0"/>
              <a:t>Zip Media</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23" name="Rectangle 22"/>
          <p:cNvSpPr/>
          <p:nvPr/>
        </p:nvSpPr>
        <p:spPr>
          <a:xfrm>
            <a:off x="693684" y="5614672"/>
            <a:ext cx="8058806" cy="829572"/>
          </a:xfrm>
          <a:prstGeom prst="rect">
            <a:avLst/>
          </a:prstGeom>
          <a:solidFill>
            <a:srgbClr val="FFFF00"/>
          </a:solid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ALL classification stickers and/or markings must be removed PRIOR to turn-in to DLA Disposition Services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826" y="2241135"/>
            <a:ext cx="2055236" cy="2372135"/>
          </a:xfrm>
          <a:prstGeom prst="rect">
            <a:avLst/>
          </a:prstGeom>
        </p:spPr>
      </p:pic>
      <p:sp>
        <p:nvSpPr>
          <p:cNvPr id="6" name="TextBox 5"/>
          <p:cNvSpPr txBox="1"/>
          <p:nvPr/>
        </p:nvSpPr>
        <p:spPr>
          <a:xfrm>
            <a:off x="8752490" y="6479143"/>
            <a:ext cx="241738" cy="378857"/>
          </a:xfrm>
          <a:prstGeom prst="rect">
            <a:avLst/>
          </a:prstGeom>
          <a:noFill/>
        </p:spPr>
        <p:txBody>
          <a:bodyPr wrap="square" rtlCol="0">
            <a:spAutoFit/>
          </a:bodyPr>
          <a:lstStyle/>
          <a:p>
            <a:r>
              <a:rPr lang="en-US" dirty="0"/>
              <a:t>6</a:t>
            </a:r>
          </a:p>
        </p:txBody>
      </p:sp>
    </p:spTree>
    <p:extLst>
      <p:ext uri="{BB962C8B-B14F-4D97-AF65-F5344CB8AC3E}">
        <p14:creationId xmlns:p14="http://schemas.microsoft.com/office/powerpoint/2010/main" val="162151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a:spLocks noGrp="1"/>
          </p:cNvSpPr>
          <p:nvPr>
            <p:ph type="title"/>
          </p:nvPr>
        </p:nvSpPr>
        <p:spPr>
          <a:xfrm>
            <a:off x="1598930" y="143749"/>
            <a:ext cx="6022340" cy="566181"/>
          </a:xfrm>
          <a:prstGeom prst="rect">
            <a:avLst/>
          </a:prstGeom>
        </p:spPr>
        <p:txBody>
          <a:bodyPr vert="horz" wrap="square" lIns="0" tIns="12065" rIns="0" bIns="0" rtlCol="0">
            <a:spAutoFit/>
          </a:bodyPr>
          <a:lstStyle/>
          <a:p>
            <a:pPr marL="12700">
              <a:lnSpc>
                <a:spcPct val="100000"/>
              </a:lnSpc>
              <a:spcBef>
                <a:spcPts val="95"/>
              </a:spcBef>
            </a:pPr>
            <a:r>
              <a:rPr spc="-5" dirty="0">
                <a:solidFill>
                  <a:schemeClr val="bg1"/>
                </a:solidFill>
              </a:rPr>
              <a:t>Hard</a:t>
            </a:r>
            <a:r>
              <a:rPr dirty="0">
                <a:solidFill>
                  <a:schemeClr val="bg1"/>
                </a:solidFill>
              </a:rPr>
              <a:t> </a:t>
            </a:r>
            <a:r>
              <a:rPr spc="-5" dirty="0">
                <a:solidFill>
                  <a:schemeClr val="bg1"/>
                </a:solidFill>
              </a:rPr>
              <a:t>Drive</a:t>
            </a:r>
            <a:r>
              <a:rPr lang="en-US" spc="-5" dirty="0">
                <a:solidFill>
                  <a:schemeClr val="bg1"/>
                </a:solidFill>
              </a:rPr>
              <a:t> Turn In</a:t>
            </a:r>
            <a:endParaRPr spc="-5" dirty="0">
              <a:solidFill>
                <a:schemeClr val="bg1"/>
              </a:solidFill>
            </a:endParaRPr>
          </a:p>
        </p:txBody>
      </p:sp>
      <p:sp>
        <p:nvSpPr>
          <p:cNvPr id="3" name="TextBox 2"/>
          <p:cNvSpPr txBox="1"/>
          <p:nvPr/>
        </p:nvSpPr>
        <p:spPr>
          <a:xfrm>
            <a:off x="96965" y="914310"/>
            <a:ext cx="6128601" cy="1754326"/>
          </a:xfrm>
          <a:prstGeom prst="rect">
            <a:avLst/>
          </a:prstGeom>
          <a:noFill/>
        </p:spPr>
        <p:txBody>
          <a:bodyPr wrap="none" rtlCol="0">
            <a:spAutoFit/>
          </a:bodyPr>
          <a:lstStyle/>
          <a:p>
            <a:pPr marL="285750" indent="-285750">
              <a:buFont typeface="Arial" panose="020B0604020202020204" pitchFamily="34" charset="0"/>
              <a:buChar char="•"/>
            </a:pPr>
            <a:r>
              <a:rPr lang="en-US" dirty="0"/>
              <a:t>Ensure hard drive is Labeled with the DLA Form 2500</a:t>
            </a:r>
            <a:br>
              <a:rPr lang="en-US" dirty="0"/>
            </a:br>
            <a:r>
              <a:rPr lang="en-US" dirty="0"/>
              <a:t>(or equivalent)</a:t>
            </a:r>
          </a:p>
          <a:p>
            <a:pPr marL="285750" indent="-285750">
              <a:buFont typeface="Arial" panose="020B0604020202020204" pitchFamily="34" charset="0"/>
              <a:buChar char="•"/>
            </a:pPr>
            <a:r>
              <a:rPr lang="en-US" dirty="0"/>
              <a:t>Ensure DTID No. is recorded </a:t>
            </a:r>
          </a:p>
          <a:p>
            <a:pPr marL="285750" indent="-285750">
              <a:buFont typeface="Arial" panose="020B0604020202020204" pitchFamily="34" charset="0"/>
              <a:buChar char="•"/>
            </a:pPr>
            <a:r>
              <a:rPr lang="en-US" dirty="0"/>
              <a:t>Fill out label completely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9" name="Picture 8"/>
          <p:cNvPicPr>
            <a:picLocks noChangeAspect="1"/>
          </p:cNvPicPr>
          <p:nvPr/>
        </p:nvPicPr>
        <p:blipFill>
          <a:blip r:embed="rId3"/>
          <a:stretch>
            <a:fillRect/>
          </a:stretch>
        </p:blipFill>
        <p:spPr>
          <a:xfrm>
            <a:off x="336332" y="2189984"/>
            <a:ext cx="5183264" cy="3923204"/>
          </a:xfrm>
          <a:prstGeom prst="rect">
            <a:avLst/>
          </a:prstGeom>
          <a:ln w="12700">
            <a:noFill/>
          </a:ln>
        </p:spPr>
      </p:pic>
      <p:pic>
        <p:nvPicPr>
          <p:cNvPr id="12" name="Picture 11"/>
          <p:cNvPicPr>
            <a:picLocks noChangeAspect="1"/>
          </p:cNvPicPr>
          <p:nvPr/>
        </p:nvPicPr>
        <p:blipFill>
          <a:blip r:embed="rId4"/>
          <a:stretch>
            <a:fillRect/>
          </a:stretch>
        </p:blipFill>
        <p:spPr>
          <a:xfrm>
            <a:off x="5867599" y="3683327"/>
            <a:ext cx="2450804" cy="1219306"/>
          </a:xfrm>
          <a:prstGeom prst="rect">
            <a:avLst/>
          </a:prstGeom>
        </p:spPr>
      </p:pic>
      <p:sp>
        <p:nvSpPr>
          <p:cNvPr id="14" name="object 20"/>
          <p:cNvSpPr/>
          <p:nvPr/>
        </p:nvSpPr>
        <p:spPr>
          <a:xfrm>
            <a:off x="6046582" y="1442598"/>
            <a:ext cx="2092837" cy="1979215"/>
          </a:xfrm>
          <a:prstGeom prst="rect">
            <a:avLst/>
          </a:prstGeom>
          <a:blipFill>
            <a:blip r:embed="rId5" cstate="print"/>
            <a:srcRect/>
            <a:stretch>
              <a:fillRect l="-3659" t="-24955" r="-8245" b="-17676"/>
            </a:stretch>
          </a:blipFill>
          <a:ln w="12700">
            <a:solidFill>
              <a:schemeClr val="tx1"/>
            </a:solidFill>
          </a:ln>
        </p:spPr>
        <p:txBody>
          <a:bodyPr wrap="square" lIns="0" tIns="0" rIns="0" bIns="0" rtlCol="0"/>
          <a:lstStyle/>
          <a:p>
            <a:endParaRPr dirty="0"/>
          </a:p>
        </p:txBody>
      </p:sp>
      <p:sp>
        <p:nvSpPr>
          <p:cNvPr id="15" name="Rectangle 14"/>
          <p:cNvSpPr/>
          <p:nvPr/>
        </p:nvSpPr>
        <p:spPr>
          <a:xfrm>
            <a:off x="693684" y="5917324"/>
            <a:ext cx="8058806" cy="526920"/>
          </a:xfrm>
          <a:prstGeom prst="rect">
            <a:avLst/>
          </a:prstGeom>
          <a:solidFill>
            <a:srgbClr val="FFFF00"/>
          </a:solid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ALL classification stickers and/or markings must be removed PRIOR to turn-in to DLA Disposition Services </a:t>
            </a:r>
          </a:p>
        </p:txBody>
      </p:sp>
      <p:sp>
        <p:nvSpPr>
          <p:cNvPr id="11" name="TextBox 10"/>
          <p:cNvSpPr txBox="1"/>
          <p:nvPr/>
        </p:nvSpPr>
        <p:spPr>
          <a:xfrm>
            <a:off x="8544910" y="6488668"/>
            <a:ext cx="351117" cy="369332"/>
          </a:xfrm>
          <a:prstGeom prst="rect">
            <a:avLst/>
          </a:prstGeom>
          <a:noFill/>
        </p:spPr>
        <p:txBody>
          <a:bodyPr wrap="square" rtlCol="0">
            <a:spAutoFit/>
          </a:bodyPr>
          <a:lstStyle/>
          <a:p>
            <a:r>
              <a:rPr lang="en-US" dirty="0"/>
              <a:t>7</a:t>
            </a:r>
          </a:p>
        </p:txBody>
      </p:sp>
    </p:spTree>
    <p:extLst>
      <p:ext uri="{BB962C8B-B14F-4D97-AF65-F5344CB8AC3E}">
        <p14:creationId xmlns:p14="http://schemas.microsoft.com/office/powerpoint/2010/main" val="113706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a:spLocks noGrp="1"/>
          </p:cNvSpPr>
          <p:nvPr>
            <p:ph type="title"/>
          </p:nvPr>
        </p:nvSpPr>
        <p:spPr>
          <a:xfrm>
            <a:off x="1598930" y="143749"/>
            <a:ext cx="6022340" cy="566181"/>
          </a:xfrm>
          <a:prstGeom prst="rect">
            <a:avLst/>
          </a:prstGeom>
        </p:spPr>
        <p:txBody>
          <a:bodyPr vert="horz" wrap="square" lIns="0" tIns="12065" rIns="0" bIns="0" rtlCol="0">
            <a:spAutoFit/>
          </a:bodyPr>
          <a:lstStyle/>
          <a:p>
            <a:pPr marL="12700">
              <a:lnSpc>
                <a:spcPct val="100000"/>
              </a:lnSpc>
              <a:spcBef>
                <a:spcPts val="95"/>
              </a:spcBef>
            </a:pPr>
            <a:r>
              <a:rPr spc="-10" dirty="0">
                <a:solidFill>
                  <a:schemeClr val="bg1"/>
                </a:solidFill>
              </a:rPr>
              <a:t>CPUs </a:t>
            </a:r>
            <a:r>
              <a:rPr i="1" spc="-5" dirty="0">
                <a:solidFill>
                  <a:schemeClr val="bg1"/>
                </a:solidFill>
              </a:rPr>
              <a:t>Without</a:t>
            </a:r>
            <a:r>
              <a:rPr spc="-5" dirty="0">
                <a:solidFill>
                  <a:schemeClr val="bg1"/>
                </a:solidFill>
              </a:rPr>
              <a:t> Hard</a:t>
            </a:r>
            <a:r>
              <a:rPr dirty="0">
                <a:solidFill>
                  <a:schemeClr val="bg1"/>
                </a:solidFill>
              </a:rPr>
              <a:t> </a:t>
            </a:r>
            <a:r>
              <a:rPr spc="-5" dirty="0">
                <a:solidFill>
                  <a:schemeClr val="bg1"/>
                </a:solidFill>
              </a:rPr>
              <a:t>Drives</a:t>
            </a:r>
          </a:p>
        </p:txBody>
      </p:sp>
      <p:sp>
        <p:nvSpPr>
          <p:cNvPr id="3" name="TextBox 2"/>
          <p:cNvSpPr txBox="1"/>
          <p:nvPr/>
        </p:nvSpPr>
        <p:spPr>
          <a:xfrm>
            <a:off x="96965" y="914310"/>
            <a:ext cx="5833713" cy="2031325"/>
          </a:xfrm>
          <a:prstGeom prst="rect">
            <a:avLst/>
          </a:prstGeom>
          <a:noFill/>
        </p:spPr>
        <p:txBody>
          <a:bodyPr wrap="none" rtlCol="0">
            <a:spAutoFit/>
          </a:bodyPr>
          <a:lstStyle/>
          <a:p>
            <a:pPr marL="285750" indent="-285750">
              <a:buFont typeface="Arial" panose="020B0604020202020204" pitchFamily="34" charset="0"/>
              <a:buChar char="•"/>
            </a:pPr>
            <a:r>
              <a:rPr lang="en-US" dirty="0"/>
              <a:t>Ensure hard drive is removed</a:t>
            </a:r>
          </a:p>
          <a:p>
            <a:pPr marL="285750" indent="-285750">
              <a:buFont typeface="Arial" panose="020B0604020202020204" pitchFamily="34" charset="0"/>
              <a:buChar char="•"/>
            </a:pPr>
            <a:r>
              <a:rPr lang="en-US" dirty="0"/>
              <a:t>Label CPU chassis/housing with the DLA Form 2500</a:t>
            </a:r>
            <a:br>
              <a:rPr lang="en-US" dirty="0"/>
            </a:br>
            <a:r>
              <a:rPr lang="en-US" dirty="0"/>
              <a:t>(or equivalent)</a:t>
            </a:r>
          </a:p>
          <a:p>
            <a:pPr marL="285750" indent="-285750">
              <a:buFont typeface="Arial" panose="020B0604020202020204" pitchFamily="34" charset="0"/>
              <a:buChar char="•"/>
            </a:pPr>
            <a:r>
              <a:rPr lang="en-US" dirty="0"/>
              <a:t>Internal devices (e.g. graphic, sound, network or </a:t>
            </a:r>
          </a:p>
          <a:p>
            <a:pPr marL="285750" indent="-285750">
              <a:buFont typeface="Arial" panose="020B0604020202020204" pitchFamily="34" charset="0"/>
              <a:buChar char="•"/>
            </a:pPr>
            <a:r>
              <a:rPr lang="en-US" dirty="0"/>
              <a:t>controller hard may stay in CPU</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8" name="object 19"/>
          <p:cNvSpPr/>
          <p:nvPr/>
        </p:nvSpPr>
        <p:spPr>
          <a:xfrm>
            <a:off x="6377131" y="1166558"/>
            <a:ext cx="1896893" cy="2957378"/>
          </a:xfrm>
          <a:prstGeom prst="rect">
            <a:avLst/>
          </a:prstGeom>
          <a:blipFill>
            <a:blip r:embed="rId3" cstate="print"/>
            <a:srcRect/>
            <a:stretch>
              <a:fillRect l="-10504" r="-10010" b="-3064"/>
            </a:stretch>
          </a:blipFill>
          <a:ln w="12700">
            <a:solidFill>
              <a:schemeClr val="tx1"/>
            </a:solidFill>
          </a:ln>
        </p:spPr>
        <p:txBody>
          <a:bodyPr wrap="square" lIns="0" tIns="0" rIns="0" bIns="0" rtlCol="0"/>
          <a:lstStyle/>
          <a:p>
            <a:endParaRPr dirty="0"/>
          </a:p>
        </p:txBody>
      </p:sp>
      <p:pic>
        <p:nvPicPr>
          <p:cNvPr id="9" name="Picture 8"/>
          <p:cNvPicPr>
            <a:picLocks noChangeAspect="1"/>
          </p:cNvPicPr>
          <p:nvPr/>
        </p:nvPicPr>
        <p:blipFill>
          <a:blip r:embed="rId4"/>
          <a:stretch>
            <a:fillRect/>
          </a:stretch>
        </p:blipFill>
        <p:spPr>
          <a:xfrm>
            <a:off x="96965" y="2347291"/>
            <a:ext cx="4729953" cy="3901107"/>
          </a:xfrm>
          <a:prstGeom prst="rect">
            <a:avLst/>
          </a:prstGeom>
          <a:ln w="12700">
            <a:noFill/>
          </a:ln>
        </p:spPr>
      </p:pic>
      <p:sp>
        <p:nvSpPr>
          <p:cNvPr id="10" name="object 21"/>
          <p:cNvSpPr txBox="1"/>
          <p:nvPr/>
        </p:nvSpPr>
        <p:spPr>
          <a:xfrm>
            <a:off x="4983427" y="4297845"/>
            <a:ext cx="2787408" cy="750847"/>
          </a:xfrm>
          <a:prstGeom prst="rect">
            <a:avLst/>
          </a:prstGeom>
        </p:spPr>
        <p:txBody>
          <a:bodyPr vert="horz" wrap="square" lIns="0" tIns="12065" rIns="0" bIns="0" rtlCol="0">
            <a:spAutoFit/>
          </a:bodyPr>
          <a:lstStyle/>
          <a:p>
            <a:pPr marL="12700" marR="5080">
              <a:lnSpc>
                <a:spcPct val="100000"/>
              </a:lnSpc>
              <a:spcBef>
                <a:spcPts val="95"/>
              </a:spcBef>
            </a:pPr>
            <a:r>
              <a:rPr sz="1600" b="1" spc="-5" dirty="0">
                <a:latin typeface="Arial" panose="020B0604020202020204" pitchFamily="34" charset="0"/>
                <a:cs typeface="Arial" panose="020B0604020202020204" pitchFamily="34" charset="0"/>
              </a:rPr>
              <a:t>NOTE</a:t>
            </a:r>
            <a:r>
              <a:rPr sz="1600" spc="-5" dirty="0">
                <a:latin typeface="Arial" panose="020B0604020202020204" pitchFamily="34" charset="0"/>
                <a:cs typeface="Arial" panose="020B0604020202020204" pitchFamily="34" charset="0"/>
              </a:rPr>
              <a:t>: When hard drive is</a:t>
            </a:r>
            <a:r>
              <a:rPr lang="en-US" sz="1600" spc="-5" dirty="0">
                <a:latin typeface="Arial" panose="020B0604020202020204" pitchFamily="34" charset="0"/>
                <a:cs typeface="Arial" panose="020B0604020202020204" pitchFamily="34" charset="0"/>
              </a:rPr>
              <a:t> </a:t>
            </a:r>
            <a:r>
              <a:rPr sz="1600" spc="-5" dirty="0">
                <a:latin typeface="Arial" panose="020B0604020202020204" pitchFamily="34" charset="0"/>
                <a:cs typeface="Arial" panose="020B0604020202020204" pitchFamily="34" charset="0"/>
              </a:rPr>
              <a:t>removed, use chassis serial</a:t>
            </a:r>
            <a:r>
              <a:rPr sz="1600" spc="5" dirty="0">
                <a:latin typeface="Arial" panose="020B0604020202020204" pitchFamily="34" charset="0"/>
                <a:cs typeface="Arial" panose="020B0604020202020204" pitchFamily="34" charset="0"/>
              </a:rPr>
              <a:t> </a:t>
            </a:r>
            <a:r>
              <a:rPr sz="1600" spc="-20" dirty="0">
                <a:latin typeface="Arial" panose="020B0604020202020204" pitchFamily="34" charset="0"/>
                <a:cs typeface="Arial" panose="020B0604020202020204" pitchFamily="34" charset="0"/>
              </a:rPr>
              <a:t>number</a:t>
            </a:r>
            <a:endParaRPr sz="1600" dirty="0">
              <a:latin typeface="Arial" panose="020B0604020202020204" pitchFamily="34" charset="0"/>
              <a:cs typeface="Arial" panose="020B0604020202020204" pitchFamily="34" charset="0"/>
            </a:endParaRPr>
          </a:p>
        </p:txBody>
      </p:sp>
      <p:sp>
        <p:nvSpPr>
          <p:cNvPr id="11" name="Line 8"/>
          <p:cNvSpPr>
            <a:spLocks noChangeShapeType="1"/>
          </p:cNvSpPr>
          <p:nvPr/>
        </p:nvSpPr>
        <p:spPr bwMode="auto">
          <a:xfrm flipH="1" flipV="1">
            <a:off x="2194164" y="3225648"/>
            <a:ext cx="2789262" cy="139890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pic>
        <p:nvPicPr>
          <p:cNvPr id="12" name="Picture 11"/>
          <p:cNvPicPr>
            <a:picLocks noChangeAspect="1"/>
          </p:cNvPicPr>
          <p:nvPr/>
        </p:nvPicPr>
        <p:blipFill>
          <a:blip r:embed="rId5"/>
          <a:stretch>
            <a:fillRect/>
          </a:stretch>
        </p:blipFill>
        <p:spPr>
          <a:xfrm>
            <a:off x="5823220" y="4901583"/>
            <a:ext cx="2450804" cy="1219306"/>
          </a:xfrm>
          <a:prstGeom prst="rect">
            <a:avLst/>
          </a:prstGeom>
        </p:spPr>
      </p:pic>
      <p:sp>
        <p:nvSpPr>
          <p:cNvPr id="15" name="TextBox 14"/>
          <p:cNvSpPr txBox="1"/>
          <p:nvPr/>
        </p:nvSpPr>
        <p:spPr>
          <a:xfrm>
            <a:off x="8544910" y="6488668"/>
            <a:ext cx="351117" cy="369332"/>
          </a:xfrm>
          <a:prstGeom prst="rect">
            <a:avLst/>
          </a:prstGeom>
          <a:noFill/>
        </p:spPr>
        <p:txBody>
          <a:bodyPr wrap="square" rtlCol="0">
            <a:spAutoFit/>
          </a:bodyPr>
          <a:lstStyle/>
          <a:p>
            <a:r>
              <a:rPr lang="en-US" dirty="0"/>
              <a:t>8</a:t>
            </a:r>
          </a:p>
        </p:txBody>
      </p:sp>
    </p:spTree>
    <p:extLst>
      <p:ext uri="{BB962C8B-B14F-4D97-AF65-F5344CB8AC3E}">
        <p14:creationId xmlns:p14="http://schemas.microsoft.com/office/powerpoint/2010/main" val="1656801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a:spLocks noGrp="1"/>
          </p:cNvSpPr>
          <p:nvPr>
            <p:ph type="title"/>
          </p:nvPr>
        </p:nvSpPr>
        <p:spPr>
          <a:xfrm>
            <a:off x="1598930" y="143749"/>
            <a:ext cx="6022340" cy="566181"/>
          </a:xfrm>
          <a:prstGeom prst="rect">
            <a:avLst/>
          </a:prstGeom>
        </p:spPr>
        <p:txBody>
          <a:bodyPr vert="horz" wrap="square" lIns="0" tIns="12065" rIns="0" bIns="0" rtlCol="0">
            <a:spAutoFit/>
          </a:bodyPr>
          <a:lstStyle/>
          <a:p>
            <a:pPr marL="12700">
              <a:lnSpc>
                <a:spcPct val="100000"/>
              </a:lnSpc>
              <a:spcBef>
                <a:spcPts val="95"/>
              </a:spcBef>
            </a:pPr>
            <a:r>
              <a:rPr spc="-10" dirty="0">
                <a:solidFill>
                  <a:schemeClr val="bg1"/>
                </a:solidFill>
              </a:rPr>
              <a:t>CPUs </a:t>
            </a:r>
            <a:r>
              <a:rPr i="1" spc="-5" dirty="0">
                <a:solidFill>
                  <a:schemeClr val="bg1"/>
                </a:solidFill>
              </a:rPr>
              <a:t>With</a:t>
            </a:r>
            <a:r>
              <a:rPr spc="-5" dirty="0">
                <a:solidFill>
                  <a:schemeClr val="bg1"/>
                </a:solidFill>
              </a:rPr>
              <a:t> Hard</a:t>
            </a:r>
            <a:r>
              <a:rPr dirty="0">
                <a:solidFill>
                  <a:schemeClr val="bg1"/>
                </a:solidFill>
              </a:rPr>
              <a:t> </a:t>
            </a:r>
            <a:r>
              <a:rPr spc="-5" dirty="0">
                <a:solidFill>
                  <a:schemeClr val="bg1"/>
                </a:solidFill>
              </a:rPr>
              <a:t>Drives</a:t>
            </a:r>
          </a:p>
        </p:txBody>
      </p:sp>
      <p:sp>
        <p:nvSpPr>
          <p:cNvPr id="3" name="TextBox 2"/>
          <p:cNvSpPr txBox="1"/>
          <p:nvPr/>
        </p:nvSpPr>
        <p:spPr>
          <a:xfrm>
            <a:off x="49596" y="1377242"/>
            <a:ext cx="8975534" cy="2585323"/>
          </a:xfrm>
          <a:prstGeom prst="rect">
            <a:avLst/>
          </a:prstGeom>
          <a:noFill/>
        </p:spPr>
        <p:txBody>
          <a:bodyPr wrap="none" rtlCol="0">
            <a:spAutoFit/>
          </a:bodyPr>
          <a:lstStyle/>
          <a:p>
            <a:pPr marL="285750" indent="-285750">
              <a:buFont typeface="Arial" panose="020B0604020202020204" pitchFamily="34" charset="0"/>
              <a:buChar char="•"/>
            </a:pPr>
            <a:r>
              <a:rPr lang="en-US" dirty="0"/>
              <a:t>Ensure the hard drive has been degaussed or overwritten </a:t>
            </a:r>
          </a:p>
          <a:p>
            <a:r>
              <a:rPr lang="en-US" dirty="0"/>
              <a:t>     IAW the DoDI 8500.01, Cybersecurity, March 14, 2014</a:t>
            </a:r>
          </a:p>
          <a:p>
            <a:pPr marL="285750" indent="-285750">
              <a:buFont typeface="Arial" panose="020B0604020202020204" pitchFamily="34" charset="0"/>
              <a:buChar char="•"/>
            </a:pPr>
            <a:r>
              <a:rPr lang="en-US" dirty="0"/>
              <a:t>Label CPU chassis/housing with the DLA Form 2500 or equivalent</a:t>
            </a:r>
          </a:p>
          <a:p>
            <a:pPr marL="285750" indent="-285750">
              <a:buFont typeface="Arial" panose="020B0604020202020204" pitchFamily="34" charset="0"/>
              <a:buChar char="•"/>
            </a:pPr>
            <a:r>
              <a:rPr lang="en-US" dirty="0"/>
              <a:t>Ensure hard drives from other forms of computer equipment, </a:t>
            </a:r>
          </a:p>
          <a:p>
            <a:r>
              <a:rPr lang="en-US" dirty="0"/>
              <a:t>     i.e., notebooks,  desktops, laptops, and docking stations are </a:t>
            </a:r>
          </a:p>
          <a:p>
            <a:r>
              <a:rPr lang="en-US" dirty="0"/>
              <a:t>    degaussed/over-written</a:t>
            </a:r>
          </a:p>
          <a:p>
            <a:pPr marL="285750" indent="-285750">
              <a:buFont typeface="Arial" panose="020B0604020202020204" pitchFamily="34" charset="0"/>
              <a:buChar char="•"/>
            </a:pPr>
            <a:r>
              <a:rPr lang="en-US" dirty="0"/>
              <a:t>Internal devices (e.g. graphic, sound, network or controller hard may stay in CPU</a:t>
            </a:r>
          </a:p>
          <a:p>
            <a:pPr marL="285750" indent="-285750">
              <a:buFont typeface="Arial" panose="020B0604020202020204" pitchFamily="34" charset="0"/>
              <a:buChar char="•"/>
            </a:pPr>
            <a:r>
              <a:rPr lang="en-US" dirty="0"/>
              <a:t>Ensure CPU contains no </a:t>
            </a:r>
            <a:r>
              <a:rPr lang="en-US" b="1" dirty="0">
                <a:solidFill>
                  <a:srgbClr val="FF0000"/>
                </a:solidFill>
              </a:rPr>
              <a:t>CLASSIFIED</a:t>
            </a:r>
            <a:r>
              <a:rPr lang="en-US" dirty="0"/>
              <a:t>, </a:t>
            </a:r>
            <a:r>
              <a:rPr lang="en-US" b="1" dirty="0">
                <a:solidFill>
                  <a:srgbClr val="FF0000"/>
                </a:solidFill>
              </a:rPr>
              <a:t>CONFIDENTIAL</a:t>
            </a:r>
            <a:r>
              <a:rPr lang="en-US" dirty="0"/>
              <a:t> or </a:t>
            </a:r>
            <a:r>
              <a:rPr lang="en-US" b="1" dirty="0">
                <a:solidFill>
                  <a:srgbClr val="FF0000"/>
                </a:solidFill>
              </a:rPr>
              <a:t>HAZARDOUS</a:t>
            </a:r>
            <a:r>
              <a:rPr lang="en-US" dirty="0"/>
              <a:t> material</a:t>
            </a:r>
          </a:p>
          <a:p>
            <a:pPr marL="285750" indent="-285750">
              <a:buFont typeface="Arial" panose="020B0604020202020204" pitchFamily="34" charset="0"/>
              <a:buChar char="•"/>
            </a:pPr>
            <a:endParaRPr lang="en-US" dirty="0"/>
          </a:p>
        </p:txBody>
      </p:sp>
      <p:sp>
        <p:nvSpPr>
          <p:cNvPr id="5" name="Rectangle 4"/>
          <p:cNvSpPr/>
          <p:nvPr/>
        </p:nvSpPr>
        <p:spPr>
          <a:xfrm>
            <a:off x="1198179" y="5722061"/>
            <a:ext cx="7355755" cy="675152"/>
          </a:xfrm>
          <a:prstGeom prst="rect">
            <a:avLst/>
          </a:prstGeom>
          <a:solidFill>
            <a:srgbClr val="FFFF00"/>
          </a:solid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ALL classification stickers and/or markings must be removed prior to turn-in to DLA Disposition Services </a:t>
            </a:r>
          </a:p>
        </p:txBody>
      </p:sp>
      <p:pic>
        <p:nvPicPr>
          <p:cNvPr id="9" name="Picture 8"/>
          <p:cNvPicPr>
            <a:picLocks noChangeAspect="1"/>
          </p:cNvPicPr>
          <p:nvPr/>
        </p:nvPicPr>
        <p:blipFill>
          <a:blip r:embed="rId3"/>
          <a:stretch>
            <a:fillRect/>
          </a:stretch>
        </p:blipFill>
        <p:spPr>
          <a:xfrm>
            <a:off x="1455133" y="4058383"/>
            <a:ext cx="1572409" cy="1472042"/>
          </a:xfrm>
          <a:prstGeom prst="rect">
            <a:avLst/>
          </a:prstGeom>
        </p:spPr>
      </p:pic>
      <p:pic>
        <p:nvPicPr>
          <p:cNvPr id="10" name="Picture 9"/>
          <p:cNvPicPr>
            <a:picLocks noChangeAspect="1"/>
          </p:cNvPicPr>
          <p:nvPr/>
        </p:nvPicPr>
        <p:blipFill>
          <a:blip r:embed="rId4"/>
          <a:stretch>
            <a:fillRect/>
          </a:stretch>
        </p:blipFill>
        <p:spPr>
          <a:xfrm>
            <a:off x="5879210" y="4143501"/>
            <a:ext cx="1666756" cy="1513769"/>
          </a:xfrm>
          <a:prstGeom prst="rect">
            <a:avLst/>
          </a:prstGeom>
        </p:spPr>
      </p:pic>
      <p:pic>
        <p:nvPicPr>
          <p:cNvPr id="11" name="Picture 10"/>
          <p:cNvPicPr>
            <a:picLocks noChangeAspect="1"/>
          </p:cNvPicPr>
          <p:nvPr/>
        </p:nvPicPr>
        <p:blipFill>
          <a:blip r:embed="rId5"/>
          <a:stretch>
            <a:fillRect/>
          </a:stretch>
        </p:blipFill>
        <p:spPr>
          <a:xfrm>
            <a:off x="3850282" y="3797940"/>
            <a:ext cx="1770745" cy="1992929"/>
          </a:xfrm>
          <a:prstGeom prst="rect">
            <a:avLst/>
          </a:prstGeom>
        </p:spPr>
      </p:pic>
      <p:sp>
        <p:nvSpPr>
          <p:cNvPr id="14" name="TextBox 13"/>
          <p:cNvSpPr txBox="1"/>
          <p:nvPr/>
        </p:nvSpPr>
        <p:spPr>
          <a:xfrm>
            <a:off x="8544910" y="6488668"/>
            <a:ext cx="351117" cy="369332"/>
          </a:xfrm>
          <a:prstGeom prst="rect">
            <a:avLst/>
          </a:prstGeom>
          <a:noFill/>
        </p:spPr>
        <p:txBody>
          <a:bodyPr wrap="square" rtlCol="0">
            <a:spAutoFit/>
          </a:bodyPr>
          <a:lstStyle/>
          <a:p>
            <a:r>
              <a:rPr lang="en-US" dirty="0"/>
              <a:t>9</a:t>
            </a:r>
          </a:p>
        </p:txBody>
      </p:sp>
    </p:spTree>
    <p:extLst>
      <p:ext uri="{BB962C8B-B14F-4D97-AF65-F5344CB8AC3E}">
        <p14:creationId xmlns:p14="http://schemas.microsoft.com/office/powerpoint/2010/main" val="3127906202"/>
      </p:ext>
    </p:extLst>
  </p:cSld>
  <p:clrMapOvr>
    <a:masterClrMapping/>
  </p:clrMapOvr>
</p:sld>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emplate for cont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plate for cont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Template for cont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Standard Vriefing Open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Template for cont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Template for cont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CA837106F1E94082CF217E31203580" ma:contentTypeVersion="14" ma:contentTypeDescription="Create a new document." ma:contentTypeScope="" ma:versionID="20b52453a63ca0e5f80655e205a0d64c">
  <xsd:schema xmlns:xsd="http://www.w3.org/2001/XMLSchema" xmlns:xs="http://www.w3.org/2001/XMLSchema" xmlns:p="http://schemas.microsoft.com/office/2006/metadata/properties" xmlns:ns1="http://schemas.microsoft.com/sharepoint/v3" xmlns:ns2="http://schemas.microsoft.com/sharepoint/v4" targetNamespace="http://schemas.microsoft.com/office/2006/metadata/properties" ma:root="true" ma:fieldsID="542fb6c42ddd415fc8d0062ab4244ed8" ns1:_="" ns2:_="">
    <xsd:import namespace="http://schemas.microsoft.com/sharepoint/v3"/>
    <xsd:import namespace="http://schemas.microsoft.com/sharepoint/v4"/>
    <xsd:element name="properties">
      <xsd:complexType>
        <xsd:sequence>
          <xsd:element name="documentManagement">
            <xsd:complexType>
              <xsd:all>
                <xsd:element ref="ns1:_vti_ItemHoldRecordStatus" minOccurs="0"/>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HoldRecordStatus" ma:index="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D5E136-EA89-404C-8BE2-FB341AC2A6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E621ED-0EF1-4B60-ABB7-63FC1C977052}">
  <ds:schemaRefs>
    <ds:schemaRef ds:uri="http://schemas.microsoft.com/sharepoint/v3"/>
    <ds:schemaRef ds:uri="http://schemas.microsoft.com/sharepoint/v4"/>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044A94F-4ECA-4BA5-ABCB-486A3B67A4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6052</TotalTime>
  <Words>1773</Words>
  <Application>Microsoft Office PowerPoint</Application>
  <PresentationFormat>On-screen Show (4:3)</PresentationFormat>
  <Paragraphs>225</Paragraphs>
  <Slides>20</Slides>
  <Notes>18</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20</vt:i4>
      </vt:variant>
    </vt:vector>
  </HeadingPairs>
  <TitlesOfParts>
    <vt:vector size="33" baseType="lpstr">
      <vt:lpstr>Arial</vt:lpstr>
      <vt:lpstr>Calibri</vt:lpstr>
      <vt:lpstr>Copperplate Gothic Bold</vt:lpstr>
      <vt:lpstr>Times New Roman</vt:lpstr>
      <vt:lpstr>Wingdings</vt:lpstr>
      <vt:lpstr>Title</vt:lpstr>
      <vt:lpstr>1_Template for content</vt:lpstr>
      <vt:lpstr>2_Template for content</vt:lpstr>
      <vt:lpstr>12_Template for content</vt:lpstr>
      <vt:lpstr>Blank</vt:lpstr>
      <vt:lpstr>1_Standard Vriefing Opening Slide</vt:lpstr>
      <vt:lpstr>3_Template for content</vt:lpstr>
      <vt:lpstr>4_Template for content</vt:lpstr>
      <vt:lpstr>PowerPoint Presentation</vt:lpstr>
      <vt:lpstr>Policy and Requirements</vt:lpstr>
      <vt:lpstr>CPU Quick Guide  </vt:lpstr>
      <vt:lpstr>Disposal Turn-in Document</vt:lpstr>
      <vt:lpstr>DD 1348-1A Laptop, Computer</vt:lpstr>
      <vt:lpstr>Remove Before Turn In </vt:lpstr>
      <vt:lpstr>Hard Drive Turn In</vt:lpstr>
      <vt:lpstr>CPUs Without Hard Drives</vt:lpstr>
      <vt:lpstr>CPUs With Hard Drives</vt:lpstr>
      <vt:lpstr>Hard Drive Scrap Turn-In</vt:lpstr>
      <vt:lpstr>Other Related Devices</vt:lpstr>
      <vt:lpstr>Standard Turn in for Devices</vt:lpstr>
      <vt:lpstr>TEMPEST Technology Items/Equipment (TTIE)</vt:lpstr>
      <vt:lpstr>TTIE</vt:lpstr>
      <vt:lpstr>COMSEC AND CONTROLLED  CRYPTOGRAPHIC ITEMS (CCI)</vt:lpstr>
      <vt:lpstr>PRIVACY ACT PII </vt:lpstr>
      <vt:lpstr>PowerPoint Presentation</vt:lpstr>
      <vt:lpstr>PowerPoint Presentation</vt:lpstr>
      <vt:lpstr>Property needs to be turned in as individual line items with their assigned, valid National Stock Number (NSN). Several items can be turned in under one line item, however they must be the same NSN. NSNs can usually be located on a serial plate or stamped on property.  Find the Federal Supply Class of your property: https://public.logisticsinformationservice.dla.mil/H2/search.aspx </vt:lpstr>
      <vt:lpstr>PowerPoint Presentation</vt:lpstr>
    </vt:vector>
  </TitlesOfParts>
  <Company>Defense Logistics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Mitchell, Imani D CIV DLA OFFICE OF DIRECTOR (US)</dc:creator>
  <cp:lastModifiedBy>Peter</cp:lastModifiedBy>
  <cp:revision>332</cp:revision>
  <cp:lastPrinted>2018-04-02T11:25:59Z</cp:lastPrinted>
  <dcterms:created xsi:type="dcterms:W3CDTF">2017-07-21T18:59:25Z</dcterms:created>
  <dcterms:modified xsi:type="dcterms:W3CDTF">2021-10-13T17:55:22Z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0x010100E8CA837106F1E94082CF217E31203580</vt:lpwstr>
  </property>
</Properties>
</file>