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481" r:id="rId57"/>
    <p:sldId id="482" r:id="rId58"/>
    <p:sldId id="483" r:id="rId59"/>
    <p:sldId id="484" r:id="rId60"/>
    <p:sldId id="485" r:id="rId61"/>
    <p:sldId id="486" r:id="rId62"/>
    <p:sldId id="487" r:id="rId63"/>
    <p:sldId id="488" r:id="rId64"/>
    <p:sldId id="489" r:id="rId65"/>
    <p:sldId id="490" r:id="rId66"/>
    <p:sldId id="491" r:id="rId67"/>
    <p:sldId id="494" r:id="rId68"/>
    <p:sldId id="492" r:id="rId69"/>
    <p:sldId id="493" r:id="rId70"/>
    <p:sldId id="495" r:id="rId71"/>
    <p:sldId id="496" r:id="rId72"/>
    <p:sldId id="497" r:id="rId73"/>
    <p:sldId id="498" r:id="rId74"/>
    <p:sldId id="499" r:id="rId75"/>
    <p:sldId id="500" r:id="rId76"/>
    <p:sldId id="501" r:id="rId77"/>
    <p:sldId id="502" r:id="rId78"/>
    <p:sldId id="503" r:id="rId79"/>
    <p:sldId id="504" r:id="rId80"/>
    <p:sldId id="505" r:id="rId81"/>
    <p:sldId id="506" r:id="rId82"/>
    <p:sldId id="507" r:id="rId83"/>
    <p:sldId id="508" r:id="rId84"/>
    <p:sldId id="509" r:id="rId85"/>
    <p:sldId id="510" r:id="rId86"/>
    <p:sldId id="511" r:id="rId87"/>
    <p:sldId id="512" r:id="rId88"/>
    <p:sldId id="513" r:id="rId89"/>
    <p:sldId id="514" r:id="rId90"/>
    <p:sldId id="515" r:id="rId91"/>
    <p:sldId id="516" r:id="rId92"/>
    <p:sldId id="517" r:id="rId93"/>
    <p:sldId id="518" r:id="rId94"/>
    <p:sldId id="519" r:id="rId95"/>
    <p:sldId id="520" r:id="rId96"/>
    <p:sldId id="521" r:id="rId97"/>
    <p:sldId id="522" r:id="rId98"/>
    <p:sldId id="523" r:id="rId99"/>
    <p:sldId id="524" r:id="rId100"/>
    <p:sldId id="525" r:id="rId101"/>
    <p:sldId id="526" r:id="rId102"/>
    <p:sldId id="527" r:id="rId103"/>
    <p:sldId id="528" r:id="rId104"/>
    <p:sldId id="529" r:id="rId105"/>
    <p:sldId id="530" r:id="rId106"/>
    <p:sldId id="531" r:id="rId107"/>
    <p:sldId id="532" r:id="rId108"/>
    <p:sldId id="533" r:id="rId109"/>
    <p:sldId id="534" r:id="rId110"/>
    <p:sldId id="535" r:id="rId111"/>
    <p:sldId id="536" r:id="rId112"/>
    <p:sldId id="537" r:id="rId113"/>
    <p:sldId id="538" r:id="rId114"/>
    <p:sldId id="539" r:id="rId115"/>
    <p:sldId id="540" r:id="rId116"/>
    <p:sldId id="541" r:id="rId117"/>
    <p:sldId id="542" r:id="rId118"/>
    <p:sldId id="543" r:id="rId119"/>
    <p:sldId id="544" r:id="rId120"/>
    <p:sldId id="545" r:id="rId121"/>
    <p:sldId id="546" r:id="rId122"/>
    <p:sldId id="547" r:id="rId123"/>
    <p:sldId id="548" r:id="rId124"/>
    <p:sldId id="549" r:id="rId125"/>
    <p:sldId id="550" r:id="rId126"/>
    <p:sldId id="551" r:id="rId127"/>
    <p:sldId id="552" r:id="rId128"/>
    <p:sldId id="553" r:id="rId129"/>
    <p:sldId id="554" r:id="rId130"/>
    <p:sldId id="555" r:id="rId131"/>
    <p:sldId id="556" r:id="rId132"/>
    <p:sldId id="557" r:id="rId133"/>
    <p:sldId id="558" r:id="rId134"/>
    <p:sldId id="559" r:id="rId135"/>
    <p:sldId id="560" r:id="rId136"/>
    <p:sldId id="561" r:id="rId137"/>
    <p:sldId id="562" r:id="rId138"/>
    <p:sldId id="563" r:id="rId139"/>
    <p:sldId id="564" r:id="rId140"/>
    <p:sldId id="565" r:id="rId141"/>
    <p:sldId id="566" r:id="rId142"/>
    <p:sldId id="567" r:id="rId143"/>
    <p:sldId id="568" r:id="rId144"/>
    <p:sldId id="569" r:id="rId145"/>
    <p:sldId id="571" r:id="rId146"/>
    <p:sldId id="570" r:id="rId147"/>
    <p:sldId id="572" r:id="rId148"/>
    <p:sldId id="573" r:id="rId149"/>
    <p:sldId id="574" r:id="rId150"/>
    <p:sldId id="575" r:id="rId151"/>
    <p:sldId id="576" r:id="rId152"/>
    <p:sldId id="577" r:id="rId153"/>
    <p:sldId id="578" r:id="rId154"/>
    <p:sldId id="579" r:id="rId155"/>
    <p:sldId id="581" r:id="rId1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9BA28C-9B18-4DAE-BD36-BB246F5AAE76}" v="1" dt="2023-02-09T18:30:17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clair, Darrin J CIV DLA LOGISTICS OPERATIONS (USA)" userId="2b7425f9-59c9-48fd-be71-9dce35f2164c" providerId="ADAL" clId="{979BA28C-9B18-4DAE-BD36-BB246F5AAE76}"/>
    <pc:docChg chg="delSld">
      <pc:chgData name="Sinclair, Darrin J CIV DLA LOGISTICS OPERATIONS (USA)" userId="2b7425f9-59c9-48fd-be71-9dce35f2164c" providerId="ADAL" clId="{979BA28C-9B18-4DAE-BD36-BB246F5AAE76}" dt="2023-02-09T18:30:32.205" v="0" actId="47"/>
      <pc:docMkLst>
        <pc:docMk/>
      </pc:docMkLst>
      <pc:sldChg chg="del">
        <pc:chgData name="Sinclair, Darrin J CIV DLA LOGISTICS OPERATIONS (USA)" userId="2b7425f9-59c9-48fd-be71-9dce35f2164c" providerId="ADAL" clId="{979BA28C-9B18-4DAE-BD36-BB246F5AAE76}" dt="2023-02-09T18:30:32.205" v="0" actId="47"/>
        <pc:sldMkLst>
          <pc:docMk/>
          <pc:sldMk cId="4121039586" sldId="580"/>
        </pc:sldMkLst>
      </pc:sldChg>
    </pc:docChg>
  </pc:docChgLst>
  <pc:docChgLst>
    <pc:chgData name="Sinclair, Darrin J CIV DLA LOGISTICS OPERATIONS (USA)" userId="2b7425f9-59c9-48fd-be71-9dce35f2164c" providerId="ADAL" clId="{1B498BFF-2333-4E06-8C77-EC012CE6F3AE}"/>
    <pc:docChg chg="custSel addSld delSld modSld sldOrd">
      <pc:chgData name="Sinclair, Darrin J CIV DLA LOGISTICS OPERATIONS (USA)" userId="2b7425f9-59c9-48fd-be71-9dce35f2164c" providerId="ADAL" clId="{1B498BFF-2333-4E06-8C77-EC012CE6F3AE}" dt="2022-12-15T16:23:23.650" v="228" actId="1036"/>
      <pc:docMkLst>
        <pc:docMk/>
      </pc:docMkLst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05919395" sldId="25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932592371" sldId="25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036038952" sldId="25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99720342" sldId="25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973317475" sldId="26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70765933" sldId="26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276136208" sldId="26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44405971" sldId="26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37623011" sldId="26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77720988" sldId="26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6381281" sldId="27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12437881" sldId="27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341776328" sldId="27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376645273" sldId="27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530751981" sldId="27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697862204" sldId="27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56596834" sldId="27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468411368" sldId="27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796232206" sldId="27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995226193" sldId="27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70530841" sldId="28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55708932" sldId="28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13144677" sldId="28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68802122" sldId="28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218803806" sldId="28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32639122" sldId="28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91885454" sldId="28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057898335" sldId="28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791771032" sldId="28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625277330" sldId="28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05390502" sldId="29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89411143" sldId="29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279374848" sldId="29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141402622" sldId="29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22825020" sldId="29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136710927" sldId="29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907390247" sldId="29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648143148" sldId="29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77597887" sldId="29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18539964" sldId="29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60017477" sldId="30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24090005" sldId="30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358492794" sldId="30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773468694" sldId="30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237025835" sldId="30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7631031" sldId="30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637186045" sldId="30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773680190" sldId="30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54338457" sldId="30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788175845" sldId="30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64040956" sldId="31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745167353" sldId="31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108788720" sldId="31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10507186" sldId="31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44453877" sldId="31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616513632" sldId="31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01639987" sldId="31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641385514" sldId="31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194829619" sldId="31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206925137" sldId="31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45371086" sldId="32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799763811" sldId="32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62085698" sldId="32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407083370" sldId="32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523889345" sldId="32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09417804" sldId="32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602320839" sldId="32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08770824" sldId="32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652715914" sldId="32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38090586" sldId="32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43219089" sldId="33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21275008" sldId="33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736097043" sldId="33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96121694" sldId="33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6554512" sldId="33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66747659" sldId="33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379284284" sldId="33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229893684" sldId="33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00556053" sldId="33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24528262" sldId="33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712331540" sldId="34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15166132" sldId="34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371216018" sldId="34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40230050" sldId="34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758197251" sldId="34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877918402" sldId="34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630921523" sldId="34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186041183" sldId="34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536033982" sldId="34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05793295" sldId="34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28138220" sldId="35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057920399" sldId="35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281020429" sldId="35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196192057" sldId="35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31364476" sldId="35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512953771" sldId="35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674058767" sldId="35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987786787" sldId="35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65108642" sldId="35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579214732" sldId="35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177433966" sldId="36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294257838" sldId="36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487708788" sldId="36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665685090" sldId="36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5861060" sldId="36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980819329" sldId="36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669825930" sldId="36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502169172" sldId="36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000821455" sldId="36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70831534" sldId="36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1360755" sldId="37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873080416" sldId="37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18536716" sldId="37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29830427" sldId="37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272456107" sldId="37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42649698" sldId="37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28710396" sldId="37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789003998" sldId="37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088194578" sldId="37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78257938" sldId="37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558289" sldId="38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32738221" sldId="38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773622283" sldId="38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14114953" sldId="38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786368478" sldId="38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594057173" sldId="38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665134151" sldId="38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4132774" sldId="38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97157954" sldId="38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466206913" sldId="38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632425735" sldId="39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759007995" sldId="39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067348296" sldId="39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06792124" sldId="39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4243196763" sldId="39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748535103" sldId="39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632682426" sldId="39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540666731" sldId="39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073081095" sldId="39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952904728" sldId="39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826359090" sldId="40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851815621" sldId="40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00426543" sldId="40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904190801" sldId="40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273739597" sldId="40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054301142" sldId="40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505653332" sldId="40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549553382" sldId="40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016567099" sldId="40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912997280" sldId="40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83647370" sldId="41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773553708" sldId="41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689077097" sldId="41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81535896" sldId="41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542877956" sldId="41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465744757" sldId="415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578122425" sldId="416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56229185" sldId="417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72767416" sldId="418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928072124" sldId="419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3246280732" sldId="420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32144153" sldId="421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468828577" sldId="422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975790856" sldId="423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1894332095" sldId="424"/>
        </pc:sldMkLst>
      </pc:sldChg>
      <pc:sldChg chg="del">
        <pc:chgData name="Sinclair, Darrin J CIV DLA LOGISTICS OPERATIONS (USA)" userId="2b7425f9-59c9-48fd-be71-9dce35f2164c" providerId="ADAL" clId="{1B498BFF-2333-4E06-8C77-EC012CE6F3AE}" dt="2022-12-15T14:50:35.412" v="0" actId="47"/>
        <pc:sldMkLst>
          <pc:docMk/>
          <pc:sldMk cId="2356062772" sldId="425"/>
        </pc:sldMkLst>
      </pc:sldChg>
      <pc:sldChg chg="addSp delSp new mod ord">
        <pc:chgData name="Sinclair, Darrin J CIV DLA LOGISTICS OPERATIONS (USA)" userId="2b7425f9-59c9-48fd-be71-9dce35f2164c" providerId="ADAL" clId="{1B498BFF-2333-4E06-8C77-EC012CE6F3AE}" dt="2022-12-15T15:16:52.089" v="18" actId="22"/>
        <pc:sldMkLst>
          <pc:docMk/>
          <pc:sldMk cId="1685904665" sldId="427"/>
        </pc:sldMkLst>
        <pc:spChg chg="del">
          <ac:chgData name="Sinclair, Darrin J CIV DLA LOGISTICS OPERATIONS (USA)" userId="2b7425f9-59c9-48fd-be71-9dce35f2164c" providerId="ADAL" clId="{1B498BFF-2333-4E06-8C77-EC012CE6F3AE}" dt="2022-12-15T14:50:45.394" v="2" actId="478"/>
          <ac:spMkLst>
            <pc:docMk/>
            <pc:sldMk cId="1685904665" sldId="427"/>
            <ac:spMk id="2" creationId="{837868C4-B1A4-F7F1-01E2-B7099ABDB5C4}"/>
          </ac:spMkLst>
        </pc:spChg>
        <pc:spChg chg="del">
          <ac:chgData name="Sinclair, Darrin J CIV DLA LOGISTICS OPERATIONS (USA)" userId="2b7425f9-59c9-48fd-be71-9dce35f2164c" providerId="ADAL" clId="{1B498BFF-2333-4E06-8C77-EC012CE6F3AE}" dt="2022-12-15T14:50:48.078" v="3" actId="478"/>
          <ac:spMkLst>
            <pc:docMk/>
            <pc:sldMk cId="1685904665" sldId="427"/>
            <ac:spMk id="3" creationId="{A9AAB2EA-C075-3AC4-93B9-FA5817711B2C}"/>
          </ac:spMkLst>
        </pc:spChg>
        <pc:picChg chg="add">
          <ac:chgData name="Sinclair, Darrin J CIV DLA LOGISTICS OPERATIONS (USA)" userId="2b7425f9-59c9-48fd-be71-9dce35f2164c" providerId="ADAL" clId="{1B498BFF-2333-4E06-8C77-EC012CE6F3AE}" dt="2022-12-15T15:16:52.089" v="18" actId="22"/>
          <ac:picMkLst>
            <pc:docMk/>
            <pc:sldMk cId="1685904665" sldId="427"/>
            <ac:picMk id="5" creationId="{B1F9AB1E-336A-6463-A52C-4D3131DBE58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7:09.249" v="19" actId="22"/>
        <pc:sldMkLst>
          <pc:docMk/>
          <pc:sldMk cId="1319648343" sldId="428"/>
        </pc:sldMkLst>
        <pc:picChg chg="add">
          <ac:chgData name="Sinclair, Darrin J CIV DLA LOGISTICS OPERATIONS (USA)" userId="2b7425f9-59c9-48fd-be71-9dce35f2164c" providerId="ADAL" clId="{1B498BFF-2333-4E06-8C77-EC012CE6F3AE}" dt="2022-12-15T15:17:09.249" v="19" actId="22"/>
          <ac:picMkLst>
            <pc:docMk/>
            <pc:sldMk cId="1319648343" sldId="428"/>
            <ac:picMk id="3" creationId="{171D9535-B0CE-EC53-0B48-3211A0A0628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7:25.198" v="20" actId="22"/>
        <pc:sldMkLst>
          <pc:docMk/>
          <pc:sldMk cId="2673341266" sldId="429"/>
        </pc:sldMkLst>
        <pc:picChg chg="add">
          <ac:chgData name="Sinclair, Darrin J CIV DLA LOGISTICS OPERATIONS (USA)" userId="2b7425f9-59c9-48fd-be71-9dce35f2164c" providerId="ADAL" clId="{1B498BFF-2333-4E06-8C77-EC012CE6F3AE}" dt="2022-12-15T15:17:25.198" v="20" actId="22"/>
          <ac:picMkLst>
            <pc:docMk/>
            <pc:sldMk cId="2673341266" sldId="429"/>
            <ac:picMk id="3" creationId="{589C45DE-D1DE-BD30-0A4C-2E142F049BD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7:38.713" v="21" actId="22"/>
        <pc:sldMkLst>
          <pc:docMk/>
          <pc:sldMk cId="3081869410" sldId="430"/>
        </pc:sldMkLst>
        <pc:picChg chg="add">
          <ac:chgData name="Sinclair, Darrin J CIV DLA LOGISTICS OPERATIONS (USA)" userId="2b7425f9-59c9-48fd-be71-9dce35f2164c" providerId="ADAL" clId="{1B498BFF-2333-4E06-8C77-EC012CE6F3AE}" dt="2022-12-15T15:17:38.713" v="21" actId="22"/>
          <ac:picMkLst>
            <pc:docMk/>
            <pc:sldMk cId="3081869410" sldId="430"/>
            <ac:picMk id="3" creationId="{23A1AB2F-D174-8A29-07FC-BDA9C8EA9F2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7:52.301" v="22" actId="22"/>
        <pc:sldMkLst>
          <pc:docMk/>
          <pc:sldMk cId="1052747490" sldId="431"/>
        </pc:sldMkLst>
        <pc:picChg chg="add">
          <ac:chgData name="Sinclair, Darrin J CIV DLA LOGISTICS OPERATIONS (USA)" userId="2b7425f9-59c9-48fd-be71-9dce35f2164c" providerId="ADAL" clId="{1B498BFF-2333-4E06-8C77-EC012CE6F3AE}" dt="2022-12-15T15:17:52.301" v="22" actId="22"/>
          <ac:picMkLst>
            <pc:docMk/>
            <pc:sldMk cId="1052747490" sldId="431"/>
            <ac:picMk id="3" creationId="{9F45A38F-FC84-FBCC-02CF-AF2F9D83675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8:06.429" v="23" actId="22"/>
        <pc:sldMkLst>
          <pc:docMk/>
          <pc:sldMk cId="1040215396" sldId="432"/>
        </pc:sldMkLst>
        <pc:picChg chg="add">
          <ac:chgData name="Sinclair, Darrin J CIV DLA LOGISTICS OPERATIONS (USA)" userId="2b7425f9-59c9-48fd-be71-9dce35f2164c" providerId="ADAL" clId="{1B498BFF-2333-4E06-8C77-EC012CE6F3AE}" dt="2022-12-15T15:18:06.429" v="23" actId="22"/>
          <ac:picMkLst>
            <pc:docMk/>
            <pc:sldMk cId="1040215396" sldId="432"/>
            <ac:picMk id="3" creationId="{C6BEF637-A911-AA3C-8B96-6AD53284BFEC}"/>
          </ac:picMkLst>
        </pc:picChg>
      </pc:sldChg>
      <pc:sldChg chg="addSp delSp add mod">
        <pc:chgData name="Sinclair, Darrin J CIV DLA LOGISTICS OPERATIONS (USA)" userId="2b7425f9-59c9-48fd-be71-9dce35f2164c" providerId="ADAL" clId="{1B498BFF-2333-4E06-8C77-EC012CE6F3AE}" dt="2022-12-15T15:19:11.654" v="27" actId="22"/>
        <pc:sldMkLst>
          <pc:docMk/>
          <pc:sldMk cId="3728308016" sldId="433"/>
        </pc:sldMkLst>
        <pc:picChg chg="add del">
          <ac:chgData name="Sinclair, Darrin J CIV DLA LOGISTICS OPERATIONS (USA)" userId="2b7425f9-59c9-48fd-be71-9dce35f2164c" providerId="ADAL" clId="{1B498BFF-2333-4E06-8C77-EC012CE6F3AE}" dt="2022-12-15T15:18:49.319" v="26" actId="478"/>
          <ac:picMkLst>
            <pc:docMk/>
            <pc:sldMk cId="3728308016" sldId="433"/>
            <ac:picMk id="3" creationId="{14D32CEE-DBD1-40F6-56CF-B18724DB5494}"/>
          </ac:picMkLst>
        </pc:picChg>
        <pc:picChg chg="add">
          <ac:chgData name="Sinclair, Darrin J CIV DLA LOGISTICS OPERATIONS (USA)" userId="2b7425f9-59c9-48fd-be71-9dce35f2164c" providerId="ADAL" clId="{1B498BFF-2333-4E06-8C77-EC012CE6F3AE}" dt="2022-12-15T15:19:11.654" v="27" actId="22"/>
          <ac:picMkLst>
            <pc:docMk/>
            <pc:sldMk cId="3728308016" sldId="433"/>
            <ac:picMk id="5" creationId="{32A59932-21A3-0F81-7A32-9D7F1EBCF1C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8:43.353" v="25" actId="22"/>
        <pc:sldMkLst>
          <pc:docMk/>
          <pc:sldMk cId="1190958478" sldId="434"/>
        </pc:sldMkLst>
        <pc:picChg chg="add">
          <ac:chgData name="Sinclair, Darrin J CIV DLA LOGISTICS OPERATIONS (USA)" userId="2b7425f9-59c9-48fd-be71-9dce35f2164c" providerId="ADAL" clId="{1B498BFF-2333-4E06-8C77-EC012CE6F3AE}" dt="2022-12-15T15:18:43.353" v="25" actId="22"/>
          <ac:picMkLst>
            <pc:docMk/>
            <pc:sldMk cId="1190958478" sldId="434"/>
            <ac:picMk id="3" creationId="{3952AAB9-C52D-DAFA-CE74-265C9430718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9:31.146" v="28" actId="22"/>
        <pc:sldMkLst>
          <pc:docMk/>
          <pc:sldMk cId="3975073968" sldId="435"/>
        </pc:sldMkLst>
        <pc:picChg chg="add">
          <ac:chgData name="Sinclair, Darrin J CIV DLA LOGISTICS OPERATIONS (USA)" userId="2b7425f9-59c9-48fd-be71-9dce35f2164c" providerId="ADAL" clId="{1B498BFF-2333-4E06-8C77-EC012CE6F3AE}" dt="2022-12-15T15:19:31.146" v="28" actId="22"/>
          <ac:picMkLst>
            <pc:docMk/>
            <pc:sldMk cId="3975073968" sldId="435"/>
            <ac:picMk id="3" creationId="{02E7ABBA-7CE2-E127-1ECC-A1422D25F6B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19:58.143" v="29" actId="22"/>
        <pc:sldMkLst>
          <pc:docMk/>
          <pc:sldMk cId="1870797343" sldId="436"/>
        </pc:sldMkLst>
        <pc:picChg chg="add">
          <ac:chgData name="Sinclair, Darrin J CIV DLA LOGISTICS OPERATIONS (USA)" userId="2b7425f9-59c9-48fd-be71-9dce35f2164c" providerId="ADAL" clId="{1B498BFF-2333-4E06-8C77-EC012CE6F3AE}" dt="2022-12-15T15:19:58.143" v="29" actId="22"/>
          <ac:picMkLst>
            <pc:docMk/>
            <pc:sldMk cId="1870797343" sldId="436"/>
            <ac:picMk id="3" creationId="{E9CC6C1D-0F54-3FB8-C185-8B75A8331F8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0:13.100" v="30" actId="22"/>
        <pc:sldMkLst>
          <pc:docMk/>
          <pc:sldMk cId="3751221077" sldId="437"/>
        </pc:sldMkLst>
        <pc:picChg chg="add">
          <ac:chgData name="Sinclair, Darrin J CIV DLA LOGISTICS OPERATIONS (USA)" userId="2b7425f9-59c9-48fd-be71-9dce35f2164c" providerId="ADAL" clId="{1B498BFF-2333-4E06-8C77-EC012CE6F3AE}" dt="2022-12-15T15:20:13.100" v="30" actId="22"/>
          <ac:picMkLst>
            <pc:docMk/>
            <pc:sldMk cId="3751221077" sldId="437"/>
            <ac:picMk id="3" creationId="{B2ACB1D6-0F6E-4478-B18E-CCDA015405B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0:27.131" v="31" actId="22"/>
        <pc:sldMkLst>
          <pc:docMk/>
          <pc:sldMk cId="4008426232" sldId="438"/>
        </pc:sldMkLst>
        <pc:picChg chg="add">
          <ac:chgData name="Sinclair, Darrin J CIV DLA LOGISTICS OPERATIONS (USA)" userId="2b7425f9-59c9-48fd-be71-9dce35f2164c" providerId="ADAL" clId="{1B498BFF-2333-4E06-8C77-EC012CE6F3AE}" dt="2022-12-15T15:20:27.131" v="31" actId="22"/>
          <ac:picMkLst>
            <pc:docMk/>
            <pc:sldMk cId="4008426232" sldId="438"/>
            <ac:picMk id="3" creationId="{4CABF543-FDA0-6F05-639A-285B7BA08F5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0:43.624" v="32" actId="22"/>
        <pc:sldMkLst>
          <pc:docMk/>
          <pc:sldMk cId="3600621330" sldId="439"/>
        </pc:sldMkLst>
        <pc:picChg chg="add">
          <ac:chgData name="Sinclair, Darrin J CIV DLA LOGISTICS OPERATIONS (USA)" userId="2b7425f9-59c9-48fd-be71-9dce35f2164c" providerId="ADAL" clId="{1B498BFF-2333-4E06-8C77-EC012CE6F3AE}" dt="2022-12-15T15:20:43.624" v="32" actId="22"/>
          <ac:picMkLst>
            <pc:docMk/>
            <pc:sldMk cId="3600621330" sldId="439"/>
            <ac:picMk id="3" creationId="{09BF1FFD-9D73-BC61-8C08-01A19BC7BC1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0:56.801" v="33" actId="22"/>
        <pc:sldMkLst>
          <pc:docMk/>
          <pc:sldMk cId="376045265" sldId="440"/>
        </pc:sldMkLst>
        <pc:picChg chg="add">
          <ac:chgData name="Sinclair, Darrin J CIV DLA LOGISTICS OPERATIONS (USA)" userId="2b7425f9-59c9-48fd-be71-9dce35f2164c" providerId="ADAL" clId="{1B498BFF-2333-4E06-8C77-EC012CE6F3AE}" dt="2022-12-15T15:20:56.801" v="33" actId="22"/>
          <ac:picMkLst>
            <pc:docMk/>
            <pc:sldMk cId="376045265" sldId="440"/>
            <ac:picMk id="3" creationId="{3CCBA164-E297-77D7-4660-835FED4D3FD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1:09.749" v="34" actId="22"/>
        <pc:sldMkLst>
          <pc:docMk/>
          <pc:sldMk cId="105708326" sldId="441"/>
        </pc:sldMkLst>
        <pc:picChg chg="add">
          <ac:chgData name="Sinclair, Darrin J CIV DLA LOGISTICS OPERATIONS (USA)" userId="2b7425f9-59c9-48fd-be71-9dce35f2164c" providerId="ADAL" clId="{1B498BFF-2333-4E06-8C77-EC012CE6F3AE}" dt="2022-12-15T15:21:09.749" v="34" actId="22"/>
          <ac:picMkLst>
            <pc:docMk/>
            <pc:sldMk cId="105708326" sldId="441"/>
            <ac:picMk id="3" creationId="{118756EC-A132-1B1A-1FFC-3B901EE80B7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1:35.370" v="35" actId="22"/>
        <pc:sldMkLst>
          <pc:docMk/>
          <pc:sldMk cId="529166500" sldId="442"/>
        </pc:sldMkLst>
        <pc:picChg chg="add">
          <ac:chgData name="Sinclair, Darrin J CIV DLA LOGISTICS OPERATIONS (USA)" userId="2b7425f9-59c9-48fd-be71-9dce35f2164c" providerId="ADAL" clId="{1B498BFF-2333-4E06-8C77-EC012CE6F3AE}" dt="2022-12-15T15:21:35.370" v="35" actId="22"/>
          <ac:picMkLst>
            <pc:docMk/>
            <pc:sldMk cId="529166500" sldId="442"/>
            <ac:picMk id="3" creationId="{45E6FCD7-C50B-C962-5C27-12A813BC974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1:52.821" v="36" actId="22"/>
        <pc:sldMkLst>
          <pc:docMk/>
          <pc:sldMk cId="1923534586" sldId="443"/>
        </pc:sldMkLst>
        <pc:picChg chg="add">
          <ac:chgData name="Sinclair, Darrin J CIV DLA LOGISTICS OPERATIONS (USA)" userId="2b7425f9-59c9-48fd-be71-9dce35f2164c" providerId="ADAL" clId="{1B498BFF-2333-4E06-8C77-EC012CE6F3AE}" dt="2022-12-15T15:21:52.821" v="36" actId="22"/>
          <ac:picMkLst>
            <pc:docMk/>
            <pc:sldMk cId="1923534586" sldId="443"/>
            <ac:picMk id="3" creationId="{CF430814-57B9-E6C4-A1C4-792EEADC8A9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2:07.581" v="37" actId="22"/>
        <pc:sldMkLst>
          <pc:docMk/>
          <pc:sldMk cId="3575594531" sldId="444"/>
        </pc:sldMkLst>
        <pc:picChg chg="add">
          <ac:chgData name="Sinclair, Darrin J CIV DLA LOGISTICS OPERATIONS (USA)" userId="2b7425f9-59c9-48fd-be71-9dce35f2164c" providerId="ADAL" clId="{1B498BFF-2333-4E06-8C77-EC012CE6F3AE}" dt="2022-12-15T15:22:07.581" v="37" actId="22"/>
          <ac:picMkLst>
            <pc:docMk/>
            <pc:sldMk cId="3575594531" sldId="444"/>
            <ac:picMk id="3" creationId="{3D81201A-B3AD-7E50-8575-CBD14FFE84D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2:20.432" v="38" actId="22"/>
        <pc:sldMkLst>
          <pc:docMk/>
          <pc:sldMk cId="643829468" sldId="445"/>
        </pc:sldMkLst>
        <pc:picChg chg="add">
          <ac:chgData name="Sinclair, Darrin J CIV DLA LOGISTICS OPERATIONS (USA)" userId="2b7425f9-59c9-48fd-be71-9dce35f2164c" providerId="ADAL" clId="{1B498BFF-2333-4E06-8C77-EC012CE6F3AE}" dt="2022-12-15T15:22:20.432" v="38" actId="22"/>
          <ac:picMkLst>
            <pc:docMk/>
            <pc:sldMk cId="643829468" sldId="445"/>
            <ac:picMk id="3" creationId="{EEEE05A6-2A3C-284D-50C0-FE93FA02BF4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2:33.161" v="39" actId="22"/>
        <pc:sldMkLst>
          <pc:docMk/>
          <pc:sldMk cId="2364813760" sldId="446"/>
        </pc:sldMkLst>
        <pc:picChg chg="add">
          <ac:chgData name="Sinclair, Darrin J CIV DLA LOGISTICS OPERATIONS (USA)" userId="2b7425f9-59c9-48fd-be71-9dce35f2164c" providerId="ADAL" clId="{1B498BFF-2333-4E06-8C77-EC012CE6F3AE}" dt="2022-12-15T15:22:33.161" v="39" actId="22"/>
          <ac:picMkLst>
            <pc:docMk/>
            <pc:sldMk cId="2364813760" sldId="446"/>
            <ac:picMk id="3" creationId="{FF047F64-E9E4-F648-0E9A-9FE34B1267B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2:51.644" v="40" actId="22"/>
        <pc:sldMkLst>
          <pc:docMk/>
          <pc:sldMk cId="4154749366" sldId="447"/>
        </pc:sldMkLst>
        <pc:picChg chg="add">
          <ac:chgData name="Sinclair, Darrin J CIV DLA LOGISTICS OPERATIONS (USA)" userId="2b7425f9-59c9-48fd-be71-9dce35f2164c" providerId="ADAL" clId="{1B498BFF-2333-4E06-8C77-EC012CE6F3AE}" dt="2022-12-15T15:22:51.644" v="40" actId="22"/>
          <ac:picMkLst>
            <pc:docMk/>
            <pc:sldMk cId="4154749366" sldId="447"/>
            <ac:picMk id="3" creationId="{A17E0D03-7153-8E42-C763-85DAFAC4603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3:27.762" v="41" actId="22"/>
        <pc:sldMkLst>
          <pc:docMk/>
          <pc:sldMk cId="2667887896" sldId="448"/>
        </pc:sldMkLst>
        <pc:picChg chg="add">
          <ac:chgData name="Sinclair, Darrin J CIV DLA LOGISTICS OPERATIONS (USA)" userId="2b7425f9-59c9-48fd-be71-9dce35f2164c" providerId="ADAL" clId="{1B498BFF-2333-4E06-8C77-EC012CE6F3AE}" dt="2022-12-15T15:23:27.762" v="41" actId="22"/>
          <ac:picMkLst>
            <pc:docMk/>
            <pc:sldMk cId="2667887896" sldId="448"/>
            <ac:picMk id="3" creationId="{CEF3E5F4-4756-8BDD-A1BE-495F513F30F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3:45.663" v="42" actId="22"/>
        <pc:sldMkLst>
          <pc:docMk/>
          <pc:sldMk cId="2324128154" sldId="449"/>
        </pc:sldMkLst>
        <pc:picChg chg="add">
          <ac:chgData name="Sinclair, Darrin J CIV DLA LOGISTICS OPERATIONS (USA)" userId="2b7425f9-59c9-48fd-be71-9dce35f2164c" providerId="ADAL" clId="{1B498BFF-2333-4E06-8C77-EC012CE6F3AE}" dt="2022-12-15T15:23:45.663" v="42" actId="22"/>
          <ac:picMkLst>
            <pc:docMk/>
            <pc:sldMk cId="2324128154" sldId="449"/>
            <ac:picMk id="3" creationId="{7E0E151E-E047-56A4-3596-B27DBE90B34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3:59.823" v="43" actId="22"/>
        <pc:sldMkLst>
          <pc:docMk/>
          <pc:sldMk cId="2248352967" sldId="450"/>
        </pc:sldMkLst>
        <pc:picChg chg="add">
          <ac:chgData name="Sinclair, Darrin J CIV DLA LOGISTICS OPERATIONS (USA)" userId="2b7425f9-59c9-48fd-be71-9dce35f2164c" providerId="ADAL" clId="{1B498BFF-2333-4E06-8C77-EC012CE6F3AE}" dt="2022-12-15T15:23:59.823" v="43" actId="22"/>
          <ac:picMkLst>
            <pc:docMk/>
            <pc:sldMk cId="2248352967" sldId="450"/>
            <ac:picMk id="3" creationId="{7C0EAA0C-3923-A222-FA01-291EAA65461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4:12.911" v="44" actId="22"/>
        <pc:sldMkLst>
          <pc:docMk/>
          <pc:sldMk cId="1990937393" sldId="451"/>
        </pc:sldMkLst>
        <pc:picChg chg="add">
          <ac:chgData name="Sinclair, Darrin J CIV DLA LOGISTICS OPERATIONS (USA)" userId="2b7425f9-59c9-48fd-be71-9dce35f2164c" providerId="ADAL" clId="{1B498BFF-2333-4E06-8C77-EC012CE6F3AE}" dt="2022-12-15T15:24:12.911" v="44" actId="22"/>
          <ac:picMkLst>
            <pc:docMk/>
            <pc:sldMk cId="1990937393" sldId="451"/>
            <ac:picMk id="3" creationId="{96A293A5-707C-99BD-A8C1-4E3388D2E3D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4:25.937" v="45" actId="22"/>
        <pc:sldMkLst>
          <pc:docMk/>
          <pc:sldMk cId="856608105" sldId="452"/>
        </pc:sldMkLst>
        <pc:picChg chg="add">
          <ac:chgData name="Sinclair, Darrin J CIV DLA LOGISTICS OPERATIONS (USA)" userId="2b7425f9-59c9-48fd-be71-9dce35f2164c" providerId="ADAL" clId="{1B498BFF-2333-4E06-8C77-EC012CE6F3AE}" dt="2022-12-15T15:24:25.937" v="45" actId="22"/>
          <ac:picMkLst>
            <pc:docMk/>
            <pc:sldMk cId="856608105" sldId="452"/>
            <ac:picMk id="3" creationId="{D9CB0B41-9B3D-FA1F-17BD-1CF10244C21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4:40.297" v="46" actId="22"/>
        <pc:sldMkLst>
          <pc:docMk/>
          <pc:sldMk cId="3110873212" sldId="453"/>
        </pc:sldMkLst>
        <pc:picChg chg="add">
          <ac:chgData name="Sinclair, Darrin J CIV DLA LOGISTICS OPERATIONS (USA)" userId="2b7425f9-59c9-48fd-be71-9dce35f2164c" providerId="ADAL" clId="{1B498BFF-2333-4E06-8C77-EC012CE6F3AE}" dt="2022-12-15T15:24:40.297" v="46" actId="22"/>
          <ac:picMkLst>
            <pc:docMk/>
            <pc:sldMk cId="3110873212" sldId="453"/>
            <ac:picMk id="3" creationId="{41FDD4EB-EE73-B5B7-9A5F-3EC14D43934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4:54.008" v="47" actId="22"/>
        <pc:sldMkLst>
          <pc:docMk/>
          <pc:sldMk cId="1914340183" sldId="454"/>
        </pc:sldMkLst>
        <pc:picChg chg="add">
          <ac:chgData name="Sinclair, Darrin J CIV DLA LOGISTICS OPERATIONS (USA)" userId="2b7425f9-59c9-48fd-be71-9dce35f2164c" providerId="ADAL" clId="{1B498BFF-2333-4E06-8C77-EC012CE6F3AE}" dt="2022-12-15T15:24:54.008" v="47" actId="22"/>
          <ac:picMkLst>
            <pc:docMk/>
            <pc:sldMk cId="1914340183" sldId="454"/>
            <ac:picMk id="3" creationId="{F690F2C0-539D-D259-FA73-CA118C81BC1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5:07.601" v="48" actId="22"/>
        <pc:sldMkLst>
          <pc:docMk/>
          <pc:sldMk cId="2192523767" sldId="455"/>
        </pc:sldMkLst>
        <pc:picChg chg="add">
          <ac:chgData name="Sinclair, Darrin J CIV DLA LOGISTICS OPERATIONS (USA)" userId="2b7425f9-59c9-48fd-be71-9dce35f2164c" providerId="ADAL" clId="{1B498BFF-2333-4E06-8C77-EC012CE6F3AE}" dt="2022-12-15T15:25:07.601" v="48" actId="22"/>
          <ac:picMkLst>
            <pc:docMk/>
            <pc:sldMk cId="2192523767" sldId="455"/>
            <ac:picMk id="3" creationId="{A1EF57E1-68F2-8096-29DE-3A66B61EC78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5:21.526" v="49" actId="22"/>
        <pc:sldMkLst>
          <pc:docMk/>
          <pc:sldMk cId="1700851532" sldId="456"/>
        </pc:sldMkLst>
        <pc:picChg chg="add">
          <ac:chgData name="Sinclair, Darrin J CIV DLA LOGISTICS OPERATIONS (USA)" userId="2b7425f9-59c9-48fd-be71-9dce35f2164c" providerId="ADAL" clId="{1B498BFF-2333-4E06-8C77-EC012CE6F3AE}" dt="2022-12-15T15:25:21.526" v="49" actId="22"/>
          <ac:picMkLst>
            <pc:docMk/>
            <pc:sldMk cId="1700851532" sldId="456"/>
            <ac:picMk id="3" creationId="{4D1638B3-9EC4-D6C4-63A8-A09B1B00F4C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5:35.444" v="50" actId="22"/>
        <pc:sldMkLst>
          <pc:docMk/>
          <pc:sldMk cId="746566749" sldId="457"/>
        </pc:sldMkLst>
        <pc:picChg chg="add">
          <ac:chgData name="Sinclair, Darrin J CIV DLA LOGISTICS OPERATIONS (USA)" userId="2b7425f9-59c9-48fd-be71-9dce35f2164c" providerId="ADAL" clId="{1B498BFF-2333-4E06-8C77-EC012CE6F3AE}" dt="2022-12-15T15:25:35.444" v="50" actId="22"/>
          <ac:picMkLst>
            <pc:docMk/>
            <pc:sldMk cId="746566749" sldId="457"/>
            <ac:picMk id="3" creationId="{DE22064C-8C2B-1B15-E1DB-305D196D31C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5:50.982" v="51" actId="22"/>
        <pc:sldMkLst>
          <pc:docMk/>
          <pc:sldMk cId="684321734" sldId="458"/>
        </pc:sldMkLst>
        <pc:picChg chg="add">
          <ac:chgData name="Sinclair, Darrin J CIV DLA LOGISTICS OPERATIONS (USA)" userId="2b7425f9-59c9-48fd-be71-9dce35f2164c" providerId="ADAL" clId="{1B498BFF-2333-4E06-8C77-EC012CE6F3AE}" dt="2022-12-15T15:25:50.982" v="51" actId="22"/>
          <ac:picMkLst>
            <pc:docMk/>
            <pc:sldMk cId="684321734" sldId="458"/>
            <ac:picMk id="3" creationId="{62EF38F4-E7FC-324E-3D5B-18961C0DC4F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6:06.082" v="52" actId="22"/>
        <pc:sldMkLst>
          <pc:docMk/>
          <pc:sldMk cId="3159640986" sldId="459"/>
        </pc:sldMkLst>
        <pc:picChg chg="add">
          <ac:chgData name="Sinclair, Darrin J CIV DLA LOGISTICS OPERATIONS (USA)" userId="2b7425f9-59c9-48fd-be71-9dce35f2164c" providerId="ADAL" clId="{1B498BFF-2333-4E06-8C77-EC012CE6F3AE}" dt="2022-12-15T15:26:06.082" v="52" actId="22"/>
          <ac:picMkLst>
            <pc:docMk/>
            <pc:sldMk cId="3159640986" sldId="459"/>
            <ac:picMk id="3" creationId="{EA9AEA48-5144-4602-F67A-3DF3DBE967A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6:17.325" v="53" actId="22"/>
        <pc:sldMkLst>
          <pc:docMk/>
          <pc:sldMk cId="663767441" sldId="460"/>
        </pc:sldMkLst>
        <pc:picChg chg="add">
          <ac:chgData name="Sinclair, Darrin J CIV DLA LOGISTICS OPERATIONS (USA)" userId="2b7425f9-59c9-48fd-be71-9dce35f2164c" providerId="ADAL" clId="{1B498BFF-2333-4E06-8C77-EC012CE6F3AE}" dt="2022-12-15T15:26:17.325" v="53" actId="22"/>
          <ac:picMkLst>
            <pc:docMk/>
            <pc:sldMk cId="663767441" sldId="460"/>
            <ac:picMk id="3" creationId="{BF6EFFA2-BBC5-5339-5BFA-912B78CAB95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7:01.212" v="54" actId="22"/>
        <pc:sldMkLst>
          <pc:docMk/>
          <pc:sldMk cId="1110347864" sldId="461"/>
        </pc:sldMkLst>
        <pc:picChg chg="add">
          <ac:chgData name="Sinclair, Darrin J CIV DLA LOGISTICS OPERATIONS (USA)" userId="2b7425f9-59c9-48fd-be71-9dce35f2164c" providerId="ADAL" clId="{1B498BFF-2333-4E06-8C77-EC012CE6F3AE}" dt="2022-12-15T15:27:01.212" v="54" actId="22"/>
          <ac:picMkLst>
            <pc:docMk/>
            <pc:sldMk cId="1110347864" sldId="461"/>
            <ac:picMk id="3" creationId="{D253EE84-7049-3F4D-2BDC-EC22E46A7C2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7:14.081" v="55" actId="22"/>
        <pc:sldMkLst>
          <pc:docMk/>
          <pc:sldMk cId="1152601203" sldId="462"/>
        </pc:sldMkLst>
        <pc:picChg chg="add">
          <ac:chgData name="Sinclair, Darrin J CIV DLA LOGISTICS OPERATIONS (USA)" userId="2b7425f9-59c9-48fd-be71-9dce35f2164c" providerId="ADAL" clId="{1B498BFF-2333-4E06-8C77-EC012CE6F3AE}" dt="2022-12-15T15:27:14.081" v="55" actId="22"/>
          <ac:picMkLst>
            <pc:docMk/>
            <pc:sldMk cId="1152601203" sldId="462"/>
            <ac:picMk id="3" creationId="{FD1B1767-B85C-3F68-7685-F6E149A219E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7:32.069" v="56" actId="22"/>
        <pc:sldMkLst>
          <pc:docMk/>
          <pc:sldMk cId="2924981211" sldId="463"/>
        </pc:sldMkLst>
        <pc:picChg chg="add">
          <ac:chgData name="Sinclair, Darrin J CIV DLA LOGISTICS OPERATIONS (USA)" userId="2b7425f9-59c9-48fd-be71-9dce35f2164c" providerId="ADAL" clId="{1B498BFF-2333-4E06-8C77-EC012CE6F3AE}" dt="2022-12-15T15:27:32.069" v="56" actId="22"/>
          <ac:picMkLst>
            <pc:docMk/>
            <pc:sldMk cId="2924981211" sldId="463"/>
            <ac:picMk id="3" creationId="{86E513F0-55E5-E300-BABF-CB35E5B1446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7:46.116" v="57" actId="22"/>
        <pc:sldMkLst>
          <pc:docMk/>
          <pc:sldMk cId="2265464309" sldId="464"/>
        </pc:sldMkLst>
        <pc:picChg chg="add">
          <ac:chgData name="Sinclair, Darrin J CIV DLA LOGISTICS OPERATIONS (USA)" userId="2b7425f9-59c9-48fd-be71-9dce35f2164c" providerId="ADAL" clId="{1B498BFF-2333-4E06-8C77-EC012CE6F3AE}" dt="2022-12-15T15:27:46.116" v="57" actId="22"/>
          <ac:picMkLst>
            <pc:docMk/>
            <pc:sldMk cId="2265464309" sldId="464"/>
            <ac:picMk id="3" creationId="{AB920717-A385-8DEA-A3B9-76D811C740A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8:19.157" v="58" actId="22"/>
        <pc:sldMkLst>
          <pc:docMk/>
          <pc:sldMk cId="2244306793" sldId="465"/>
        </pc:sldMkLst>
        <pc:picChg chg="add">
          <ac:chgData name="Sinclair, Darrin J CIV DLA LOGISTICS OPERATIONS (USA)" userId="2b7425f9-59c9-48fd-be71-9dce35f2164c" providerId="ADAL" clId="{1B498BFF-2333-4E06-8C77-EC012CE6F3AE}" dt="2022-12-15T15:28:19.157" v="58" actId="22"/>
          <ac:picMkLst>
            <pc:docMk/>
            <pc:sldMk cId="2244306793" sldId="465"/>
            <ac:picMk id="3" creationId="{DDB060DC-D86B-8514-F9EF-CCE1A9ADC1E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8:55.805" v="59" actId="22"/>
        <pc:sldMkLst>
          <pc:docMk/>
          <pc:sldMk cId="1415931127" sldId="466"/>
        </pc:sldMkLst>
        <pc:picChg chg="add">
          <ac:chgData name="Sinclair, Darrin J CIV DLA LOGISTICS OPERATIONS (USA)" userId="2b7425f9-59c9-48fd-be71-9dce35f2164c" providerId="ADAL" clId="{1B498BFF-2333-4E06-8C77-EC012CE6F3AE}" dt="2022-12-15T15:28:55.805" v="59" actId="22"/>
          <ac:picMkLst>
            <pc:docMk/>
            <pc:sldMk cId="1415931127" sldId="466"/>
            <ac:picMk id="3" creationId="{B7C1F63D-C730-1EC7-C56C-669FDF13870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9:07.764" v="60" actId="22"/>
        <pc:sldMkLst>
          <pc:docMk/>
          <pc:sldMk cId="3014144883" sldId="467"/>
        </pc:sldMkLst>
        <pc:picChg chg="add">
          <ac:chgData name="Sinclair, Darrin J CIV DLA LOGISTICS OPERATIONS (USA)" userId="2b7425f9-59c9-48fd-be71-9dce35f2164c" providerId="ADAL" clId="{1B498BFF-2333-4E06-8C77-EC012CE6F3AE}" dt="2022-12-15T15:29:07.764" v="60" actId="22"/>
          <ac:picMkLst>
            <pc:docMk/>
            <pc:sldMk cId="3014144883" sldId="467"/>
            <ac:picMk id="3" creationId="{8BDAD9DD-2CAD-EAF1-9206-14BCDA2F1EF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9:20.548" v="61" actId="22"/>
        <pc:sldMkLst>
          <pc:docMk/>
          <pc:sldMk cId="1606518992" sldId="468"/>
        </pc:sldMkLst>
        <pc:picChg chg="add">
          <ac:chgData name="Sinclair, Darrin J CIV DLA LOGISTICS OPERATIONS (USA)" userId="2b7425f9-59c9-48fd-be71-9dce35f2164c" providerId="ADAL" clId="{1B498BFF-2333-4E06-8C77-EC012CE6F3AE}" dt="2022-12-15T15:29:20.548" v="61" actId="22"/>
          <ac:picMkLst>
            <pc:docMk/>
            <pc:sldMk cId="1606518992" sldId="468"/>
            <ac:picMk id="3" creationId="{CFEEDBDC-1FFD-CCD2-7567-34D6DD12018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9:33.712" v="62" actId="22"/>
        <pc:sldMkLst>
          <pc:docMk/>
          <pc:sldMk cId="1757346094" sldId="469"/>
        </pc:sldMkLst>
        <pc:picChg chg="add">
          <ac:chgData name="Sinclair, Darrin J CIV DLA LOGISTICS OPERATIONS (USA)" userId="2b7425f9-59c9-48fd-be71-9dce35f2164c" providerId="ADAL" clId="{1B498BFF-2333-4E06-8C77-EC012CE6F3AE}" dt="2022-12-15T15:29:33.712" v="62" actId="22"/>
          <ac:picMkLst>
            <pc:docMk/>
            <pc:sldMk cId="1757346094" sldId="469"/>
            <ac:picMk id="3" creationId="{92AC996E-E83C-6739-AC4A-806F6D3B3F8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29:47.963" v="63" actId="22"/>
        <pc:sldMkLst>
          <pc:docMk/>
          <pc:sldMk cId="1134573100" sldId="470"/>
        </pc:sldMkLst>
        <pc:picChg chg="add">
          <ac:chgData name="Sinclair, Darrin J CIV DLA LOGISTICS OPERATIONS (USA)" userId="2b7425f9-59c9-48fd-be71-9dce35f2164c" providerId="ADAL" clId="{1B498BFF-2333-4E06-8C77-EC012CE6F3AE}" dt="2022-12-15T15:29:47.963" v="63" actId="22"/>
          <ac:picMkLst>
            <pc:docMk/>
            <pc:sldMk cId="1134573100" sldId="470"/>
            <ac:picMk id="3" creationId="{A277C6EA-213C-4FF8-CFA2-31AEF456F34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0:05.341" v="64" actId="22"/>
        <pc:sldMkLst>
          <pc:docMk/>
          <pc:sldMk cId="3043732788" sldId="471"/>
        </pc:sldMkLst>
        <pc:picChg chg="add">
          <ac:chgData name="Sinclair, Darrin J CIV DLA LOGISTICS OPERATIONS (USA)" userId="2b7425f9-59c9-48fd-be71-9dce35f2164c" providerId="ADAL" clId="{1B498BFF-2333-4E06-8C77-EC012CE6F3AE}" dt="2022-12-15T15:30:05.341" v="64" actId="22"/>
          <ac:picMkLst>
            <pc:docMk/>
            <pc:sldMk cId="3043732788" sldId="471"/>
            <ac:picMk id="3" creationId="{C6124A69-AF7F-2286-B582-B79C664235D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0:18.182" v="65" actId="22"/>
        <pc:sldMkLst>
          <pc:docMk/>
          <pc:sldMk cId="3721227926" sldId="472"/>
        </pc:sldMkLst>
        <pc:picChg chg="add">
          <ac:chgData name="Sinclair, Darrin J CIV DLA LOGISTICS OPERATIONS (USA)" userId="2b7425f9-59c9-48fd-be71-9dce35f2164c" providerId="ADAL" clId="{1B498BFF-2333-4E06-8C77-EC012CE6F3AE}" dt="2022-12-15T15:30:18.182" v="65" actId="22"/>
          <ac:picMkLst>
            <pc:docMk/>
            <pc:sldMk cId="3721227926" sldId="472"/>
            <ac:picMk id="3" creationId="{A920B9B9-B891-5236-A2D5-C40271BAF07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0:31.023" v="66" actId="22"/>
        <pc:sldMkLst>
          <pc:docMk/>
          <pc:sldMk cId="1803764543" sldId="473"/>
        </pc:sldMkLst>
        <pc:picChg chg="add">
          <ac:chgData name="Sinclair, Darrin J CIV DLA LOGISTICS OPERATIONS (USA)" userId="2b7425f9-59c9-48fd-be71-9dce35f2164c" providerId="ADAL" clId="{1B498BFF-2333-4E06-8C77-EC012CE6F3AE}" dt="2022-12-15T15:30:31.023" v="66" actId="22"/>
          <ac:picMkLst>
            <pc:docMk/>
            <pc:sldMk cId="1803764543" sldId="473"/>
            <ac:picMk id="3" creationId="{A17036CB-36C8-FAB6-6DBB-04087249062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0:44.335" v="67" actId="22"/>
        <pc:sldMkLst>
          <pc:docMk/>
          <pc:sldMk cId="4214404022" sldId="474"/>
        </pc:sldMkLst>
        <pc:picChg chg="add">
          <ac:chgData name="Sinclair, Darrin J CIV DLA LOGISTICS OPERATIONS (USA)" userId="2b7425f9-59c9-48fd-be71-9dce35f2164c" providerId="ADAL" clId="{1B498BFF-2333-4E06-8C77-EC012CE6F3AE}" dt="2022-12-15T15:30:44.335" v="67" actId="22"/>
          <ac:picMkLst>
            <pc:docMk/>
            <pc:sldMk cId="4214404022" sldId="474"/>
            <ac:picMk id="3" creationId="{D741552A-A0E1-2501-B46E-576AE4DB867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0:56.950" v="68" actId="22"/>
        <pc:sldMkLst>
          <pc:docMk/>
          <pc:sldMk cId="3513326952" sldId="475"/>
        </pc:sldMkLst>
        <pc:picChg chg="add">
          <ac:chgData name="Sinclair, Darrin J CIV DLA LOGISTICS OPERATIONS (USA)" userId="2b7425f9-59c9-48fd-be71-9dce35f2164c" providerId="ADAL" clId="{1B498BFF-2333-4E06-8C77-EC012CE6F3AE}" dt="2022-12-15T15:30:56.950" v="68" actId="22"/>
          <ac:picMkLst>
            <pc:docMk/>
            <pc:sldMk cId="3513326952" sldId="475"/>
            <ac:picMk id="3" creationId="{4DC341EE-04B3-98D3-1D65-8980CD007D6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1:14.430" v="69" actId="22"/>
        <pc:sldMkLst>
          <pc:docMk/>
          <pc:sldMk cId="2988391827" sldId="476"/>
        </pc:sldMkLst>
        <pc:picChg chg="add">
          <ac:chgData name="Sinclair, Darrin J CIV DLA LOGISTICS OPERATIONS (USA)" userId="2b7425f9-59c9-48fd-be71-9dce35f2164c" providerId="ADAL" clId="{1B498BFF-2333-4E06-8C77-EC012CE6F3AE}" dt="2022-12-15T15:31:14.430" v="69" actId="22"/>
          <ac:picMkLst>
            <pc:docMk/>
            <pc:sldMk cId="2988391827" sldId="476"/>
            <ac:picMk id="3" creationId="{BEFE2084-0FF9-A6AF-E378-882DD8CC383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1:27.297" v="70" actId="22"/>
        <pc:sldMkLst>
          <pc:docMk/>
          <pc:sldMk cId="3546967277" sldId="477"/>
        </pc:sldMkLst>
        <pc:picChg chg="add">
          <ac:chgData name="Sinclair, Darrin J CIV DLA LOGISTICS OPERATIONS (USA)" userId="2b7425f9-59c9-48fd-be71-9dce35f2164c" providerId="ADAL" clId="{1B498BFF-2333-4E06-8C77-EC012CE6F3AE}" dt="2022-12-15T15:31:27.297" v="70" actId="22"/>
          <ac:picMkLst>
            <pc:docMk/>
            <pc:sldMk cId="3546967277" sldId="477"/>
            <ac:picMk id="3" creationId="{5F2845A1-2BEE-826E-9092-AEFA33E1F69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1:41.206" v="71" actId="22"/>
        <pc:sldMkLst>
          <pc:docMk/>
          <pc:sldMk cId="3606026936" sldId="478"/>
        </pc:sldMkLst>
        <pc:picChg chg="add">
          <ac:chgData name="Sinclair, Darrin J CIV DLA LOGISTICS OPERATIONS (USA)" userId="2b7425f9-59c9-48fd-be71-9dce35f2164c" providerId="ADAL" clId="{1B498BFF-2333-4E06-8C77-EC012CE6F3AE}" dt="2022-12-15T15:31:41.206" v="71" actId="22"/>
          <ac:picMkLst>
            <pc:docMk/>
            <pc:sldMk cId="3606026936" sldId="478"/>
            <ac:picMk id="3" creationId="{AFA13BE7-AAB9-88E1-0C2F-8A94C229DFF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1:56.874" v="72" actId="22"/>
        <pc:sldMkLst>
          <pc:docMk/>
          <pc:sldMk cId="986922971" sldId="479"/>
        </pc:sldMkLst>
        <pc:picChg chg="add">
          <ac:chgData name="Sinclair, Darrin J CIV DLA LOGISTICS OPERATIONS (USA)" userId="2b7425f9-59c9-48fd-be71-9dce35f2164c" providerId="ADAL" clId="{1B498BFF-2333-4E06-8C77-EC012CE6F3AE}" dt="2022-12-15T15:31:56.874" v="72" actId="22"/>
          <ac:picMkLst>
            <pc:docMk/>
            <pc:sldMk cId="986922971" sldId="479"/>
            <ac:picMk id="3" creationId="{DD7E554E-165A-24BD-6837-13DDAB7A925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2:15.257" v="73" actId="22"/>
        <pc:sldMkLst>
          <pc:docMk/>
          <pc:sldMk cId="2939395494" sldId="480"/>
        </pc:sldMkLst>
        <pc:picChg chg="add">
          <ac:chgData name="Sinclair, Darrin J CIV DLA LOGISTICS OPERATIONS (USA)" userId="2b7425f9-59c9-48fd-be71-9dce35f2164c" providerId="ADAL" clId="{1B498BFF-2333-4E06-8C77-EC012CE6F3AE}" dt="2022-12-15T15:32:15.257" v="73" actId="22"/>
          <ac:picMkLst>
            <pc:docMk/>
            <pc:sldMk cId="2939395494" sldId="480"/>
            <ac:picMk id="3" creationId="{C8D2C579-9A5B-C01F-77E8-68FDBB4D373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2:27.121" v="74" actId="22"/>
        <pc:sldMkLst>
          <pc:docMk/>
          <pc:sldMk cId="3994572681" sldId="481"/>
        </pc:sldMkLst>
        <pc:picChg chg="add">
          <ac:chgData name="Sinclair, Darrin J CIV DLA LOGISTICS OPERATIONS (USA)" userId="2b7425f9-59c9-48fd-be71-9dce35f2164c" providerId="ADAL" clId="{1B498BFF-2333-4E06-8C77-EC012CE6F3AE}" dt="2022-12-15T15:32:27.121" v="74" actId="22"/>
          <ac:picMkLst>
            <pc:docMk/>
            <pc:sldMk cId="3994572681" sldId="481"/>
            <ac:picMk id="3" creationId="{B07BDE85-79D6-3135-48A2-8A3955F1C91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2:47.006" v="75" actId="22"/>
        <pc:sldMkLst>
          <pc:docMk/>
          <pc:sldMk cId="1264558906" sldId="482"/>
        </pc:sldMkLst>
        <pc:picChg chg="add">
          <ac:chgData name="Sinclair, Darrin J CIV DLA LOGISTICS OPERATIONS (USA)" userId="2b7425f9-59c9-48fd-be71-9dce35f2164c" providerId="ADAL" clId="{1B498BFF-2333-4E06-8C77-EC012CE6F3AE}" dt="2022-12-15T15:32:47.006" v="75" actId="22"/>
          <ac:picMkLst>
            <pc:docMk/>
            <pc:sldMk cId="1264558906" sldId="482"/>
            <ac:picMk id="3" creationId="{CF5183FE-6D08-A721-D759-DA53FB3B531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5:00.093" v="76" actId="22"/>
        <pc:sldMkLst>
          <pc:docMk/>
          <pc:sldMk cId="1431707763" sldId="483"/>
        </pc:sldMkLst>
        <pc:picChg chg="add">
          <ac:chgData name="Sinclair, Darrin J CIV DLA LOGISTICS OPERATIONS (USA)" userId="2b7425f9-59c9-48fd-be71-9dce35f2164c" providerId="ADAL" clId="{1B498BFF-2333-4E06-8C77-EC012CE6F3AE}" dt="2022-12-15T15:35:00.093" v="76" actId="22"/>
          <ac:picMkLst>
            <pc:docMk/>
            <pc:sldMk cId="1431707763" sldId="483"/>
            <ac:picMk id="3" creationId="{5155575B-60F2-3C21-4F37-2DB794B0521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5:20.619" v="77" actId="22"/>
        <pc:sldMkLst>
          <pc:docMk/>
          <pc:sldMk cId="223566887" sldId="484"/>
        </pc:sldMkLst>
        <pc:picChg chg="add">
          <ac:chgData name="Sinclair, Darrin J CIV DLA LOGISTICS OPERATIONS (USA)" userId="2b7425f9-59c9-48fd-be71-9dce35f2164c" providerId="ADAL" clId="{1B498BFF-2333-4E06-8C77-EC012CE6F3AE}" dt="2022-12-15T15:35:20.619" v="77" actId="22"/>
          <ac:picMkLst>
            <pc:docMk/>
            <pc:sldMk cId="223566887" sldId="484"/>
            <ac:picMk id="3" creationId="{B0743C9E-0A3C-7186-46CA-B83ADBCFCD7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5:42.854" v="78" actId="22"/>
        <pc:sldMkLst>
          <pc:docMk/>
          <pc:sldMk cId="3815130420" sldId="485"/>
        </pc:sldMkLst>
        <pc:picChg chg="add">
          <ac:chgData name="Sinclair, Darrin J CIV DLA LOGISTICS OPERATIONS (USA)" userId="2b7425f9-59c9-48fd-be71-9dce35f2164c" providerId="ADAL" clId="{1B498BFF-2333-4E06-8C77-EC012CE6F3AE}" dt="2022-12-15T15:35:42.854" v="78" actId="22"/>
          <ac:picMkLst>
            <pc:docMk/>
            <pc:sldMk cId="3815130420" sldId="485"/>
            <ac:picMk id="3" creationId="{DA73DCDE-8709-1427-9730-E353453ECD2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5:57.371" v="79" actId="22"/>
        <pc:sldMkLst>
          <pc:docMk/>
          <pc:sldMk cId="3863652735" sldId="486"/>
        </pc:sldMkLst>
        <pc:picChg chg="add">
          <ac:chgData name="Sinclair, Darrin J CIV DLA LOGISTICS OPERATIONS (USA)" userId="2b7425f9-59c9-48fd-be71-9dce35f2164c" providerId="ADAL" clId="{1B498BFF-2333-4E06-8C77-EC012CE6F3AE}" dt="2022-12-15T15:35:57.371" v="79" actId="22"/>
          <ac:picMkLst>
            <pc:docMk/>
            <pc:sldMk cId="3863652735" sldId="486"/>
            <ac:picMk id="3" creationId="{344547E8-655E-281F-B663-7F93D5BB6D6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6:10.953" v="80" actId="22"/>
        <pc:sldMkLst>
          <pc:docMk/>
          <pc:sldMk cId="3515370047" sldId="487"/>
        </pc:sldMkLst>
        <pc:picChg chg="add">
          <ac:chgData name="Sinclair, Darrin J CIV DLA LOGISTICS OPERATIONS (USA)" userId="2b7425f9-59c9-48fd-be71-9dce35f2164c" providerId="ADAL" clId="{1B498BFF-2333-4E06-8C77-EC012CE6F3AE}" dt="2022-12-15T15:36:10.953" v="80" actId="22"/>
          <ac:picMkLst>
            <pc:docMk/>
            <pc:sldMk cId="3515370047" sldId="487"/>
            <ac:picMk id="3" creationId="{F91B8321-F3DC-60B8-0FE7-139B8ABCD2F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8:40.269" v="81" actId="22"/>
        <pc:sldMkLst>
          <pc:docMk/>
          <pc:sldMk cId="1627229719" sldId="488"/>
        </pc:sldMkLst>
        <pc:picChg chg="add">
          <ac:chgData name="Sinclair, Darrin J CIV DLA LOGISTICS OPERATIONS (USA)" userId="2b7425f9-59c9-48fd-be71-9dce35f2164c" providerId="ADAL" clId="{1B498BFF-2333-4E06-8C77-EC012CE6F3AE}" dt="2022-12-15T15:38:40.269" v="81" actId="22"/>
          <ac:picMkLst>
            <pc:docMk/>
            <pc:sldMk cId="1627229719" sldId="488"/>
            <ac:picMk id="3" creationId="{1A17D14C-20D8-7026-39A9-739A3BAA904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38:54.044" v="82" actId="22"/>
        <pc:sldMkLst>
          <pc:docMk/>
          <pc:sldMk cId="2196802770" sldId="489"/>
        </pc:sldMkLst>
        <pc:picChg chg="add">
          <ac:chgData name="Sinclair, Darrin J CIV DLA LOGISTICS OPERATIONS (USA)" userId="2b7425f9-59c9-48fd-be71-9dce35f2164c" providerId="ADAL" clId="{1B498BFF-2333-4E06-8C77-EC012CE6F3AE}" dt="2022-12-15T15:38:54.044" v="82" actId="22"/>
          <ac:picMkLst>
            <pc:docMk/>
            <pc:sldMk cId="2196802770" sldId="489"/>
            <ac:picMk id="3" creationId="{9A049D4E-730F-03E4-3558-4859C429D9A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1:38.321" v="83" actId="22"/>
        <pc:sldMkLst>
          <pc:docMk/>
          <pc:sldMk cId="2099271205" sldId="490"/>
        </pc:sldMkLst>
        <pc:picChg chg="add">
          <ac:chgData name="Sinclair, Darrin J CIV DLA LOGISTICS OPERATIONS (USA)" userId="2b7425f9-59c9-48fd-be71-9dce35f2164c" providerId="ADAL" clId="{1B498BFF-2333-4E06-8C77-EC012CE6F3AE}" dt="2022-12-15T15:41:38.321" v="83" actId="22"/>
          <ac:picMkLst>
            <pc:docMk/>
            <pc:sldMk cId="2099271205" sldId="490"/>
            <ac:picMk id="3" creationId="{4806862E-82AB-A4A8-5317-B85ADC7A16A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2:25.234" v="84" actId="22"/>
        <pc:sldMkLst>
          <pc:docMk/>
          <pc:sldMk cId="1440523780" sldId="491"/>
        </pc:sldMkLst>
        <pc:picChg chg="add">
          <ac:chgData name="Sinclair, Darrin J CIV DLA LOGISTICS OPERATIONS (USA)" userId="2b7425f9-59c9-48fd-be71-9dce35f2164c" providerId="ADAL" clId="{1B498BFF-2333-4E06-8C77-EC012CE6F3AE}" dt="2022-12-15T15:42:25.234" v="84" actId="22"/>
          <ac:picMkLst>
            <pc:docMk/>
            <pc:sldMk cId="1440523780" sldId="491"/>
            <ac:picMk id="3" creationId="{85B4C8D7-27D4-6601-6BFE-7B5EB5AF8CD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2:43.778" v="85" actId="22"/>
        <pc:sldMkLst>
          <pc:docMk/>
          <pc:sldMk cId="2372883304" sldId="492"/>
        </pc:sldMkLst>
        <pc:picChg chg="add">
          <ac:chgData name="Sinclair, Darrin J CIV DLA LOGISTICS OPERATIONS (USA)" userId="2b7425f9-59c9-48fd-be71-9dce35f2164c" providerId="ADAL" clId="{1B498BFF-2333-4E06-8C77-EC012CE6F3AE}" dt="2022-12-15T15:42:43.778" v="85" actId="22"/>
          <ac:picMkLst>
            <pc:docMk/>
            <pc:sldMk cId="2372883304" sldId="492"/>
            <ac:picMk id="3" creationId="{0BAE1B9A-46C7-5675-26D0-41A856A0C4F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2:55.564" v="86" actId="22"/>
        <pc:sldMkLst>
          <pc:docMk/>
          <pc:sldMk cId="342466826" sldId="493"/>
        </pc:sldMkLst>
        <pc:picChg chg="add">
          <ac:chgData name="Sinclair, Darrin J CIV DLA LOGISTICS OPERATIONS (USA)" userId="2b7425f9-59c9-48fd-be71-9dce35f2164c" providerId="ADAL" clId="{1B498BFF-2333-4E06-8C77-EC012CE6F3AE}" dt="2022-12-15T15:42:55.564" v="86" actId="22"/>
          <ac:picMkLst>
            <pc:docMk/>
            <pc:sldMk cId="342466826" sldId="493"/>
            <ac:picMk id="3" creationId="{DDF4ECBC-6EC6-F262-C5CC-5F9D8307820B}"/>
          </ac:picMkLst>
        </pc:picChg>
      </pc:sldChg>
      <pc:sldChg chg="addSp add mod ord">
        <pc:chgData name="Sinclair, Darrin J CIV DLA LOGISTICS OPERATIONS (USA)" userId="2b7425f9-59c9-48fd-be71-9dce35f2164c" providerId="ADAL" clId="{1B498BFF-2333-4E06-8C77-EC012CE6F3AE}" dt="2022-12-15T15:44:04.162" v="92"/>
        <pc:sldMkLst>
          <pc:docMk/>
          <pc:sldMk cId="2365528174" sldId="494"/>
        </pc:sldMkLst>
        <pc:picChg chg="add">
          <ac:chgData name="Sinclair, Darrin J CIV DLA LOGISTICS OPERATIONS (USA)" userId="2b7425f9-59c9-48fd-be71-9dce35f2164c" providerId="ADAL" clId="{1B498BFF-2333-4E06-8C77-EC012CE6F3AE}" dt="2022-12-15T15:43:07.057" v="87" actId="22"/>
          <ac:picMkLst>
            <pc:docMk/>
            <pc:sldMk cId="2365528174" sldId="494"/>
            <ac:picMk id="3" creationId="{5E6EA310-E995-6FD3-613C-5BA06ACA3F7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3:19.705" v="88" actId="22"/>
        <pc:sldMkLst>
          <pc:docMk/>
          <pc:sldMk cId="4149505799" sldId="495"/>
        </pc:sldMkLst>
        <pc:picChg chg="add">
          <ac:chgData name="Sinclair, Darrin J CIV DLA LOGISTICS OPERATIONS (USA)" userId="2b7425f9-59c9-48fd-be71-9dce35f2164c" providerId="ADAL" clId="{1B498BFF-2333-4E06-8C77-EC012CE6F3AE}" dt="2022-12-15T15:43:19.705" v="88" actId="22"/>
          <ac:picMkLst>
            <pc:docMk/>
            <pc:sldMk cId="4149505799" sldId="495"/>
            <ac:picMk id="3" creationId="{BC7BD34A-B475-5277-CF3C-8CF3052886B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3:34.208" v="89" actId="22"/>
        <pc:sldMkLst>
          <pc:docMk/>
          <pc:sldMk cId="3962404353" sldId="496"/>
        </pc:sldMkLst>
        <pc:picChg chg="add">
          <ac:chgData name="Sinclair, Darrin J CIV DLA LOGISTICS OPERATIONS (USA)" userId="2b7425f9-59c9-48fd-be71-9dce35f2164c" providerId="ADAL" clId="{1B498BFF-2333-4E06-8C77-EC012CE6F3AE}" dt="2022-12-15T15:43:34.208" v="89" actId="22"/>
          <ac:picMkLst>
            <pc:docMk/>
            <pc:sldMk cId="3962404353" sldId="496"/>
            <ac:picMk id="3" creationId="{4C3B9741-F5BD-6983-1EBB-FF7B8A0D96D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3:52.487" v="90" actId="22"/>
        <pc:sldMkLst>
          <pc:docMk/>
          <pc:sldMk cId="2036103535" sldId="497"/>
        </pc:sldMkLst>
        <pc:picChg chg="add">
          <ac:chgData name="Sinclair, Darrin J CIV DLA LOGISTICS OPERATIONS (USA)" userId="2b7425f9-59c9-48fd-be71-9dce35f2164c" providerId="ADAL" clId="{1B498BFF-2333-4E06-8C77-EC012CE6F3AE}" dt="2022-12-15T15:43:52.487" v="90" actId="22"/>
          <ac:picMkLst>
            <pc:docMk/>
            <pc:sldMk cId="2036103535" sldId="497"/>
            <ac:picMk id="3" creationId="{AAA0E8BF-DCDB-2A9A-9E5F-8962711CB1B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4:19.681" v="93" actId="22"/>
        <pc:sldMkLst>
          <pc:docMk/>
          <pc:sldMk cId="3754685912" sldId="498"/>
        </pc:sldMkLst>
        <pc:picChg chg="add">
          <ac:chgData name="Sinclair, Darrin J CIV DLA LOGISTICS OPERATIONS (USA)" userId="2b7425f9-59c9-48fd-be71-9dce35f2164c" providerId="ADAL" clId="{1B498BFF-2333-4E06-8C77-EC012CE6F3AE}" dt="2022-12-15T15:44:19.681" v="93" actId="22"/>
          <ac:picMkLst>
            <pc:docMk/>
            <pc:sldMk cId="3754685912" sldId="498"/>
            <ac:picMk id="3" creationId="{0EFDECF2-0D8D-399F-95D2-EC2EFB230CF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4:55.042" v="94" actId="22"/>
        <pc:sldMkLst>
          <pc:docMk/>
          <pc:sldMk cId="1322069122" sldId="499"/>
        </pc:sldMkLst>
        <pc:picChg chg="add">
          <ac:chgData name="Sinclair, Darrin J CIV DLA LOGISTICS OPERATIONS (USA)" userId="2b7425f9-59c9-48fd-be71-9dce35f2164c" providerId="ADAL" clId="{1B498BFF-2333-4E06-8C77-EC012CE6F3AE}" dt="2022-12-15T15:44:55.042" v="94" actId="22"/>
          <ac:picMkLst>
            <pc:docMk/>
            <pc:sldMk cId="1322069122" sldId="499"/>
            <ac:picMk id="3" creationId="{5909E33C-3762-6938-3698-9F3B6FC6F87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46:31.369" v="95" actId="22"/>
        <pc:sldMkLst>
          <pc:docMk/>
          <pc:sldMk cId="2089641398" sldId="500"/>
        </pc:sldMkLst>
        <pc:picChg chg="add">
          <ac:chgData name="Sinclair, Darrin J CIV DLA LOGISTICS OPERATIONS (USA)" userId="2b7425f9-59c9-48fd-be71-9dce35f2164c" providerId="ADAL" clId="{1B498BFF-2333-4E06-8C77-EC012CE6F3AE}" dt="2022-12-15T15:46:31.369" v="95" actId="22"/>
          <ac:picMkLst>
            <pc:docMk/>
            <pc:sldMk cId="2089641398" sldId="500"/>
            <ac:picMk id="3" creationId="{E3B1AB6A-426A-0C2B-5C67-911A7774B87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3:11.406" v="96" actId="22"/>
        <pc:sldMkLst>
          <pc:docMk/>
          <pc:sldMk cId="2694107764" sldId="501"/>
        </pc:sldMkLst>
        <pc:picChg chg="add">
          <ac:chgData name="Sinclair, Darrin J CIV DLA LOGISTICS OPERATIONS (USA)" userId="2b7425f9-59c9-48fd-be71-9dce35f2164c" providerId="ADAL" clId="{1B498BFF-2333-4E06-8C77-EC012CE6F3AE}" dt="2022-12-15T15:53:11.406" v="96" actId="22"/>
          <ac:picMkLst>
            <pc:docMk/>
            <pc:sldMk cId="2694107764" sldId="501"/>
            <ac:picMk id="3" creationId="{DB464AB0-C2F5-0B09-692B-40B6096B782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3:51.596" v="100" actId="22"/>
        <pc:sldMkLst>
          <pc:docMk/>
          <pc:sldMk cId="3749364915" sldId="502"/>
        </pc:sldMkLst>
        <pc:picChg chg="add">
          <ac:chgData name="Sinclair, Darrin J CIV DLA LOGISTICS OPERATIONS (USA)" userId="2b7425f9-59c9-48fd-be71-9dce35f2164c" providerId="ADAL" clId="{1B498BFF-2333-4E06-8C77-EC012CE6F3AE}" dt="2022-12-15T15:53:51.596" v="100" actId="22"/>
          <ac:picMkLst>
            <pc:docMk/>
            <pc:sldMk cId="3749364915" sldId="502"/>
            <ac:picMk id="3" creationId="{01458D82-9003-4211-79FF-54A46BC7832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4:06.852" v="101" actId="22"/>
        <pc:sldMkLst>
          <pc:docMk/>
          <pc:sldMk cId="3028488539" sldId="503"/>
        </pc:sldMkLst>
        <pc:picChg chg="add">
          <ac:chgData name="Sinclair, Darrin J CIV DLA LOGISTICS OPERATIONS (USA)" userId="2b7425f9-59c9-48fd-be71-9dce35f2164c" providerId="ADAL" clId="{1B498BFF-2333-4E06-8C77-EC012CE6F3AE}" dt="2022-12-15T15:54:06.852" v="101" actId="22"/>
          <ac:picMkLst>
            <pc:docMk/>
            <pc:sldMk cId="3028488539" sldId="503"/>
            <ac:picMk id="3" creationId="{2778EAC6-4EFC-8DD9-3381-303DA8645BB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4:20.684" v="102" actId="22"/>
        <pc:sldMkLst>
          <pc:docMk/>
          <pc:sldMk cId="1342303229" sldId="504"/>
        </pc:sldMkLst>
        <pc:picChg chg="add">
          <ac:chgData name="Sinclair, Darrin J CIV DLA LOGISTICS OPERATIONS (USA)" userId="2b7425f9-59c9-48fd-be71-9dce35f2164c" providerId="ADAL" clId="{1B498BFF-2333-4E06-8C77-EC012CE6F3AE}" dt="2022-12-15T15:54:20.684" v="102" actId="22"/>
          <ac:picMkLst>
            <pc:docMk/>
            <pc:sldMk cId="1342303229" sldId="504"/>
            <ac:picMk id="3" creationId="{DD55A57B-4C72-F447-B0B6-9EE5ECDC0B6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4:33.587" v="103" actId="22"/>
        <pc:sldMkLst>
          <pc:docMk/>
          <pc:sldMk cId="1178029611" sldId="505"/>
        </pc:sldMkLst>
        <pc:picChg chg="add">
          <ac:chgData name="Sinclair, Darrin J CIV DLA LOGISTICS OPERATIONS (USA)" userId="2b7425f9-59c9-48fd-be71-9dce35f2164c" providerId="ADAL" clId="{1B498BFF-2333-4E06-8C77-EC012CE6F3AE}" dt="2022-12-15T15:54:33.587" v="103" actId="22"/>
          <ac:picMkLst>
            <pc:docMk/>
            <pc:sldMk cId="1178029611" sldId="505"/>
            <ac:picMk id="3" creationId="{9EAB7ACA-7D8F-90FA-767B-05BDF047C81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5:15.032" v="104" actId="22"/>
        <pc:sldMkLst>
          <pc:docMk/>
          <pc:sldMk cId="4051457819" sldId="506"/>
        </pc:sldMkLst>
        <pc:picChg chg="add">
          <ac:chgData name="Sinclair, Darrin J CIV DLA LOGISTICS OPERATIONS (USA)" userId="2b7425f9-59c9-48fd-be71-9dce35f2164c" providerId="ADAL" clId="{1B498BFF-2333-4E06-8C77-EC012CE6F3AE}" dt="2022-12-15T15:55:15.032" v="104" actId="22"/>
          <ac:picMkLst>
            <pc:docMk/>
            <pc:sldMk cId="4051457819" sldId="506"/>
            <ac:picMk id="3" creationId="{A621EB92-514D-F9D8-1024-E243024977E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5:28.116" v="105" actId="22"/>
        <pc:sldMkLst>
          <pc:docMk/>
          <pc:sldMk cId="1080428463" sldId="507"/>
        </pc:sldMkLst>
        <pc:picChg chg="add">
          <ac:chgData name="Sinclair, Darrin J CIV DLA LOGISTICS OPERATIONS (USA)" userId="2b7425f9-59c9-48fd-be71-9dce35f2164c" providerId="ADAL" clId="{1B498BFF-2333-4E06-8C77-EC012CE6F3AE}" dt="2022-12-15T15:55:28.116" v="105" actId="22"/>
          <ac:picMkLst>
            <pc:docMk/>
            <pc:sldMk cId="1080428463" sldId="507"/>
            <ac:picMk id="3" creationId="{CF01CE1D-1607-1822-D019-06A0D0C65BF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5:40.243" v="106" actId="22"/>
        <pc:sldMkLst>
          <pc:docMk/>
          <pc:sldMk cId="463644846" sldId="508"/>
        </pc:sldMkLst>
        <pc:picChg chg="add">
          <ac:chgData name="Sinclair, Darrin J CIV DLA LOGISTICS OPERATIONS (USA)" userId="2b7425f9-59c9-48fd-be71-9dce35f2164c" providerId="ADAL" clId="{1B498BFF-2333-4E06-8C77-EC012CE6F3AE}" dt="2022-12-15T15:55:40.243" v="106" actId="22"/>
          <ac:picMkLst>
            <pc:docMk/>
            <pc:sldMk cId="463644846" sldId="508"/>
            <ac:picMk id="3" creationId="{4DF42677-21C2-AF29-46EE-2535E5482DF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5:52.232" v="107" actId="22"/>
        <pc:sldMkLst>
          <pc:docMk/>
          <pc:sldMk cId="211200406" sldId="509"/>
        </pc:sldMkLst>
        <pc:picChg chg="add">
          <ac:chgData name="Sinclair, Darrin J CIV DLA LOGISTICS OPERATIONS (USA)" userId="2b7425f9-59c9-48fd-be71-9dce35f2164c" providerId="ADAL" clId="{1B498BFF-2333-4E06-8C77-EC012CE6F3AE}" dt="2022-12-15T15:55:52.232" v="107" actId="22"/>
          <ac:picMkLst>
            <pc:docMk/>
            <pc:sldMk cId="211200406" sldId="509"/>
            <ac:picMk id="3" creationId="{0DAE014F-1004-FD52-B109-4CE57B452D4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6:05.010" v="108" actId="22"/>
        <pc:sldMkLst>
          <pc:docMk/>
          <pc:sldMk cId="326006208" sldId="510"/>
        </pc:sldMkLst>
        <pc:picChg chg="add">
          <ac:chgData name="Sinclair, Darrin J CIV DLA LOGISTICS OPERATIONS (USA)" userId="2b7425f9-59c9-48fd-be71-9dce35f2164c" providerId="ADAL" clId="{1B498BFF-2333-4E06-8C77-EC012CE6F3AE}" dt="2022-12-15T15:56:05.010" v="108" actId="22"/>
          <ac:picMkLst>
            <pc:docMk/>
            <pc:sldMk cId="326006208" sldId="510"/>
            <ac:picMk id="3" creationId="{C76A18A0-61F7-3CD6-41EB-48218F7BA3F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6:18.519" v="109" actId="22"/>
        <pc:sldMkLst>
          <pc:docMk/>
          <pc:sldMk cId="2649978315" sldId="511"/>
        </pc:sldMkLst>
        <pc:picChg chg="add">
          <ac:chgData name="Sinclair, Darrin J CIV DLA LOGISTICS OPERATIONS (USA)" userId="2b7425f9-59c9-48fd-be71-9dce35f2164c" providerId="ADAL" clId="{1B498BFF-2333-4E06-8C77-EC012CE6F3AE}" dt="2022-12-15T15:56:18.519" v="109" actId="22"/>
          <ac:picMkLst>
            <pc:docMk/>
            <pc:sldMk cId="2649978315" sldId="511"/>
            <ac:picMk id="3" creationId="{AB69E0FA-E9B0-E3B0-5DB1-B64E5EDD675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6:33.615" v="110" actId="22"/>
        <pc:sldMkLst>
          <pc:docMk/>
          <pc:sldMk cId="963826731" sldId="512"/>
        </pc:sldMkLst>
        <pc:picChg chg="add">
          <ac:chgData name="Sinclair, Darrin J CIV DLA LOGISTICS OPERATIONS (USA)" userId="2b7425f9-59c9-48fd-be71-9dce35f2164c" providerId="ADAL" clId="{1B498BFF-2333-4E06-8C77-EC012CE6F3AE}" dt="2022-12-15T15:56:33.615" v="110" actId="22"/>
          <ac:picMkLst>
            <pc:docMk/>
            <pc:sldMk cId="963826731" sldId="512"/>
            <ac:picMk id="3" creationId="{254A17CA-16B7-B1AE-1A11-BC774388DEE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6:46.795" v="111" actId="22"/>
        <pc:sldMkLst>
          <pc:docMk/>
          <pc:sldMk cId="488243815" sldId="513"/>
        </pc:sldMkLst>
        <pc:picChg chg="add">
          <ac:chgData name="Sinclair, Darrin J CIV DLA LOGISTICS OPERATIONS (USA)" userId="2b7425f9-59c9-48fd-be71-9dce35f2164c" providerId="ADAL" clId="{1B498BFF-2333-4E06-8C77-EC012CE6F3AE}" dt="2022-12-15T15:56:46.795" v="111" actId="22"/>
          <ac:picMkLst>
            <pc:docMk/>
            <pc:sldMk cId="488243815" sldId="513"/>
            <ac:picMk id="3" creationId="{4F0E263A-6ABC-2850-B305-B081333C337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6:59.635" v="112" actId="22"/>
        <pc:sldMkLst>
          <pc:docMk/>
          <pc:sldMk cId="1853404088" sldId="514"/>
        </pc:sldMkLst>
        <pc:picChg chg="add">
          <ac:chgData name="Sinclair, Darrin J CIV DLA LOGISTICS OPERATIONS (USA)" userId="2b7425f9-59c9-48fd-be71-9dce35f2164c" providerId="ADAL" clId="{1B498BFF-2333-4E06-8C77-EC012CE6F3AE}" dt="2022-12-15T15:56:59.635" v="112" actId="22"/>
          <ac:picMkLst>
            <pc:docMk/>
            <pc:sldMk cId="1853404088" sldId="514"/>
            <ac:picMk id="3" creationId="{0B3D01D5-636F-0981-5107-F2B92A7E303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7:11.410" v="113" actId="22"/>
        <pc:sldMkLst>
          <pc:docMk/>
          <pc:sldMk cId="3206822549" sldId="515"/>
        </pc:sldMkLst>
        <pc:picChg chg="add">
          <ac:chgData name="Sinclair, Darrin J CIV DLA LOGISTICS OPERATIONS (USA)" userId="2b7425f9-59c9-48fd-be71-9dce35f2164c" providerId="ADAL" clId="{1B498BFF-2333-4E06-8C77-EC012CE6F3AE}" dt="2022-12-15T15:57:11.410" v="113" actId="22"/>
          <ac:picMkLst>
            <pc:docMk/>
            <pc:sldMk cId="3206822549" sldId="515"/>
            <ac:picMk id="3" creationId="{04108459-C680-89F7-5306-D2ABFD8571C8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7:27.014" v="114" actId="22"/>
        <pc:sldMkLst>
          <pc:docMk/>
          <pc:sldMk cId="4233230441" sldId="516"/>
        </pc:sldMkLst>
        <pc:picChg chg="add">
          <ac:chgData name="Sinclair, Darrin J CIV DLA LOGISTICS OPERATIONS (USA)" userId="2b7425f9-59c9-48fd-be71-9dce35f2164c" providerId="ADAL" clId="{1B498BFF-2333-4E06-8C77-EC012CE6F3AE}" dt="2022-12-15T15:57:27.014" v="114" actId="22"/>
          <ac:picMkLst>
            <pc:docMk/>
            <pc:sldMk cId="4233230441" sldId="516"/>
            <ac:picMk id="3" creationId="{B0629A6A-692E-0869-0235-2DF5E92694E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7:40.473" v="115" actId="22"/>
        <pc:sldMkLst>
          <pc:docMk/>
          <pc:sldMk cId="3771254860" sldId="517"/>
        </pc:sldMkLst>
        <pc:picChg chg="add">
          <ac:chgData name="Sinclair, Darrin J CIV DLA LOGISTICS OPERATIONS (USA)" userId="2b7425f9-59c9-48fd-be71-9dce35f2164c" providerId="ADAL" clId="{1B498BFF-2333-4E06-8C77-EC012CE6F3AE}" dt="2022-12-15T15:57:40.473" v="115" actId="22"/>
          <ac:picMkLst>
            <pc:docMk/>
            <pc:sldMk cId="3771254860" sldId="517"/>
            <ac:picMk id="3" creationId="{4ED935CC-A106-30F0-7E48-B53E2A02B9E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8:01.015" v="116" actId="22"/>
        <pc:sldMkLst>
          <pc:docMk/>
          <pc:sldMk cId="2328294377" sldId="518"/>
        </pc:sldMkLst>
        <pc:picChg chg="add">
          <ac:chgData name="Sinclair, Darrin J CIV DLA LOGISTICS OPERATIONS (USA)" userId="2b7425f9-59c9-48fd-be71-9dce35f2164c" providerId="ADAL" clId="{1B498BFF-2333-4E06-8C77-EC012CE6F3AE}" dt="2022-12-15T15:58:01.015" v="116" actId="22"/>
          <ac:picMkLst>
            <pc:docMk/>
            <pc:sldMk cId="2328294377" sldId="518"/>
            <ac:picMk id="3" creationId="{8833756B-2454-4C77-E9F3-B36769B2518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8:52.248" v="123" actId="22"/>
        <pc:sldMkLst>
          <pc:docMk/>
          <pc:sldMk cId="3283264907" sldId="519"/>
        </pc:sldMkLst>
        <pc:picChg chg="add">
          <ac:chgData name="Sinclair, Darrin J CIV DLA LOGISTICS OPERATIONS (USA)" userId="2b7425f9-59c9-48fd-be71-9dce35f2164c" providerId="ADAL" clId="{1B498BFF-2333-4E06-8C77-EC012CE6F3AE}" dt="2022-12-15T15:58:52.248" v="123" actId="22"/>
          <ac:picMkLst>
            <pc:docMk/>
            <pc:sldMk cId="3283264907" sldId="519"/>
            <ac:picMk id="3" creationId="{E5F4D88D-A0CB-7539-B54D-7EE5EDB813F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9:09.814" v="124" actId="22"/>
        <pc:sldMkLst>
          <pc:docMk/>
          <pc:sldMk cId="306303815" sldId="520"/>
        </pc:sldMkLst>
        <pc:picChg chg="add">
          <ac:chgData name="Sinclair, Darrin J CIV DLA LOGISTICS OPERATIONS (USA)" userId="2b7425f9-59c9-48fd-be71-9dce35f2164c" providerId="ADAL" clId="{1B498BFF-2333-4E06-8C77-EC012CE6F3AE}" dt="2022-12-15T15:59:09.814" v="124" actId="22"/>
          <ac:picMkLst>
            <pc:docMk/>
            <pc:sldMk cId="306303815" sldId="520"/>
            <ac:picMk id="3" creationId="{9428E3AD-8783-667E-DE46-82BFAD7F28C2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9:23.028" v="125" actId="22"/>
        <pc:sldMkLst>
          <pc:docMk/>
          <pc:sldMk cId="1299311400" sldId="521"/>
        </pc:sldMkLst>
        <pc:picChg chg="add">
          <ac:chgData name="Sinclair, Darrin J CIV DLA LOGISTICS OPERATIONS (USA)" userId="2b7425f9-59c9-48fd-be71-9dce35f2164c" providerId="ADAL" clId="{1B498BFF-2333-4E06-8C77-EC012CE6F3AE}" dt="2022-12-15T15:59:23.028" v="125" actId="22"/>
          <ac:picMkLst>
            <pc:docMk/>
            <pc:sldMk cId="1299311400" sldId="521"/>
            <ac:picMk id="3" creationId="{4354025A-47A2-6F2B-6AEE-9B44E2B39C4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5:59:36.113" v="126" actId="22"/>
        <pc:sldMkLst>
          <pc:docMk/>
          <pc:sldMk cId="829949546" sldId="522"/>
        </pc:sldMkLst>
        <pc:picChg chg="add">
          <ac:chgData name="Sinclair, Darrin J CIV DLA LOGISTICS OPERATIONS (USA)" userId="2b7425f9-59c9-48fd-be71-9dce35f2164c" providerId="ADAL" clId="{1B498BFF-2333-4E06-8C77-EC012CE6F3AE}" dt="2022-12-15T15:59:36.113" v="126" actId="22"/>
          <ac:picMkLst>
            <pc:docMk/>
            <pc:sldMk cId="829949546" sldId="522"/>
            <ac:picMk id="3" creationId="{925CD025-64E2-7BDA-14FC-848F5091753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0:14.868" v="128" actId="22"/>
        <pc:sldMkLst>
          <pc:docMk/>
          <pc:sldMk cId="1135695318" sldId="523"/>
        </pc:sldMkLst>
        <pc:picChg chg="add">
          <ac:chgData name="Sinclair, Darrin J CIV DLA LOGISTICS OPERATIONS (USA)" userId="2b7425f9-59c9-48fd-be71-9dce35f2164c" providerId="ADAL" clId="{1B498BFF-2333-4E06-8C77-EC012CE6F3AE}" dt="2022-12-15T16:00:14.868" v="128" actId="22"/>
          <ac:picMkLst>
            <pc:docMk/>
            <pc:sldMk cId="1135695318" sldId="523"/>
            <ac:picMk id="3" creationId="{82C9D7F3-E53D-2E10-BB1A-7A2ACEC17D6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0:28.100" v="129" actId="22"/>
        <pc:sldMkLst>
          <pc:docMk/>
          <pc:sldMk cId="279703136" sldId="524"/>
        </pc:sldMkLst>
        <pc:picChg chg="add">
          <ac:chgData name="Sinclair, Darrin J CIV DLA LOGISTICS OPERATIONS (USA)" userId="2b7425f9-59c9-48fd-be71-9dce35f2164c" providerId="ADAL" clId="{1B498BFF-2333-4E06-8C77-EC012CE6F3AE}" dt="2022-12-15T16:00:28.100" v="129" actId="22"/>
          <ac:picMkLst>
            <pc:docMk/>
            <pc:sldMk cId="279703136" sldId="524"/>
            <ac:picMk id="3" creationId="{44DCE733-13C8-5BB4-7299-BE16500AE61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0:56.057" v="130" actId="22"/>
        <pc:sldMkLst>
          <pc:docMk/>
          <pc:sldMk cId="1443799174" sldId="525"/>
        </pc:sldMkLst>
        <pc:picChg chg="add">
          <ac:chgData name="Sinclair, Darrin J CIV DLA LOGISTICS OPERATIONS (USA)" userId="2b7425f9-59c9-48fd-be71-9dce35f2164c" providerId="ADAL" clId="{1B498BFF-2333-4E06-8C77-EC012CE6F3AE}" dt="2022-12-15T16:00:56.057" v="130" actId="22"/>
          <ac:picMkLst>
            <pc:docMk/>
            <pc:sldMk cId="1443799174" sldId="525"/>
            <ac:picMk id="3" creationId="{AB58E8D6-A401-C213-9C26-4BDF152C2D4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1:16.212" v="131" actId="22"/>
        <pc:sldMkLst>
          <pc:docMk/>
          <pc:sldMk cId="2300330698" sldId="526"/>
        </pc:sldMkLst>
        <pc:picChg chg="add">
          <ac:chgData name="Sinclair, Darrin J CIV DLA LOGISTICS OPERATIONS (USA)" userId="2b7425f9-59c9-48fd-be71-9dce35f2164c" providerId="ADAL" clId="{1B498BFF-2333-4E06-8C77-EC012CE6F3AE}" dt="2022-12-15T16:01:16.212" v="131" actId="22"/>
          <ac:picMkLst>
            <pc:docMk/>
            <pc:sldMk cId="2300330698" sldId="526"/>
            <ac:picMk id="3" creationId="{4054D781-F262-68D1-BCCC-32BA91C0FE1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1:29.949" v="132" actId="22"/>
        <pc:sldMkLst>
          <pc:docMk/>
          <pc:sldMk cId="742749519" sldId="527"/>
        </pc:sldMkLst>
        <pc:picChg chg="add">
          <ac:chgData name="Sinclair, Darrin J CIV DLA LOGISTICS OPERATIONS (USA)" userId="2b7425f9-59c9-48fd-be71-9dce35f2164c" providerId="ADAL" clId="{1B498BFF-2333-4E06-8C77-EC012CE6F3AE}" dt="2022-12-15T16:01:29.949" v="132" actId="22"/>
          <ac:picMkLst>
            <pc:docMk/>
            <pc:sldMk cId="742749519" sldId="527"/>
            <ac:picMk id="3" creationId="{F6B4FBD4-3839-1D39-8BEA-E5161736895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1:46.448" v="133" actId="22"/>
        <pc:sldMkLst>
          <pc:docMk/>
          <pc:sldMk cId="1401853328" sldId="528"/>
        </pc:sldMkLst>
        <pc:picChg chg="add">
          <ac:chgData name="Sinclair, Darrin J CIV DLA LOGISTICS OPERATIONS (USA)" userId="2b7425f9-59c9-48fd-be71-9dce35f2164c" providerId="ADAL" clId="{1B498BFF-2333-4E06-8C77-EC012CE6F3AE}" dt="2022-12-15T16:01:46.448" v="133" actId="22"/>
          <ac:picMkLst>
            <pc:docMk/>
            <pc:sldMk cId="1401853328" sldId="528"/>
            <ac:picMk id="3" creationId="{F582A050-DCB3-5D8F-7E92-0829CAD5C21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2:03.122" v="134" actId="22"/>
        <pc:sldMkLst>
          <pc:docMk/>
          <pc:sldMk cId="2824716610" sldId="529"/>
        </pc:sldMkLst>
        <pc:picChg chg="add">
          <ac:chgData name="Sinclair, Darrin J CIV DLA LOGISTICS OPERATIONS (USA)" userId="2b7425f9-59c9-48fd-be71-9dce35f2164c" providerId="ADAL" clId="{1B498BFF-2333-4E06-8C77-EC012CE6F3AE}" dt="2022-12-15T16:02:03.122" v="134" actId="22"/>
          <ac:picMkLst>
            <pc:docMk/>
            <pc:sldMk cId="2824716610" sldId="529"/>
            <ac:picMk id="3" creationId="{493B1CFD-A8B4-ACAC-9A30-F499E65391A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2:18.207" v="135" actId="22"/>
        <pc:sldMkLst>
          <pc:docMk/>
          <pc:sldMk cId="828347669" sldId="530"/>
        </pc:sldMkLst>
        <pc:picChg chg="add">
          <ac:chgData name="Sinclair, Darrin J CIV DLA LOGISTICS OPERATIONS (USA)" userId="2b7425f9-59c9-48fd-be71-9dce35f2164c" providerId="ADAL" clId="{1B498BFF-2333-4E06-8C77-EC012CE6F3AE}" dt="2022-12-15T16:02:18.207" v="135" actId="22"/>
          <ac:picMkLst>
            <pc:docMk/>
            <pc:sldMk cId="828347669" sldId="530"/>
            <ac:picMk id="3" creationId="{AF601C60-DCB9-B504-DB5D-6804EBB90C4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2:31.298" v="136" actId="22"/>
        <pc:sldMkLst>
          <pc:docMk/>
          <pc:sldMk cId="3064793725" sldId="531"/>
        </pc:sldMkLst>
        <pc:picChg chg="add">
          <ac:chgData name="Sinclair, Darrin J CIV DLA LOGISTICS OPERATIONS (USA)" userId="2b7425f9-59c9-48fd-be71-9dce35f2164c" providerId="ADAL" clId="{1B498BFF-2333-4E06-8C77-EC012CE6F3AE}" dt="2022-12-15T16:02:31.298" v="136" actId="22"/>
          <ac:picMkLst>
            <pc:docMk/>
            <pc:sldMk cId="3064793725" sldId="531"/>
            <ac:picMk id="3" creationId="{F9254AB0-95F0-8306-BBE4-AAB504F07BC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2:44.476" v="137" actId="22"/>
        <pc:sldMkLst>
          <pc:docMk/>
          <pc:sldMk cId="1292809119" sldId="532"/>
        </pc:sldMkLst>
        <pc:picChg chg="add">
          <ac:chgData name="Sinclair, Darrin J CIV DLA LOGISTICS OPERATIONS (USA)" userId="2b7425f9-59c9-48fd-be71-9dce35f2164c" providerId="ADAL" clId="{1B498BFF-2333-4E06-8C77-EC012CE6F3AE}" dt="2022-12-15T16:02:44.476" v="137" actId="22"/>
          <ac:picMkLst>
            <pc:docMk/>
            <pc:sldMk cId="1292809119" sldId="532"/>
            <ac:picMk id="3" creationId="{54B01C9F-B7B3-EEA8-DEB2-AE31972D66D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3:28.315" v="138" actId="22"/>
        <pc:sldMkLst>
          <pc:docMk/>
          <pc:sldMk cId="3140889181" sldId="533"/>
        </pc:sldMkLst>
        <pc:picChg chg="add">
          <ac:chgData name="Sinclair, Darrin J CIV DLA LOGISTICS OPERATIONS (USA)" userId="2b7425f9-59c9-48fd-be71-9dce35f2164c" providerId="ADAL" clId="{1B498BFF-2333-4E06-8C77-EC012CE6F3AE}" dt="2022-12-15T16:03:28.315" v="138" actId="22"/>
          <ac:picMkLst>
            <pc:docMk/>
            <pc:sldMk cId="3140889181" sldId="533"/>
            <ac:picMk id="3" creationId="{79A4B461-6529-76C2-E732-06C94F6C8FD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3:45.174" v="139" actId="22"/>
        <pc:sldMkLst>
          <pc:docMk/>
          <pc:sldMk cId="1154610827" sldId="534"/>
        </pc:sldMkLst>
        <pc:picChg chg="add">
          <ac:chgData name="Sinclair, Darrin J CIV DLA LOGISTICS OPERATIONS (USA)" userId="2b7425f9-59c9-48fd-be71-9dce35f2164c" providerId="ADAL" clId="{1B498BFF-2333-4E06-8C77-EC012CE6F3AE}" dt="2022-12-15T16:03:45.174" v="139" actId="22"/>
          <ac:picMkLst>
            <pc:docMk/>
            <pc:sldMk cId="1154610827" sldId="534"/>
            <ac:picMk id="3" creationId="{90C5F475-C4E6-12DE-FC23-D16272052A3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4:15.569" v="140" actId="22"/>
        <pc:sldMkLst>
          <pc:docMk/>
          <pc:sldMk cId="682075331" sldId="535"/>
        </pc:sldMkLst>
        <pc:picChg chg="add">
          <ac:chgData name="Sinclair, Darrin J CIV DLA LOGISTICS OPERATIONS (USA)" userId="2b7425f9-59c9-48fd-be71-9dce35f2164c" providerId="ADAL" clId="{1B498BFF-2333-4E06-8C77-EC012CE6F3AE}" dt="2022-12-15T16:04:15.569" v="140" actId="22"/>
          <ac:picMkLst>
            <pc:docMk/>
            <pc:sldMk cId="682075331" sldId="535"/>
            <ac:picMk id="3" creationId="{BD1E2F34-6B23-AF3E-3D32-0C87DDB1B30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4:29.161" v="141" actId="22"/>
        <pc:sldMkLst>
          <pc:docMk/>
          <pc:sldMk cId="2287004912" sldId="536"/>
        </pc:sldMkLst>
        <pc:picChg chg="add">
          <ac:chgData name="Sinclair, Darrin J CIV DLA LOGISTICS OPERATIONS (USA)" userId="2b7425f9-59c9-48fd-be71-9dce35f2164c" providerId="ADAL" clId="{1B498BFF-2333-4E06-8C77-EC012CE6F3AE}" dt="2022-12-15T16:04:29.161" v="141" actId="22"/>
          <ac:picMkLst>
            <pc:docMk/>
            <pc:sldMk cId="2287004912" sldId="536"/>
            <ac:picMk id="3" creationId="{E7B81A91-3E49-3BD8-5954-F0A36C2EA6C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4:47.308" v="142" actId="22"/>
        <pc:sldMkLst>
          <pc:docMk/>
          <pc:sldMk cId="725153675" sldId="537"/>
        </pc:sldMkLst>
        <pc:picChg chg="add">
          <ac:chgData name="Sinclair, Darrin J CIV DLA LOGISTICS OPERATIONS (USA)" userId="2b7425f9-59c9-48fd-be71-9dce35f2164c" providerId="ADAL" clId="{1B498BFF-2333-4E06-8C77-EC012CE6F3AE}" dt="2022-12-15T16:04:47.308" v="142" actId="22"/>
          <ac:picMkLst>
            <pc:docMk/>
            <pc:sldMk cId="725153675" sldId="537"/>
            <ac:picMk id="3" creationId="{F435E534-2960-C56C-CD63-DC567473EB6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4:59.991" v="143" actId="22"/>
        <pc:sldMkLst>
          <pc:docMk/>
          <pc:sldMk cId="3408996764" sldId="538"/>
        </pc:sldMkLst>
        <pc:picChg chg="add">
          <ac:chgData name="Sinclair, Darrin J CIV DLA LOGISTICS OPERATIONS (USA)" userId="2b7425f9-59c9-48fd-be71-9dce35f2164c" providerId="ADAL" clId="{1B498BFF-2333-4E06-8C77-EC012CE6F3AE}" dt="2022-12-15T16:04:59.991" v="143" actId="22"/>
          <ac:picMkLst>
            <pc:docMk/>
            <pc:sldMk cId="3408996764" sldId="538"/>
            <ac:picMk id="3" creationId="{A1B20830-EDEF-80A8-8CC3-0A7B4A8CDEF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5:13.122" v="144" actId="22"/>
        <pc:sldMkLst>
          <pc:docMk/>
          <pc:sldMk cId="998661970" sldId="539"/>
        </pc:sldMkLst>
        <pc:picChg chg="add">
          <ac:chgData name="Sinclair, Darrin J CIV DLA LOGISTICS OPERATIONS (USA)" userId="2b7425f9-59c9-48fd-be71-9dce35f2164c" providerId="ADAL" clId="{1B498BFF-2333-4E06-8C77-EC012CE6F3AE}" dt="2022-12-15T16:05:13.122" v="144" actId="22"/>
          <ac:picMkLst>
            <pc:docMk/>
            <pc:sldMk cId="998661970" sldId="539"/>
            <ac:picMk id="3" creationId="{CA71115F-6490-7298-1434-F8AB265A3F6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5:26.822" v="145" actId="22"/>
        <pc:sldMkLst>
          <pc:docMk/>
          <pc:sldMk cId="4155997271" sldId="540"/>
        </pc:sldMkLst>
        <pc:picChg chg="add">
          <ac:chgData name="Sinclair, Darrin J CIV DLA LOGISTICS OPERATIONS (USA)" userId="2b7425f9-59c9-48fd-be71-9dce35f2164c" providerId="ADAL" clId="{1B498BFF-2333-4E06-8C77-EC012CE6F3AE}" dt="2022-12-15T16:05:26.822" v="145" actId="22"/>
          <ac:picMkLst>
            <pc:docMk/>
            <pc:sldMk cId="4155997271" sldId="540"/>
            <ac:picMk id="3" creationId="{A97FEECE-3B9A-03D4-D1A5-5E084E54CC7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5:53.509" v="146" actId="22"/>
        <pc:sldMkLst>
          <pc:docMk/>
          <pc:sldMk cId="4151742868" sldId="541"/>
        </pc:sldMkLst>
        <pc:picChg chg="add">
          <ac:chgData name="Sinclair, Darrin J CIV DLA LOGISTICS OPERATIONS (USA)" userId="2b7425f9-59c9-48fd-be71-9dce35f2164c" providerId="ADAL" clId="{1B498BFF-2333-4E06-8C77-EC012CE6F3AE}" dt="2022-12-15T16:05:53.509" v="146" actId="22"/>
          <ac:picMkLst>
            <pc:docMk/>
            <pc:sldMk cId="4151742868" sldId="541"/>
            <ac:picMk id="3" creationId="{B1898FAE-1E83-3B18-303B-C655FCE0E086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6:08.055" v="147" actId="22"/>
        <pc:sldMkLst>
          <pc:docMk/>
          <pc:sldMk cId="889072365" sldId="542"/>
        </pc:sldMkLst>
        <pc:picChg chg="add">
          <ac:chgData name="Sinclair, Darrin J CIV DLA LOGISTICS OPERATIONS (USA)" userId="2b7425f9-59c9-48fd-be71-9dce35f2164c" providerId="ADAL" clId="{1B498BFF-2333-4E06-8C77-EC012CE6F3AE}" dt="2022-12-15T16:06:08.055" v="147" actId="22"/>
          <ac:picMkLst>
            <pc:docMk/>
            <pc:sldMk cId="889072365" sldId="542"/>
            <ac:picMk id="3" creationId="{6D0E202B-C513-E352-0510-C1BBD3211450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6:20.459" v="148" actId="22"/>
        <pc:sldMkLst>
          <pc:docMk/>
          <pc:sldMk cId="580584790" sldId="543"/>
        </pc:sldMkLst>
        <pc:picChg chg="add">
          <ac:chgData name="Sinclair, Darrin J CIV DLA LOGISTICS OPERATIONS (USA)" userId="2b7425f9-59c9-48fd-be71-9dce35f2164c" providerId="ADAL" clId="{1B498BFF-2333-4E06-8C77-EC012CE6F3AE}" dt="2022-12-15T16:06:20.459" v="148" actId="22"/>
          <ac:picMkLst>
            <pc:docMk/>
            <pc:sldMk cId="580584790" sldId="543"/>
            <ac:picMk id="3" creationId="{9AB44A2A-5D92-C2EE-7166-06AAFB17842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6:34.159" v="149" actId="22"/>
        <pc:sldMkLst>
          <pc:docMk/>
          <pc:sldMk cId="2122155709" sldId="544"/>
        </pc:sldMkLst>
        <pc:picChg chg="add">
          <ac:chgData name="Sinclair, Darrin J CIV DLA LOGISTICS OPERATIONS (USA)" userId="2b7425f9-59c9-48fd-be71-9dce35f2164c" providerId="ADAL" clId="{1B498BFF-2333-4E06-8C77-EC012CE6F3AE}" dt="2022-12-15T16:06:34.159" v="149" actId="22"/>
          <ac:picMkLst>
            <pc:docMk/>
            <pc:sldMk cId="2122155709" sldId="544"/>
            <ac:picMk id="3" creationId="{2A795C86-658E-A014-9347-E333C361054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6:48.076" v="150" actId="22"/>
        <pc:sldMkLst>
          <pc:docMk/>
          <pc:sldMk cId="2667053370" sldId="545"/>
        </pc:sldMkLst>
        <pc:picChg chg="add">
          <ac:chgData name="Sinclair, Darrin J CIV DLA LOGISTICS OPERATIONS (USA)" userId="2b7425f9-59c9-48fd-be71-9dce35f2164c" providerId="ADAL" clId="{1B498BFF-2333-4E06-8C77-EC012CE6F3AE}" dt="2022-12-15T16:06:48.076" v="150" actId="22"/>
          <ac:picMkLst>
            <pc:docMk/>
            <pc:sldMk cId="2667053370" sldId="545"/>
            <ac:picMk id="3" creationId="{F55CF06D-822E-79A0-2379-7FEF3D7EE00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7:02.151" v="151" actId="22"/>
        <pc:sldMkLst>
          <pc:docMk/>
          <pc:sldMk cId="3341999668" sldId="546"/>
        </pc:sldMkLst>
        <pc:picChg chg="add">
          <ac:chgData name="Sinclair, Darrin J CIV DLA LOGISTICS OPERATIONS (USA)" userId="2b7425f9-59c9-48fd-be71-9dce35f2164c" providerId="ADAL" clId="{1B498BFF-2333-4E06-8C77-EC012CE6F3AE}" dt="2022-12-15T16:07:02.151" v="151" actId="22"/>
          <ac:picMkLst>
            <pc:docMk/>
            <pc:sldMk cId="3341999668" sldId="546"/>
            <ac:picMk id="3" creationId="{8370B18A-2B6F-F016-EED1-E536CF4B682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7:49.192" v="152" actId="22"/>
        <pc:sldMkLst>
          <pc:docMk/>
          <pc:sldMk cId="1472280539" sldId="547"/>
        </pc:sldMkLst>
        <pc:picChg chg="add">
          <ac:chgData name="Sinclair, Darrin J CIV DLA LOGISTICS OPERATIONS (USA)" userId="2b7425f9-59c9-48fd-be71-9dce35f2164c" providerId="ADAL" clId="{1B498BFF-2333-4E06-8C77-EC012CE6F3AE}" dt="2022-12-15T16:07:49.192" v="152" actId="22"/>
          <ac:picMkLst>
            <pc:docMk/>
            <pc:sldMk cId="1472280539" sldId="547"/>
            <ac:picMk id="3" creationId="{47DEFBEC-F163-3828-472D-A60F655756E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08:02.754" v="153" actId="22"/>
        <pc:sldMkLst>
          <pc:docMk/>
          <pc:sldMk cId="2607332601" sldId="548"/>
        </pc:sldMkLst>
        <pc:picChg chg="add">
          <ac:chgData name="Sinclair, Darrin J CIV DLA LOGISTICS OPERATIONS (USA)" userId="2b7425f9-59c9-48fd-be71-9dce35f2164c" providerId="ADAL" clId="{1B498BFF-2333-4E06-8C77-EC012CE6F3AE}" dt="2022-12-15T16:08:02.754" v="153" actId="22"/>
          <ac:picMkLst>
            <pc:docMk/>
            <pc:sldMk cId="2607332601" sldId="548"/>
            <ac:picMk id="3" creationId="{CC46D90A-CA01-0DC1-5B34-2E869D57E421}"/>
          </ac:picMkLst>
        </pc:picChg>
      </pc:sldChg>
      <pc:sldChg chg="addSp delSp add mod">
        <pc:chgData name="Sinclair, Darrin J CIV DLA LOGISTICS OPERATIONS (USA)" userId="2b7425f9-59c9-48fd-be71-9dce35f2164c" providerId="ADAL" clId="{1B498BFF-2333-4E06-8C77-EC012CE6F3AE}" dt="2022-12-15T16:09:51.250" v="156" actId="22"/>
        <pc:sldMkLst>
          <pc:docMk/>
          <pc:sldMk cId="438133362" sldId="549"/>
        </pc:sldMkLst>
        <pc:picChg chg="add del">
          <ac:chgData name="Sinclair, Darrin J CIV DLA LOGISTICS OPERATIONS (USA)" userId="2b7425f9-59c9-48fd-be71-9dce35f2164c" providerId="ADAL" clId="{1B498BFF-2333-4E06-8C77-EC012CE6F3AE}" dt="2022-12-15T16:09:42.208" v="155" actId="478"/>
          <ac:picMkLst>
            <pc:docMk/>
            <pc:sldMk cId="438133362" sldId="549"/>
            <ac:picMk id="3" creationId="{02417125-894B-413E-B431-E26A2EB35400}"/>
          </ac:picMkLst>
        </pc:picChg>
        <pc:picChg chg="add">
          <ac:chgData name="Sinclair, Darrin J CIV DLA LOGISTICS OPERATIONS (USA)" userId="2b7425f9-59c9-48fd-be71-9dce35f2164c" providerId="ADAL" clId="{1B498BFF-2333-4E06-8C77-EC012CE6F3AE}" dt="2022-12-15T16:09:51.250" v="156" actId="22"/>
          <ac:picMkLst>
            <pc:docMk/>
            <pc:sldMk cId="438133362" sldId="549"/>
            <ac:picMk id="5" creationId="{D0789A1E-BEB5-55A7-F4DB-45D800284927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0:25.067" v="157" actId="22"/>
        <pc:sldMkLst>
          <pc:docMk/>
          <pc:sldMk cId="500964530" sldId="550"/>
        </pc:sldMkLst>
        <pc:picChg chg="add">
          <ac:chgData name="Sinclair, Darrin J CIV DLA LOGISTICS OPERATIONS (USA)" userId="2b7425f9-59c9-48fd-be71-9dce35f2164c" providerId="ADAL" clId="{1B498BFF-2333-4E06-8C77-EC012CE6F3AE}" dt="2022-12-15T16:10:25.067" v="157" actId="22"/>
          <ac:picMkLst>
            <pc:docMk/>
            <pc:sldMk cId="500964530" sldId="550"/>
            <ac:picMk id="3" creationId="{02212B00-AA98-EB0A-824D-4B05C83E2CB1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0:38.014" v="158" actId="22"/>
        <pc:sldMkLst>
          <pc:docMk/>
          <pc:sldMk cId="1158398862" sldId="551"/>
        </pc:sldMkLst>
        <pc:picChg chg="add">
          <ac:chgData name="Sinclair, Darrin J CIV DLA LOGISTICS OPERATIONS (USA)" userId="2b7425f9-59c9-48fd-be71-9dce35f2164c" providerId="ADAL" clId="{1B498BFF-2333-4E06-8C77-EC012CE6F3AE}" dt="2022-12-15T16:10:38.014" v="158" actId="22"/>
          <ac:picMkLst>
            <pc:docMk/>
            <pc:sldMk cId="1158398862" sldId="551"/>
            <ac:picMk id="3" creationId="{2F8FCA6E-AD99-916D-BC61-9661CD97E5A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0:55.503" v="159" actId="22"/>
        <pc:sldMkLst>
          <pc:docMk/>
          <pc:sldMk cId="812682056" sldId="552"/>
        </pc:sldMkLst>
        <pc:picChg chg="add">
          <ac:chgData name="Sinclair, Darrin J CIV DLA LOGISTICS OPERATIONS (USA)" userId="2b7425f9-59c9-48fd-be71-9dce35f2164c" providerId="ADAL" clId="{1B498BFF-2333-4E06-8C77-EC012CE6F3AE}" dt="2022-12-15T16:10:55.503" v="159" actId="22"/>
          <ac:picMkLst>
            <pc:docMk/>
            <pc:sldMk cId="812682056" sldId="552"/>
            <ac:picMk id="3" creationId="{0696F91F-C61A-B837-7262-C94FD7406B6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1:08.898" v="160" actId="22"/>
        <pc:sldMkLst>
          <pc:docMk/>
          <pc:sldMk cId="157904234" sldId="553"/>
        </pc:sldMkLst>
        <pc:picChg chg="add">
          <ac:chgData name="Sinclair, Darrin J CIV DLA LOGISTICS OPERATIONS (USA)" userId="2b7425f9-59c9-48fd-be71-9dce35f2164c" providerId="ADAL" clId="{1B498BFF-2333-4E06-8C77-EC012CE6F3AE}" dt="2022-12-15T16:11:08.898" v="160" actId="22"/>
          <ac:picMkLst>
            <pc:docMk/>
            <pc:sldMk cId="157904234" sldId="553"/>
            <ac:picMk id="3" creationId="{5F612004-2D2C-7BE9-5A28-03871FDD8D0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1:23.722" v="161" actId="22"/>
        <pc:sldMkLst>
          <pc:docMk/>
          <pc:sldMk cId="3018617547" sldId="554"/>
        </pc:sldMkLst>
        <pc:picChg chg="add">
          <ac:chgData name="Sinclair, Darrin J CIV DLA LOGISTICS OPERATIONS (USA)" userId="2b7425f9-59c9-48fd-be71-9dce35f2164c" providerId="ADAL" clId="{1B498BFF-2333-4E06-8C77-EC012CE6F3AE}" dt="2022-12-15T16:11:23.722" v="161" actId="22"/>
          <ac:picMkLst>
            <pc:docMk/>
            <pc:sldMk cId="3018617547" sldId="554"/>
            <ac:picMk id="3" creationId="{31AAB74A-F359-94A1-670B-FD6ECF4EDFA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3:29.065" v="169" actId="22"/>
        <pc:sldMkLst>
          <pc:docMk/>
          <pc:sldMk cId="52605649" sldId="555"/>
        </pc:sldMkLst>
        <pc:picChg chg="add">
          <ac:chgData name="Sinclair, Darrin J CIV DLA LOGISTICS OPERATIONS (USA)" userId="2b7425f9-59c9-48fd-be71-9dce35f2164c" providerId="ADAL" clId="{1B498BFF-2333-4E06-8C77-EC012CE6F3AE}" dt="2022-12-15T16:13:29.065" v="169" actId="22"/>
          <ac:picMkLst>
            <pc:docMk/>
            <pc:sldMk cId="52605649" sldId="555"/>
            <ac:picMk id="3" creationId="{1ADFDCB3-4386-BA62-7F00-9371F33F01C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3:44.433" v="170" actId="22"/>
        <pc:sldMkLst>
          <pc:docMk/>
          <pc:sldMk cId="2874748591" sldId="556"/>
        </pc:sldMkLst>
        <pc:picChg chg="add">
          <ac:chgData name="Sinclair, Darrin J CIV DLA LOGISTICS OPERATIONS (USA)" userId="2b7425f9-59c9-48fd-be71-9dce35f2164c" providerId="ADAL" clId="{1B498BFF-2333-4E06-8C77-EC012CE6F3AE}" dt="2022-12-15T16:13:44.433" v="170" actId="22"/>
          <ac:picMkLst>
            <pc:docMk/>
            <pc:sldMk cId="2874748591" sldId="556"/>
            <ac:picMk id="3" creationId="{926E5B7B-2DB2-EE8E-A905-BCC420BE82C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3:56.675" v="171" actId="22"/>
        <pc:sldMkLst>
          <pc:docMk/>
          <pc:sldMk cId="1897513562" sldId="557"/>
        </pc:sldMkLst>
        <pc:picChg chg="add">
          <ac:chgData name="Sinclair, Darrin J CIV DLA LOGISTICS OPERATIONS (USA)" userId="2b7425f9-59c9-48fd-be71-9dce35f2164c" providerId="ADAL" clId="{1B498BFF-2333-4E06-8C77-EC012CE6F3AE}" dt="2022-12-15T16:13:56.675" v="171" actId="22"/>
          <ac:picMkLst>
            <pc:docMk/>
            <pc:sldMk cId="1897513562" sldId="557"/>
            <ac:picMk id="3" creationId="{9B77C1AF-6F1F-2DDE-BA93-16BAE70D691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4:07.704" v="172" actId="22"/>
        <pc:sldMkLst>
          <pc:docMk/>
          <pc:sldMk cId="589461401" sldId="558"/>
        </pc:sldMkLst>
        <pc:picChg chg="add">
          <ac:chgData name="Sinclair, Darrin J CIV DLA LOGISTICS OPERATIONS (USA)" userId="2b7425f9-59c9-48fd-be71-9dce35f2164c" providerId="ADAL" clId="{1B498BFF-2333-4E06-8C77-EC012CE6F3AE}" dt="2022-12-15T16:14:07.704" v="172" actId="22"/>
          <ac:picMkLst>
            <pc:docMk/>
            <pc:sldMk cId="589461401" sldId="558"/>
            <ac:picMk id="3" creationId="{A95E9114-7A67-1B89-6AFE-C8994F1762C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4:21.355" v="173" actId="22"/>
        <pc:sldMkLst>
          <pc:docMk/>
          <pc:sldMk cId="2477940381" sldId="559"/>
        </pc:sldMkLst>
        <pc:picChg chg="add">
          <ac:chgData name="Sinclair, Darrin J CIV DLA LOGISTICS OPERATIONS (USA)" userId="2b7425f9-59c9-48fd-be71-9dce35f2164c" providerId="ADAL" clId="{1B498BFF-2333-4E06-8C77-EC012CE6F3AE}" dt="2022-12-15T16:14:21.355" v="173" actId="22"/>
          <ac:picMkLst>
            <pc:docMk/>
            <pc:sldMk cId="2477940381" sldId="559"/>
            <ac:picMk id="3" creationId="{A4F8A11D-5AB7-0538-7134-C3CD7A4DA78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4:35.872" v="174" actId="22"/>
        <pc:sldMkLst>
          <pc:docMk/>
          <pc:sldMk cId="1124045417" sldId="560"/>
        </pc:sldMkLst>
        <pc:picChg chg="add">
          <ac:chgData name="Sinclair, Darrin J CIV DLA LOGISTICS OPERATIONS (USA)" userId="2b7425f9-59c9-48fd-be71-9dce35f2164c" providerId="ADAL" clId="{1B498BFF-2333-4E06-8C77-EC012CE6F3AE}" dt="2022-12-15T16:14:35.872" v="174" actId="22"/>
          <ac:picMkLst>
            <pc:docMk/>
            <pc:sldMk cId="1124045417" sldId="560"/>
            <ac:picMk id="3" creationId="{75351E47-2AA0-8F99-365D-0F48ACF5C4B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4:46.660" v="175" actId="22"/>
        <pc:sldMkLst>
          <pc:docMk/>
          <pc:sldMk cId="2381469874" sldId="561"/>
        </pc:sldMkLst>
        <pc:picChg chg="add">
          <ac:chgData name="Sinclair, Darrin J CIV DLA LOGISTICS OPERATIONS (USA)" userId="2b7425f9-59c9-48fd-be71-9dce35f2164c" providerId="ADAL" clId="{1B498BFF-2333-4E06-8C77-EC012CE6F3AE}" dt="2022-12-15T16:14:46.660" v="175" actId="22"/>
          <ac:picMkLst>
            <pc:docMk/>
            <pc:sldMk cId="2381469874" sldId="561"/>
            <ac:picMk id="3" creationId="{32599C8C-C8D9-98A4-196F-38BBEBE2241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4:59.546" v="176" actId="22"/>
        <pc:sldMkLst>
          <pc:docMk/>
          <pc:sldMk cId="2262300876" sldId="562"/>
        </pc:sldMkLst>
        <pc:picChg chg="add">
          <ac:chgData name="Sinclair, Darrin J CIV DLA LOGISTICS OPERATIONS (USA)" userId="2b7425f9-59c9-48fd-be71-9dce35f2164c" providerId="ADAL" clId="{1B498BFF-2333-4E06-8C77-EC012CE6F3AE}" dt="2022-12-15T16:14:59.546" v="176" actId="22"/>
          <ac:picMkLst>
            <pc:docMk/>
            <pc:sldMk cId="2262300876" sldId="562"/>
            <ac:picMk id="3" creationId="{FDBB2911-19E9-872C-AB1F-1ABA59DC9F0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5:12.669" v="177" actId="22"/>
        <pc:sldMkLst>
          <pc:docMk/>
          <pc:sldMk cId="1543360121" sldId="563"/>
        </pc:sldMkLst>
        <pc:picChg chg="add">
          <ac:chgData name="Sinclair, Darrin J CIV DLA LOGISTICS OPERATIONS (USA)" userId="2b7425f9-59c9-48fd-be71-9dce35f2164c" providerId="ADAL" clId="{1B498BFF-2333-4E06-8C77-EC012CE6F3AE}" dt="2022-12-15T16:15:12.669" v="177" actId="22"/>
          <ac:picMkLst>
            <pc:docMk/>
            <pc:sldMk cId="1543360121" sldId="563"/>
            <ac:picMk id="3" creationId="{8E357922-CD67-3584-2E56-FEFA8475577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5:25.912" v="178" actId="22"/>
        <pc:sldMkLst>
          <pc:docMk/>
          <pc:sldMk cId="706356972" sldId="564"/>
        </pc:sldMkLst>
        <pc:picChg chg="add">
          <ac:chgData name="Sinclair, Darrin J CIV DLA LOGISTICS OPERATIONS (USA)" userId="2b7425f9-59c9-48fd-be71-9dce35f2164c" providerId="ADAL" clId="{1B498BFF-2333-4E06-8C77-EC012CE6F3AE}" dt="2022-12-15T16:15:25.912" v="178" actId="22"/>
          <ac:picMkLst>
            <pc:docMk/>
            <pc:sldMk cId="706356972" sldId="564"/>
            <ac:picMk id="3" creationId="{742799AC-C21E-2172-B6F0-0F914C0DCD6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5:37.948" v="179" actId="22"/>
        <pc:sldMkLst>
          <pc:docMk/>
          <pc:sldMk cId="370134793" sldId="565"/>
        </pc:sldMkLst>
        <pc:picChg chg="add">
          <ac:chgData name="Sinclair, Darrin J CIV DLA LOGISTICS OPERATIONS (USA)" userId="2b7425f9-59c9-48fd-be71-9dce35f2164c" providerId="ADAL" clId="{1B498BFF-2333-4E06-8C77-EC012CE6F3AE}" dt="2022-12-15T16:15:37.948" v="179" actId="22"/>
          <ac:picMkLst>
            <pc:docMk/>
            <pc:sldMk cId="370134793" sldId="565"/>
            <ac:picMk id="3" creationId="{D420CC2D-6688-E22C-2248-95CCF7AAFA5D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5:49.824" v="180" actId="22"/>
        <pc:sldMkLst>
          <pc:docMk/>
          <pc:sldMk cId="516437213" sldId="566"/>
        </pc:sldMkLst>
        <pc:picChg chg="add">
          <ac:chgData name="Sinclair, Darrin J CIV DLA LOGISTICS OPERATIONS (USA)" userId="2b7425f9-59c9-48fd-be71-9dce35f2164c" providerId="ADAL" clId="{1B498BFF-2333-4E06-8C77-EC012CE6F3AE}" dt="2022-12-15T16:15:49.824" v="180" actId="22"/>
          <ac:picMkLst>
            <pc:docMk/>
            <pc:sldMk cId="516437213" sldId="566"/>
            <ac:picMk id="3" creationId="{DACB2A42-D021-B004-4C09-ABB76265F13A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6:05.146" v="181" actId="22"/>
        <pc:sldMkLst>
          <pc:docMk/>
          <pc:sldMk cId="2616344893" sldId="567"/>
        </pc:sldMkLst>
        <pc:picChg chg="add">
          <ac:chgData name="Sinclair, Darrin J CIV DLA LOGISTICS OPERATIONS (USA)" userId="2b7425f9-59c9-48fd-be71-9dce35f2164c" providerId="ADAL" clId="{1B498BFF-2333-4E06-8C77-EC012CE6F3AE}" dt="2022-12-15T16:16:05.146" v="181" actId="22"/>
          <ac:picMkLst>
            <pc:docMk/>
            <pc:sldMk cId="2616344893" sldId="567"/>
            <ac:picMk id="3" creationId="{1EE05EEB-FB43-3734-DF25-1C836DC8F03F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6:34.168" v="183" actId="22"/>
        <pc:sldMkLst>
          <pc:docMk/>
          <pc:sldMk cId="2656735212" sldId="568"/>
        </pc:sldMkLst>
        <pc:picChg chg="add">
          <ac:chgData name="Sinclair, Darrin J CIV DLA LOGISTICS OPERATIONS (USA)" userId="2b7425f9-59c9-48fd-be71-9dce35f2164c" providerId="ADAL" clId="{1B498BFF-2333-4E06-8C77-EC012CE6F3AE}" dt="2022-12-15T16:16:34.168" v="183" actId="22"/>
          <ac:picMkLst>
            <pc:docMk/>
            <pc:sldMk cId="2656735212" sldId="568"/>
            <ac:picMk id="3" creationId="{DAC8AB6B-31C7-4F56-0D58-E29A29540D34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7:06.025" v="185" actId="22"/>
        <pc:sldMkLst>
          <pc:docMk/>
          <pc:sldMk cId="4259229411" sldId="569"/>
        </pc:sldMkLst>
        <pc:picChg chg="add">
          <ac:chgData name="Sinclair, Darrin J CIV DLA LOGISTICS OPERATIONS (USA)" userId="2b7425f9-59c9-48fd-be71-9dce35f2164c" providerId="ADAL" clId="{1B498BFF-2333-4E06-8C77-EC012CE6F3AE}" dt="2022-12-15T16:17:06.025" v="185" actId="22"/>
          <ac:picMkLst>
            <pc:docMk/>
            <pc:sldMk cId="4259229411" sldId="569"/>
            <ac:picMk id="3" creationId="{1E3CBCFF-AD2C-0ABD-24DD-FA997F10B9EE}"/>
          </ac:picMkLst>
        </pc:picChg>
      </pc:sldChg>
      <pc:sldChg chg="addSp add mod ord">
        <pc:chgData name="Sinclair, Darrin J CIV DLA LOGISTICS OPERATIONS (USA)" userId="2b7425f9-59c9-48fd-be71-9dce35f2164c" providerId="ADAL" clId="{1B498BFF-2333-4E06-8C77-EC012CE6F3AE}" dt="2022-12-15T16:17:43.312" v="189" actId="22"/>
        <pc:sldMkLst>
          <pc:docMk/>
          <pc:sldMk cId="1364108448" sldId="570"/>
        </pc:sldMkLst>
        <pc:picChg chg="add">
          <ac:chgData name="Sinclair, Darrin J CIV DLA LOGISTICS OPERATIONS (USA)" userId="2b7425f9-59c9-48fd-be71-9dce35f2164c" providerId="ADAL" clId="{1B498BFF-2333-4E06-8C77-EC012CE6F3AE}" dt="2022-12-15T16:17:43.312" v="189" actId="22"/>
          <ac:picMkLst>
            <pc:docMk/>
            <pc:sldMk cId="1364108448" sldId="570"/>
            <ac:picMk id="3" creationId="{23B25F51-7EE9-DA89-8282-F3FF31DC457E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7:19.696" v="186" actId="22"/>
        <pc:sldMkLst>
          <pc:docMk/>
          <pc:sldMk cId="3076527553" sldId="571"/>
        </pc:sldMkLst>
        <pc:picChg chg="add">
          <ac:chgData name="Sinclair, Darrin J CIV DLA LOGISTICS OPERATIONS (USA)" userId="2b7425f9-59c9-48fd-be71-9dce35f2164c" providerId="ADAL" clId="{1B498BFF-2333-4E06-8C77-EC012CE6F3AE}" dt="2022-12-15T16:17:19.696" v="186" actId="22"/>
          <ac:picMkLst>
            <pc:docMk/>
            <pc:sldMk cId="3076527553" sldId="571"/>
            <ac:picMk id="3" creationId="{DE4ED8E2-FB7B-D35A-B782-97DF80119D6B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7:58.307" v="190" actId="22"/>
        <pc:sldMkLst>
          <pc:docMk/>
          <pc:sldMk cId="3165673207" sldId="572"/>
        </pc:sldMkLst>
        <pc:picChg chg="add">
          <ac:chgData name="Sinclair, Darrin J CIV DLA LOGISTICS OPERATIONS (USA)" userId="2b7425f9-59c9-48fd-be71-9dce35f2164c" providerId="ADAL" clId="{1B498BFF-2333-4E06-8C77-EC012CE6F3AE}" dt="2022-12-15T16:17:58.307" v="190" actId="22"/>
          <ac:picMkLst>
            <pc:docMk/>
            <pc:sldMk cId="3165673207" sldId="572"/>
            <ac:picMk id="3" creationId="{0AEBB6A2-103D-99B7-3915-80E6DF3D8A65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8:20.097" v="191" actId="22"/>
        <pc:sldMkLst>
          <pc:docMk/>
          <pc:sldMk cId="3650588460" sldId="573"/>
        </pc:sldMkLst>
        <pc:picChg chg="add">
          <ac:chgData name="Sinclair, Darrin J CIV DLA LOGISTICS OPERATIONS (USA)" userId="2b7425f9-59c9-48fd-be71-9dce35f2164c" providerId="ADAL" clId="{1B498BFF-2333-4E06-8C77-EC012CE6F3AE}" dt="2022-12-15T16:18:20.097" v="191" actId="22"/>
          <ac:picMkLst>
            <pc:docMk/>
            <pc:sldMk cId="3650588460" sldId="573"/>
            <ac:picMk id="3" creationId="{E7B1AC59-226B-4DD8-283E-450EA3048A1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8:32.628" v="192" actId="22"/>
        <pc:sldMkLst>
          <pc:docMk/>
          <pc:sldMk cId="1624247248" sldId="574"/>
        </pc:sldMkLst>
        <pc:picChg chg="add">
          <ac:chgData name="Sinclair, Darrin J CIV DLA LOGISTICS OPERATIONS (USA)" userId="2b7425f9-59c9-48fd-be71-9dce35f2164c" providerId="ADAL" clId="{1B498BFF-2333-4E06-8C77-EC012CE6F3AE}" dt="2022-12-15T16:18:32.628" v="192" actId="22"/>
          <ac:picMkLst>
            <pc:docMk/>
            <pc:sldMk cId="1624247248" sldId="574"/>
            <ac:picMk id="3" creationId="{B1A3493E-796B-C7DE-96E9-0C82DCEAC1E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8:59.435" v="193" actId="22"/>
        <pc:sldMkLst>
          <pc:docMk/>
          <pc:sldMk cId="3927482252" sldId="575"/>
        </pc:sldMkLst>
        <pc:picChg chg="add">
          <ac:chgData name="Sinclair, Darrin J CIV DLA LOGISTICS OPERATIONS (USA)" userId="2b7425f9-59c9-48fd-be71-9dce35f2164c" providerId="ADAL" clId="{1B498BFF-2333-4E06-8C77-EC012CE6F3AE}" dt="2022-12-15T16:18:59.435" v="193" actId="22"/>
          <ac:picMkLst>
            <pc:docMk/>
            <pc:sldMk cId="3927482252" sldId="575"/>
            <ac:picMk id="3" creationId="{EFF9E966-464F-E2B1-D9AD-28511798266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9:27.502" v="195" actId="22"/>
        <pc:sldMkLst>
          <pc:docMk/>
          <pc:sldMk cId="330515870" sldId="576"/>
        </pc:sldMkLst>
        <pc:picChg chg="add">
          <ac:chgData name="Sinclair, Darrin J CIV DLA LOGISTICS OPERATIONS (USA)" userId="2b7425f9-59c9-48fd-be71-9dce35f2164c" providerId="ADAL" clId="{1B498BFF-2333-4E06-8C77-EC012CE6F3AE}" dt="2022-12-15T16:19:27.502" v="195" actId="22"/>
          <ac:picMkLst>
            <pc:docMk/>
            <pc:sldMk cId="330515870" sldId="576"/>
            <ac:picMk id="3" creationId="{6E73C35B-A495-CCDA-4AD3-E9308F0CDA7C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19:54.684" v="196" actId="22"/>
        <pc:sldMkLst>
          <pc:docMk/>
          <pc:sldMk cId="3644980698" sldId="577"/>
        </pc:sldMkLst>
        <pc:picChg chg="add">
          <ac:chgData name="Sinclair, Darrin J CIV DLA LOGISTICS OPERATIONS (USA)" userId="2b7425f9-59c9-48fd-be71-9dce35f2164c" providerId="ADAL" clId="{1B498BFF-2333-4E06-8C77-EC012CE6F3AE}" dt="2022-12-15T16:19:54.684" v="196" actId="22"/>
          <ac:picMkLst>
            <pc:docMk/>
            <pc:sldMk cId="3644980698" sldId="577"/>
            <ac:picMk id="3" creationId="{FEDD3827-2E4B-5D52-88D2-F0B6F9FFA309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20:13.953" v="197" actId="22"/>
        <pc:sldMkLst>
          <pc:docMk/>
          <pc:sldMk cId="2638474109" sldId="578"/>
        </pc:sldMkLst>
        <pc:picChg chg="add">
          <ac:chgData name="Sinclair, Darrin J CIV DLA LOGISTICS OPERATIONS (USA)" userId="2b7425f9-59c9-48fd-be71-9dce35f2164c" providerId="ADAL" clId="{1B498BFF-2333-4E06-8C77-EC012CE6F3AE}" dt="2022-12-15T16:20:13.953" v="197" actId="22"/>
          <ac:picMkLst>
            <pc:docMk/>
            <pc:sldMk cId="2638474109" sldId="578"/>
            <ac:picMk id="3" creationId="{0F728E5E-70CC-0CCA-BD99-C520A7BF0173}"/>
          </ac:picMkLst>
        </pc:picChg>
      </pc:sldChg>
      <pc:sldChg chg="addSp add mod">
        <pc:chgData name="Sinclair, Darrin J CIV DLA LOGISTICS OPERATIONS (USA)" userId="2b7425f9-59c9-48fd-be71-9dce35f2164c" providerId="ADAL" clId="{1B498BFF-2333-4E06-8C77-EC012CE6F3AE}" dt="2022-12-15T16:20:51.758" v="198" actId="22"/>
        <pc:sldMkLst>
          <pc:docMk/>
          <pc:sldMk cId="3969951256" sldId="579"/>
        </pc:sldMkLst>
        <pc:picChg chg="add">
          <ac:chgData name="Sinclair, Darrin J CIV DLA LOGISTICS OPERATIONS (USA)" userId="2b7425f9-59c9-48fd-be71-9dce35f2164c" providerId="ADAL" clId="{1B498BFF-2333-4E06-8C77-EC012CE6F3AE}" dt="2022-12-15T16:20:51.758" v="198" actId="22"/>
          <ac:picMkLst>
            <pc:docMk/>
            <pc:sldMk cId="3969951256" sldId="579"/>
            <ac:picMk id="3" creationId="{BF2FED5C-7E92-98C5-F297-C02E3A295724}"/>
          </ac:picMkLst>
        </pc:picChg>
      </pc:sldChg>
      <pc:sldChg chg="addSp modSp add mod">
        <pc:chgData name="Sinclair, Darrin J CIV DLA LOGISTICS OPERATIONS (USA)" userId="2b7425f9-59c9-48fd-be71-9dce35f2164c" providerId="ADAL" clId="{1B498BFF-2333-4E06-8C77-EC012CE6F3AE}" dt="2022-12-15T16:23:23.650" v="228" actId="1036"/>
        <pc:sldMkLst>
          <pc:docMk/>
          <pc:sldMk cId="4121039586" sldId="580"/>
        </pc:sldMkLst>
        <pc:spChg chg="add mod">
          <ac:chgData name="Sinclair, Darrin J CIV DLA LOGISTICS OPERATIONS (USA)" userId="2b7425f9-59c9-48fd-be71-9dce35f2164c" providerId="ADAL" clId="{1B498BFF-2333-4E06-8C77-EC012CE6F3AE}" dt="2022-12-15T16:23:23.650" v="228" actId="1036"/>
          <ac:spMkLst>
            <pc:docMk/>
            <pc:sldMk cId="4121039586" sldId="580"/>
            <ac:spMk id="5" creationId="{4C87DE40-8720-FC9D-C4C5-8D1F8B50DA23}"/>
          </ac:spMkLst>
        </pc:spChg>
        <pc:picChg chg="add">
          <ac:chgData name="Sinclair, Darrin J CIV DLA LOGISTICS OPERATIONS (USA)" userId="2b7425f9-59c9-48fd-be71-9dce35f2164c" providerId="ADAL" clId="{1B498BFF-2333-4E06-8C77-EC012CE6F3AE}" dt="2022-12-15T16:21:06.736" v="199" actId="22"/>
          <ac:picMkLst>
            <pc:docMk/>
            <pc:sldMk cId="4121039586" sldId="580"/>
            <ac:picMk id="3" creationId="{93AF97ED-FD95-1B2F-A551-6BD79C2B26C1}"/>
          </ac:picMkLst>
        </pc:picChg>
        <pc:picChg chg="add mod">
          <ac:chgData name="Sinclair, Darrin J CIV DLA LOGISTICS OPERATIONS (USA)" userId="2b7425f9-59c9-48fd-be71-9dce35f2164c" providerId="ADAL" clId="{1B498BFF-2333-4E06-8C77-EC012CE6F3AE}" dt="2022-12-15T16:22:44.624" v="211" actId="1035"/>
          <ac:picMkLst>
            <pc:docMk/>
            <pc:sldMk cId="4121039586" sldId="580"/>
            <ac:picMk id="4" creationId="{55D8C608-AE27-2E03-1CEC-311F12C00097}"/>
          </ac:picMkLst>
        </pc:picChg>
      </pc:sldChg>
      <pc:sldChg chg="add del">
        <pc:chgData name="Sinclair, Darrin J CIV DLA LOGISTICS OPERATIONS (USA)" userId="2b7425f9-59c9-48fd-be71-9dce35f2164c" providerId="ADAL" clId="{1B498BFF-2333-4E06-8C77-EC012CE6F3AE}" dt="2022-12-15T16:21:30.379" v="200" actId="47"/>
        <pc:sldMkLst>
          <pc:docMk/>
          <pc:sldMk cId="1358261970" sldId="5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5764-3113-48E8-6398-B123490AC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D0EB6-5B43-D10F-F5C3-29655EAB5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13AD6-2A42-73B8-680E-2E35E09E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5D721-7526-0584-D834-F761B493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8086F-5DC6-61B0-4C62-01ED13E7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4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358C-5288-1E94-E7E5-2CE06B09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6C654-C27E-895C-C15B-D8C1BD924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7F1CD-AF68-0D97-1E3E-73F0E7BC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B3A76-A95A-9E1A-DD63-ED015C7B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16A38-A461-8DCC-93A1-8879E7EC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5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0B728-4EAA-A4BC-D506-B87FB5998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8B766-D089-3498-A9FC-315F8D409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B7089-40F0-DDA1-3062-D478DDFE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04C7A-89FA-FBDB-B78E-6A55C349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846BF-762D-5910-854C-A37B5F30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4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015D-A869-EDBD-4EA9-49F2C918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6D78-C280-05B4-9C55-A524C88B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98F84-061C-22E5-B5FF-1DFB9DDD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3C61F-6A00-2C8A-2E48-5FBD0264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3C680-4687-D50B-BAA5-B5276616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6133-789E-B5AF-7367-0A28DCC4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F7A12-974B-564F-B25B-1BA0FB5FB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261C-6C3F-D78B-ED6D-31F4596B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8869-1831-F183-80FF-2ABB0F2F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B5509-6793-C38A-7D3B-6750D528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5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1DB0-0C3F-E2CF-7896-9FF9899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536C-ACB0-D099-371D-FD8FBC365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C8A23-52D5-F9A2-E551-3BEACF909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73C8F-B6A4-2E20-042D-CFD67B0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4E785-D56B-349F-76DA-FC78319F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76197-1F73-A131-E6D2-84E79991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497F-E1CB-C2B0-05DD-0E767F78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CD72E-581E-3603-5C26-C28BFE6F8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92063-5096-116C-3013-ACBED724E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38DCD-735F-93C9-3959-BA63A4FB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09F6A-FD44-BD21-120B-1E602C7E8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E324E-F789-D701-E9AD-06076A6C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26F6D-3B74-5780-8128-FC9AD1948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EDF7D-2AAE-8349-F8C0-514933B5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3F66-0CA6-423E-FD3E-7F8DAEE8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E01A1-F141-CAAC-1E54-C923C59C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9A8CD-3A96-AB22-EC93-F639521A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5BCC0-BD69-5E9D-6341-ABA0C2DE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0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8E247-566C-AF23-0C41-3C1B8B19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4EC2E-162C-EBE6-8B75-2DFA3C9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7F4C-01E2-37F9-5350-24ECDB20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5417-553D-574D-0486-DA99F579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A7C3-DA76-EE7D-DD13-CFCF1512E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64556-6585-3D03-9B79-601A98025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D413C-F4CB-9F95-AB1C-1659D27D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1789A-F248-1509-2811-35F3E59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5DEB-C03C-2793-8967-6CEDD446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0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D905-A8EE-9C1F-A9AD-4B8562B2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3665F-DAAA-E265-271E-735B2CF3D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EB9DB-DF72-A87E-EB68-66BEA3C66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2AD49-9320-2C52-0B36-72F3B247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5EC-D835-2911-074B-5262D567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46902-C5C0-BE1B-F25C-57F14C92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72648-8CF6-8287-A588-75C82E01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4C75E-85F5-9DA1-4CF6-21F59F32F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6CA93-7877-DCE7-C224-2C2D554C2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A6C1F-B1D3-45A2-B191-26C73DB2FCE6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C9FDA-574A-7CBC-E81C-95D278CED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FDF3-3643-F3A8-AD14-1190DB8A6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6642E-4DC8-4F5D-AA30-CCA54C29D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C7042-D290-BDE7-48D7-2E386420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7ABBA-7CE2-E127-1ECC-A1422D25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739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8E8D6-A401-C213-9C26-4BDF152C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91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4D781-F262-68D1-BCCC-32BA91C0F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306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4FBD4-3839-1D39-8BEA-E5161736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49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2A050-DCB3-5D8F-7E92-0829CAD5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533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B1CFD-A8B4-ACAC-9A30-F499E653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66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01C60-DCB9-B504-DB5D-6804EBB9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76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54AB0-95F0-8306-BBE4-AAB504F0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37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01C9F-B7B3-EEA8-DEB2-AE31972D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091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4B461-6529-76C2-E732-06C94F6C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91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5F475-C4E6-12DE-FC23-D1627205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C6C1D-0F54-3FB8-C185-8B75A833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973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E2F34-6B23-AF3E-3D32-0C87DDB1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53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81A91-3E49-3BD8-5954-F0A36C2E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049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5E534-2960-C56C-CD63-DC567473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36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20830-EDEF-80A8-8CC3-0A7B4A8C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967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1115F-6490-7298-1434-F8AB265A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19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FEECE-3B9A-03D4-D1A5-5E084E54C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972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98FAE-1E83-3B18-303B-C655FCE0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28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202B-C513-E352-0510-C1BBD321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723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44A2A-5D92-C2EE-7166-06AAFB17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47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95C86-658E-A014-9347-E333C361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CB1D6-0F6E-4478-B18E-CCDA01540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210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CF06D-822E-79A0-2379-7FEF3D7E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33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0B18A-2B6F-F016-EED1-E536CF4B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96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EFBEC-F163-3828-472D-A60F6557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805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6D90A-CA01-0DC1-5B34-2E869D57E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326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89A1E-BEB5-55A7-F4DB-45D80028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3336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12B00-AA98-EB0A-824D-4B05C83E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45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FCA6E-AD99-916D-BC61-9661CD97E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88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6F91F-C61A-B837-7262-C94FD740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20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12004-2D2C-7BE9-5A28-03871FDD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42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AB74A-F359-94A1-670B-FD6ECF4E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17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BF543-FDA0-6F05-639A-285B7BA0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262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FDCB3-4386-BA62-7F00-9371F33F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6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E5B7B-2DB2-EE8E-A905-BCC420BE8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859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7C1AF-6F1F-2DDE-BA93-16BAE70D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35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E9114-7A67-1B89-6AFE-C8994F17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14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8A11D-5AB7-0538-7134-C3CD7A4DA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03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51E47-2AA0-8F99-365D-0F48ACF5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54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99C8C-C8D9-98A4-196F-38BBEBE2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6987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B2911-19E9-872C-AB1F-1ABA59DC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08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57922-CD67-3584-2E56-FEFA84755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01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799AC-C21E-2172-B6F0-0F914C0D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F1FFD-9D73-BC61-8C08-01A19BC7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13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0CC2D-6688-E22C-2248-95CCF7AA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7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B2A42-D021-B004-4C09-ABB76265F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72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05EEB-FB43-3734-DF25-1C836DC8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448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8AB6B-31C7-4F56-0D58-E29A2954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52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3CBCFF-AD2C-0ABD-24DD-FA997F10B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94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ED8E2-FB7B-D35A-B782-97DF8011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75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25F51-7EE9-DA89-8282-F3FF31DC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844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BB6A2-103D-99B7-3915-80E6DF3D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7320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1AC59-226B-4DD8-283E-450EA304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84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493E-796B-C7DE-96E9-0C82DCEA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4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BA164-E297-77D7-4660-835FED4D3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2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E966-464F-E2B1-D9AD-28511798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822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3C35B-A495-CCDA-4AD3-E9308F0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8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D3827-2E4B-5D52-88D2-F0B6F9FF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069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28E5E-70CC-0CCA-BD99-C520A7BF0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41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FED5C-7E92-98C5-F297-C02E3A29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512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F97ED-FD95-1B2F-A551-6BD79C2B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7DE40-8720-FC9D-C4C5-8D1F8B50DA23}"/>
              </a:ext>
            </a:extLst>
          </p:cNvPr>
          <p:cNvSpPr txBox="1"/>
          <p:nvPr/>
        </p:nvSpPr>
        <p:spPr>
          <a:xfrm>
            <a:off x="7172587" y="5389883"/>
            <a:ext cx="10486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MM/DD/YYYY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10B77-69E4-6A95-5E86-99295A8735C1}"/>
              </a:ext>
            </a:extLst>
          </p:cNvPr>
          <p:cNvSpPr txBox="1"/>
          <p:nvPr/>
        </p:nvSpPr>
        <p:spPr>
          <a:xfrm>
            <a:off x="4521666" y="3858936"/>
            <a:ext cx="2927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Name</a:t>
            </a:r>
          </a:p>
        </p:txBody>
      </p:sp>
    </p:spTree>
    <p:extLst>
      <p:ext uri="{BB962C8B-B14F-4D97-AF65-F5344CB8AC3E}">
        <p14:creationId xmlns:p14="http://schemas.microsoft.com/office/powerpoint/2010/main" val="93846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756EC-A132-1B1A-1FFC-3B901EE8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8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6FCD7-C50B-C962-5C27-12A813BC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30814-57B9-E6C4-A1C4-792EEADC8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34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1201A-B3AD-7E50-8575-CBD14FFE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F9AB1E-336A-6463-A52C-4D3131DBE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4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E05A6-2A3C-284D-50C0-FE93FA02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29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47F64-E9E4-F648-0E9A-9FE34B12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3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E0D03-7153-8E42-C763-85DAFAC4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9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3E5F4-4756-8BDD-A1BE-495F513F3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E151E-E047-56A4-3596-B27DBE90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2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EAA0C-3923-A222-FA01-291EAA654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2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293A5-707C-99BD-A8C1-4E3388D2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3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B0B41-9B3D-FA1F-17BD-1CF10244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8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FDD4EB-EE73-B5B7-9A5F-3EC14D439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3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0F2C0-539D-D259-FA73-CA118C81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D9535-B0CE-EC53-0B48-3211A0A0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48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F57E1-68F2-8096-29DE-3A66B61E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3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38B3-9EC4-D6C4-63A8-A09B1B00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51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2064C-8C2B-1B15-E1DB-305D196D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38F4-E7FC-324E-3D5B-18961C0D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1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9AEA48-5144-4602-F67A-3DF3DBE9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0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EFFA2-BBC5-5339-5BFA-912B78CA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67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3EE84-7049-3F4D-2BDC-EC22E46A7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7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B1767-B85C-3F68-7685-F6E149A21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1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513F0-55E5-E300-BABF-CB35E5B1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1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20717-A385-8DEA-A3B9-76D811C74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64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C45DE-D1DE-BD30-0A4C-2E142F04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060DC-D86B-8514-F9EF-CCE1A9AD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06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1F63D-C730-1EC7-C56C-669FDF138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31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AD9DD-2CAD-EAF1-9206-14BCDA2F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4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EDBDC-1FFD-CCD2-7567-34D6DD120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8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C996E-E83C-6739-AC4A-806F6D3B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6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7C6EA-213C-4FF8-CFA2-31AEF456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3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24A69-AF7F-2286-B582-B79C6642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32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0B9B9-B891-5236-A2D5-C40271BA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27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036CB-36C8-FAB6-6DBB-04087249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4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1552A-A0E1-2501-B46E-576AE4DB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1AB2F-D174-8A29-07FC-BDA9C8EA9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9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341EE-04B3-98D3-1D65-8980CD00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26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E2084-0FF9-A6AF-E378-882DD8CC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1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845A1-2BEE-826E-9092-AEFA33E1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67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13BE7-AAB9-88E1-0C2F-8A94C229D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6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E554E-165A-24BD-6837-13DDAB7A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22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2C579-9A5B-C01F-77E8-68FDBB4D3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BDE85-79D6-3135-48A2-8A3955F1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72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183FE-6D08-A721-D759-DA53FB3B5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8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5575B-60F2-3C21-4F37-2DB794B0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7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43C9E-0A3C-7186-46CA-B83ADBCF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5A38F-FC84-FBCC-02CF-AF2F9D83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74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CDE-8709-1427-9730-E353453E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30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547E8-655E-281F-B663-7F93D5BB6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2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B8321-F3DC-60B8-0FE7-139B8ABC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00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7D14C-20D8-7026-39A9-739A3BAA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9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49D4E-730F-03E4-3558-4859C429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02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6862E-82AB-A4A8-5317-B85ADC7A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71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4C8D7-27D4-6601-6BFE-7B5EB5AF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23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EA310-E995-6FD3-613C-5BA06ACA3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8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E1B9A-46C7-5675-26D0-41A856A0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3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4ECBC-6EC6-F262-C5CC-5F9D8307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EF637-A911-AA3C-8B96-6AD53284B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53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BD34A-B475-5277-CF3C-8CF30528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057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B9741-F5BD-6983-1EBB-FF7B8A0D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043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0E8BF-DCDB-2A9A-9E5F-8962711C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3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DECF2-0D8D-399F-95D2-EC2EFB23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85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9E33C-3762-6938-3698-9F3B6FC6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691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1AB6A-426A-0C2B-5C67-911A7774B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413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64AB0-C2F5-0B09-692B-40B6096B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077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58D82-9003-4211-79FF-54A46BC78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649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8EAC6-4EFC-8DD9-3381-303DA864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88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5A57B-4C72-F447-B0B6-9EE5ECDC0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0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59932-21A3-0F81-7A32-9D7F1EBC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08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B7ACA-7D8F-90FA-767B-05BDF047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296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1EB92-514D-F9D8-1024-E2430249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7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1CE1D-1607-1822-D019-06A0D0C6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84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42677-21C2-AF29-46EE-2535E5482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48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E014F-1004-FD52-B109-4CE57B452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0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A18A0-61F7-3CD6-41EB-48218F7B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2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9E0FA-E9B0-E3B0-5DB1-B64E5EDD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783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A17CA-16B7-B1AE-1A11-BC774388D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6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E263A-6ABC-2850-B305-B081333C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438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D01D5-636F-0981-5107-F2B92A7E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2AAB9-C52D-DAFA-CE74-265C94307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584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08459-C680-89F7-5306-D2ABFD857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2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29A6A-692E-0869-0235-2DF5E926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04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935CC-A106-30F0-7E48-B53E2A02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548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3756B-2454-4C77-E9F3-B36769B2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4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4D88D-A0CB-7539-B54D-7EE5EDB81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4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E3AD-8783-667E-DE46-82BFAD7F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8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4025A-47A2-6F2B-6AEE-9B44E2B39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14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CD025-64E2-7BDA-14FC-848F5091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95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9D7F3-E53D-2E10-BB1A-7A2ACEC17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953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CE733-13C8-5BB4-7299-BE16500AE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3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</Words>
  <Application>Microsoft Office PowerPoint</Application>
  <PresentationFormat>Widescreen</PresentationFormat>
  <Paragraphs>2</Paragraphs>
  <Slides>155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Sinclair, Darrin J CIV DLA LOGISTICS OPERATIONS (USA)</dc:creator>
  <cp:lastModifiedBy>Sinclair, Darrin J CIV DLA LOGISTICS OPERATIONS (USA)</cp:lastModifiedBy>
  <cp:revision>2</cp:revision>
  <dcterms:created xsi:type="dcterms:W3CDTF">2022-12-14T18:24:14Z</dcterms:created>
  <dcterms:modified xsi:type="dcterms:W3CDTF">2023-02-09T18:30:42Z</dcterms:modified>
</cp:coreProperties>
</file>