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34" r:id="rId5"/>
    <p:sldMasterId id="2147483765" r:id="rId6"/>
    <p:sldMasterId id="2147483777" r:id="rId7"/>
  </p:sldMasterIdLst>
  <p:notesMasterIdLst>
    <p:notesMasterId r:id="rId24"/>
  </p:notesMasterIdLst>
  <p:sldIdLst>
    <p:sldId id="2147480792" r:id="rId8"/>
    <p:sldId id="2147480816" r:id="rId9"/>
    <p:sldId id="2147480798" r:id="rId10"/>
    <p:sldId id="2147480803" r:id="rId11"/>
    <p:sldId id="2147480810" r:id="rId12"/>
    <p:sldId id="2147480814" r:id="rId13"/>
    <p:sldId id="2147480817" r:id="rId14"/>
    <p:sldId id="2147480818" r:id="rId15"/>
    <p:sldId id="2147480819" r:id="rId16"/>
    <p:sldId id="2147480825" r:id="rId17"/>
    <p:sldId id="2147480826" r:id="rId18"/>
    <p:sldId id="2147480827" r:id="rId19"/>
    <p:sldId id="2147480782" r:id="rId20"/>
    <p:sldId id="2147480815" r:id="rId21"/>
    <p:sldId id="292" r:id="rId22"/>
    <p:sldId id="2147480790" r:id="rId23"/>
  </p:sldIdLst>
  <p:sldSz cx="103632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 userDrawn="1">
          <p15:clr>
            <a:srgbClr val="A4A3A4"/>
          </p15:clr>
        </p15:guide>
        <p15:guide id="2" orient="horz" pos="576" userDrawn="1">
          <p15:clr>
            <a:srgbClr val="A4A3A4"/>
          </p15:clr>
        </p15:guide>
        <p15:guide id="3" orient="horz" pos="393" userDrawn="1">
          <p15:clr>
            <a:srgbClr val="A4A3A4"/>
          </p15:clr>
        </p15:guide>
        <p15:guide id="4" pos="3264">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B3642E-B0D4-3526-4852-7996971BAE13}" name="Richards, Jory A CIV (USA)" initials="JR" userId="S::Jory.Richards@dla.mil::802365d2-b6ec-48f7-9f4d-b082df3fcba2" providerId="AD"/>
  <p188:author id="{E125C77D-1EC8-15A5-3835-610DF5575008}" name="Robertson, Dana Anne CIV DLA OFFICE OF DIRECTOR (USA)" initials="DR" userId="S::Dana.Robertson@dla.mil::f21c9a03-5b49-44c9-8a5e-442df53b3a14" providerId="AD"/>
  <p188:author id="{57916490-F748-368D-9E12-B94569742A66}" name="Thomas, Anthony W (Tony) CIV DLA ACQUISITION (USA)" initials="AT" userId="S::anthony.thomas@dla.mil::1dbc857a-ac4b-4787-8913-98f05c96ec4d" providerId="AD"/>
  <p188:author id="{F309CAAC-DB72-256E-100D-3AEF4DF025F2}" name="Binder, Martin G CIV DLA OFFICE OF DIRECTOR (USA)" initials="B(" userId="S::martin.binder@dla.mil::2b3a7270-961d-440a-a828-380e9af95ad6" providerId="AD"/>
  <p188:author id="{F40EF7EA-5471-7D38-26A7-8BDF68FE1313}" name="Caffarena, Rosana M." initials="RC" userId="S::rcaffarena@koniag-gs.com::eab65571-eb4b-45c9-b5a0-35b4f7d5fd16" providerId="AD"/>
  <p188:author id="{079B96F5-6C2A-A731-ECC9-501B4A87B258}" name="Grimm, Richard R (Randy) CIV DLA OFFICE OF DIRECTOR (USA)" initials="RG" userId="S::Richard.Grimm@dla.mil::2f5e4b7d-43a3-45b8-b172-054fce7a9801" providerId="AD"/>
  <p188:author id="{ACD983F6-399B-16C2-8A93-5F3E266C4C75}" name="Rowland, Nicole M CIV DLA OFFICE OF DIRECTOR (USA)" initials="R(" userId="S::nicole.rowland@dla.mil::655bc2f3-721e-41e5-a061-c6f73b3c9801" providerId="AD"/>
  <p188:author id="{BB17A9F9-8EC3-BAC3-C575-72E5BBCB7032}" name="Rowland, Nicole M CIV DLA OFFICE OF DIRECTOR (USA)" initials="NR" userId="S::Nicole.Rowland@dla.mil::655bc2f3-721e-41e5-a061-c6f73b3c980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E5EEF3"/>
    <a:srgbClr val="025084"/>
    <a:srgbClr val="013B65"/>
    <a:srgbClr val="012A45"/>
    <a:srgbClr val="59769C"/>
    <a:srgbClr val="3E805A"/>
    <a:srgbClr val="F7F3E8"/>
    <a:srgbClr val="F9EED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1603" y="53"/>
      </p:cViewPr>
      <p:guideLst>
        <p:guide orient="horz" pos="264"/>
        <p:guide orient="horz" pos="576"/>
        <p:guide orient="horz" pos="393"/>
        <p:guide pos="326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orgwest.dir.ad.dla.mil\J7_ACQTN\J-7\J-75\Services%20Acquisition%20Demand%20Forecast%20Industry%20Webinar\FY25%20Submission\Data%20for%20Charts.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oleObject" Target="file:///\\orgwest.dir.ad.dla.mil\J7_ACQTN\J-7\J-75\Services%20Acquisition%20Demand%20Forecast%20Industry%20Webinar\FY25%20Submission\Data%20for%20Charts.xlsx"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2"/>
                </a:solidFill>
                <a:latin typeface="+mn-lt"/>
                <a:ea typeface="+mn-ea"/>
                <a:cs typeface="+mn-cs"/>
              </a:defRPr>
            </a:pPr>
            <a:r>
              <a:rPr lang="en-US" sz="1400" b="1">
                <a:solidFill>
                  <a:schemeClr val="bg2"/>
                </a:solidFill>
              </a:rPr>
              <a:t>DLA Obligations</a:t>
            </a:r>
          </a:p>
        </c:rich>
      </c:tx>
      <c:layout>
        <c:manualLayout>
          <c:xMode val="edge"/>
          <c:yMode val="edge"/>
          <c:x val="0.3719594522825409"/>
          <c:y val="1.0448524152819402E-2"/>
        </c:manualLayout>
      </c:layout>
      <c:overlay val="0"/>
      <c:spPr>
        <a:solidFill>
          <a:schemeClr val="tx2"/>
        </a:solidFill>
        <a:ln>
          <a:noFill/>
        </a:ln>
        <a:effectLst/>
      </c:spPr>
      <c:txPr>
        <a:bodyPr rot="0" spcFirstLastPara="1" vertOverflow="ellipsis" vert="horz" wrap="square" anchor="ctr" anchorCtr="1"/>
        <a:lstStyle/>
        <a:p>
          <a:pPr>
            <a:defRPr sz="1400" b="1" i="0" u="none" strike="noStrike" kern="1200" spc="0" baseline="0">
              <a:solidFill>
                <a:schemeClr val="bg2"/>
              </a:solidFill>
              <a:latin typeface="+mn-lt"/>
              <a:ea typeface="+mn-ea"/>
              <a:cs typeface="+mn-cs"/>
            </a:defRPr>
          </a:pPr>
          <a:endParaRPr lang="en-US"/>
        </a:p>
      </c:txPr>
    </c:title>
    <c:autoTitleDeleted val="0"/>
    <c:plotArea>
      <c:layout/>
      <c:barChart>
        <c:barDir val="col"/>
        <c:grouping val="stacked"/>
        <c:varyColors val="0"/>
        <c:ser>
          <c:idx val="0"/>
          <c:order val="0"/>
          <c:tx>
            <c:strRef>
              <c:f>pivot!$A$20</c:f>
              <c:strCache>
                <c:ptCount val="1"/>
                <c:pt idx="0">
                  <c:v>Weapons Support</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pivot!$E$19:$I$19</c:f>
              <c:strCache>
                <c:ptCount val="5"/>
                <c:pt idx="0">
                  <c:v>FY22</c:v>
                </c:pt>
                <c:pt idx="1">
                  <c:v>FY23</c:v>
                </c:pt>
                <c:pt idx="2">
                  <c:v>FY24</c:v>
                </c:pt>
                <c:pt idx="3">
                  <c:v>FY25</c:v>
                </c:pt>
                <c:pt idx="4">
                  <c:v>FY26 (projected)</c:v>
                </c:pt>
              </c:strCache>
            </c:strRef>
          </c:cat>
          <c:val>
            <c:numRef>
              <c:f>pivot!$E$20:$I$20</c:f>
              <c:numCache>
                <c:formatCode>"$"#,##0.0</c:formatCode>
                <c:ptCount val="5"/>
                <c:pt idx="0">
                  <c:v>10.9</c:v>
                </c:pt>
                <c:pt idx="1">
                  <c:v>12.8</c:v>
                </c:pt>
                <c:pt idx="2">
                  <c:v>14.21</c:v>
                </c:pt>
                <c:pt idx="3">
                  <c:v>16.714662063160041</c:v>
                </c:pt>
                <c:pt idx="4">
                  <c:v>18.604662063160042</c:v>
                </c:pt>
              </c:numCache>
            </c:numRef>
          </c:val>
          <c:extLst>
            <c:ext xmlns:c16="http://schemas.microsoft.com/office/drawing/2014/chart" uri="{C3380CC4-5D6E-409C-BE32-E72D297353CC}">
              <c16:uniqueId val="{00000000-3E5B-4D93-B748-A857F54C5439}"/>
            </c:ext>
          </c:extLst>
        </c:ser>
        <c:ser>
          <c:idx val="1"/>
          <c:order val="1"/>
          <c:tx>
            <c:strRef>
              <c:f>pivot!$A$21</c:f>
              <c:strCache>
                <c:ptCount val="1"/>
                <c:pt idx="0">
                  <c:v>Energy</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pivot!$E$19:$I$19</c:f>
              <c:strCache>
                <c:ptCount val="5"/>
                <c:pt idx="0">
                  <c:v>FY22</c:v>
                </c:pt>
                <c:pt idx="1">
                  <c:v>FY23</c:v>
                </c:pt>
                <c:pt idx="2">
                  <c:v>FY24</c:v>
                </c:pt>
                <c:pt idx="3">
                  <c:v>FY25</c:v>
                </c:pt>
                <c:pt idx="4">
                  <c:v>FY26 (projected)</c:v>
                </c:pt>
              </c:strCache>
            </c:strRef>
          </c:cat>
          <c:val>
            <c:numRef>
              <c:f>pivot!$E$21:$I$21</c:f>
              <c:numCache>
                <c:formatCode>"$"#,##0.0</c:formatCode>
                <c:ptCount val="5"/>
                <c:pt idx="0">
                  <c:v>15.3</c:v>
                </c:pt>
                <c:pt idx="1">
                  <c:v>14.2</c:v>
                </c:pt>
                <c:pt idx="2">
                  <c:v>13.2</c:v>
                </c:pt>
                <c:pt idx="3">
                  <c:v>9.6264534118599929</c:v>
                </c:pt>
                <c:pt idx="4">
                  <c:v>10</c:v>
                </c:pt>
              </c:numCache>
            </c:numRef>
          </c:val>
          <c:extLst>
            <c:ext xmlns:c16="http://schemas.microsoft.com/office/drawing/2014/chart" uri="{C3380CC4-5D6E-409C-BE32-E72D297353CC}">
              <c16:uniqueId val="{00000001-3E5B-4D93-B748-A857F54C5439}"/>
            </c:ext>
          </c:extLst>
        </c:ser>
        <c:ser>
          <c:idx val="2"/>
          <c:order val="2"/>
          <c:tx>
            <c:strRef>
              <c:f>pivot!$A$22</c:f>
              <c:strCache>
                <c:ptCount val="1"/>
                <c:pt idx="0">
                  <c:v>Troop Support</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pivot!$E$19:$I$19</c:f>
              <c:strCache>
                <c:ptCount val="5"/>
                <c:pt idx="0">
                  <c:v>FY22</c:v>
                </c:pt>
                <c:pt idx="1">
                  <c:v>FY23</c:v>
                </c:pt>
                <c:pt idx="2">
                  <c:v>FY24</c:v>
                </c:pt>
                <c:pt idx="3">
                  <c:v>FY25</c:v>
                </c:pt>
                <c:pt idx="4">
                  <c:v>FY26 (projected)</c:v>
                </c:pt>
              </c:strCache>
            </c:strRef>
          </c:cat>
          <c:val>
            <c:numRef>
              <c:f>pivot!$E$22:$I$22</c:f>
              <c:numCache>
                <c:formatCode>"$"#,##0.0</c:formatCode>
                <c:ptCount val="5"/>
                <c:pt idx="0">
                  <c:v>19.8</c:v>
                </c:pt>
                <c:pt idx="1">
                  <c:v>20.8</c:v>
                </c:pt>
                <c:pt idx="2">
                  <c:v>22.5</c:v>
                </c:pt>
                <c:pt idx="3">
                  <c:v>26.206276690080028</c:v>
                </c:pt>
                <c:pt idx="4">
                  <c:v>28.296276690080028</c:v>
                </c:pt>
              </c:numCache>
            </c:numRef>
          </c:val>
          <c:extLst>
            <c:ext xmlns:c16="http://schemas.microsoft.com/office/drawing/2014/chart" uri="{C3380CC4-5D6E-409C-BE32-E72D297353CC}">
              <c16:uniqueId val="{00000002-3E5B-4D93-B748-A857F54C5439}"/>
            </c:ext>
          </c:extLst>
        </c:ser>
        <c:ser>
          <c:idx val="3"/>
          <c:order val="3"/>
          <c:tx>
            <c:strRef>
              <c:f>pivot!$A$23</c:f>
              <c:strCache>
                <c:ptCount val="1"/>
                <c:pt idx="0">
                  <c:v>Services</c:v>
                </c:pt>
              </c:strCache>
            </c:strRef>
          </c:tx>
          <c:spPr>
            <a:solidFill>
              <a:schemeClr val="accent2">
                <a:lumMod val="60000"/>
              </a:schemeClr>
            </a:solidFill>
            <a:ln>
              <a:noFill/>
            </a:ln>
            <a:effectLst/>
          </c:spPr>
          <c:invertIfNegative val="0"/>
          <c:dLbls>
            <c:dLbl>
              <c:idx val="0"/>
              <c:layout>
                <c:manualLayout>
                  <c:x val="-2.1883299136143541E-17"/>
                  <c:y val="6.965682768546299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B9F-48D6-896F-21BA146F5D90}"/>
                </c:ext>
              </c:extLst>
            </c:dLbl>
            <c:spPr>
              <a:noFill/>
              <a:ln>
                <a:noFill/>
              </a:ln>
              <a:effectLst/>
            </c:spPr>
            <c:txPr>
              <a:bodyPr rot="0" spcFirstLastPara="1" vertOverflow="ellipsis" vert="horz" wrap="square" anchor="ctr" anchorCtr="1"/>
              <a:lstStyle/>
              <a:p>
                <a:pPr>
                  <a:defRPr sz="1200" b="0" i="0" u="none" strike="noStrike" kern="1200" baseline="0">
                    <a:ln w="3175">
                      <a:noFill/>
                    </a:ln>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pivot!$E$19:$I$19</c:f>
              <c:strCache>
                <c:ptCount val="5"/>
                <c:pt idx="0">
                  <c:v>FY22</c:v>
                </c:pt>
                <c:pt idx="1">
                  <c:v>FY23</c:v>
                </c:pt>
                <c:pt idx="2">
                  <c:v>FY24</c:v>
                </c:pt>
                <c:pt idx="3">
                  <c:v>FY25</c:v>
                </c:pt>
                <c:pt idx="4">
                  <c:v>FY26 (projected)</c:v>
                </c:pt>
              </c:strCache>
            </c:strRef>
          </c:cat>
          <c:val>
            <c:numRef>
              <c:f>pivot!$E$23:$I$23</c:f>
              <c:numCache>
                <c:formatCode>"$"#,##0.0</c:formatCode>
                <c:ptCount val="5"/>
                <c:pt idx="0">
                  <c:v>2.2000000000000002</c:v>
                </c:pt>
                <c:pt idx="1">
                  <c:v>2.27</c:v>
                </c:pt>
                <c:pt idx="2">
                  <c:v>2.6</c:v>
                </c:pt>
                <c:pt idx="3">
                  <c:v>2.8531866232000036</c:v>
                </c:pt>
                <c:pt idx="4">
                  <c:v>3.0831866232000036</c:v>
                </c:pt>
              </c:numCache>
            </c:numRef>
          </c:val>
          <c:extLst>
            <c:ext xmlns:c16="http://schemas.microsoft.com/office/drawing/2014/chart" uri="{C3380CC4-5D6E-409C-BE32-E72D297353CC}">
              <c16:uniqueId val="{00000003-3E5B-4D93-B748-A857F54C5439}"/>
            </c:ext>
          </c:extLst>
        </c:ser>
        <c:dLbls>
          <c:dLblPos val="ctr"/>
          <c:showLegendKey val="0"/>
          <c:showVal val="1"/>
          <c:showCatName val="0"/>
          <c:showSerName val="0"/>
          <c:showPercent val="0"/>
          <c:showBubbleSize val="0"/>
        </c:dLbls>
        <c:gapWidth val="100"/>
        <c:overlap val="100"/>
        <c:axId val="95507488"/>
        <c:axId val="95495968"/>
      </c:barChart>
      <c:lineChart>
        <c:grouping val="standard"/>
        <c:varyColors val="0"/>
        <c:ser>
          <c:idx val="4"/>
          <c:order val="4"/>
          <c:tx>
            <c:strRef>
              <c:f>pivot!$A$24</c:f>
              <c:strCache>
                <c:ptCount val="1"/>
              </c:strCache>
            </c:strRef>
          </c:tx>
          <c:spPr>
            <a:ln w="25400" cap="rnd">
              <a:no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pivot!$E$19:$I$19</c:f>
              <c:strCache>
                <c:ptCount val="5"/>
                <c:pt idx="0">
                  <c:v>FY22</c:v>
                </c:pt>
                <c:pt idx="1">
                  <c:v>FY23</c:v>
                </c:pt>
                <c:pt idx="2">
                  <c:v>FY24</c:v>
                </c:pt>
                <c:pt idx="3">
                  <c:v>FY25</c:v>
                </c:pt>
                <c:pt idx="4">
                  <c:v>FY26 (projected)</c:v>
                </c:pt>
              </c:strCache>
            </c:strRef>
          </c:cat>
          <c:val>
            <c:numRef>
              <c:f>pivot!$E$24:$I$24</c:f>
              <c:numCache>
                <c:formatCode>"$"#,##0.0</c:formatCode>
                <c:ptCount val="5"/>
                <c:pt idx="0">
                  <c:v>48.2</c:v>
                </c:pt>
                <c:pt idx="1">
                  <c:v>50.07</c:v>
                </c:pt>
                <c:pt idx="2">
                  <c:v>52.51</c:v>
                </c:pt>
                <c:pt idx="3">
                  <c:v>55.400578788300066</c:v>
                </c:pt>
                <c:pt idx="4">
                  <c:v>59.984125376440076</c:v>
                </c:pt>
              </c:numCache>
            </c:numRef>
          </c:val>
          <c:smooth val="0"/>
          <c:extLst>
            <c:ext xmlns:c16="http://schemas.microsoft.com/office/drawing/2014/chart" uri="{C3380CC4-5D6E-409C-BE32-E72D297353CC}">
              <c16:uniqueId val="{00000004-3E5B-4D93-B748-A857F54C5439}"/>
            </c:ext>
          </c:extLst>
        </c:ser>
        <c:dLbls>
          <c:showLegendKey val="0"/>
          <c:showVal val="0"/>
          <c:showCatName val="0"/>
          <c:showSerName val="0"/>
          <c:showPercent val="0"/>
          <c:showBubbleSize val="0"/>
        </c:dLbls>
        <c:marker val="1"/>
        <c:smooth val="0"/>
        <c:axId val="95507488"/>
        <c:axId val="95495968"/>
      </c:lineChart>
      <c:catAx>
        <c:axId val="95507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5495968"/>
        <c:crosses val="autoZero"/>
        <c:auto val="1"/>
        <c:lblAlgn val="ctr"/>
        <c:lblOffset val="100"/>
        <c:noMultiLvlLbl val="0"/>
      </c:catAx>
      <c:valAx>
        <c:axId val="95495968"/>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solidFill>
                      <a:schemeClr val="tx1"/>
                    </a:solidFill>
                  </a:rPr>
                  <a:t>Obligations $B</a:t>
                </a:r>
              </a:p>
            </c:rich>
          </c:tx>
          <c:layout>
            <c:manualLayout>
              <c:xMode val="edge"/>
              <c:yMode val="edge"/>
              <c:x val="1.6422287390029325E-2"/>
              <c:y val="0.3031681790059805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550748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7.3168402336804675E-2"/>
          <c:y val="0.88524202182507472"/>
          <c:w val="0.90379627149389308"/>
          <c:h val="5.554967464228202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Clothing &amp; Textiles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Sheet1!$B$19</c:f>
              <c:strCache>
                <c:ptCount val="1"/>
                <c:pt idx="0">
                  <c:v>Military</c:v>
                </c:pt>
              </c:strCache>
            </c:strRef>
          </c:tx>
          <c:spPr>
            <a:solidFill>
              <a:schemeClr val="accent2"/>
            </a:solidFill>
            <a:ln>
              <a:noFill/>
            </a:ln>
            <a:effectLst/>
          </c:spPr>
          <c:invertIfNegative val="0"/>
          <c:cat>
            <c:strRef>
              <c:f>Sheet1!$C$18:$G$18</c:f>
              <c:strCache>
                <c:ptCount val="5"/>
                <c:pt idx="0">
                  <c:v> FY22 </c:v>
                </c:pt>
                <c:pt idx="1">
                  <c:v> FY23   </c:v>
                </c:pt>
                <c:pt idx="2">
                  <c:v> FY24  </c:v>
                </c:pt>
                <c:pt idx="3">
                  <c:v> FY25  </c:v>
                </c:pt>
                <c:pt idx="4">
                  <c:v> FY26 (est) </c:v>
                </c:pt>
              </c:strCache>
            </c:strRef>
          </c:cat>
          <c:val>
            <c:numRef>
              <c:f>Sheet1!$C$19:$G$19</c:f>
              <c:numCache>
                <c:formatCode>_("$"* #,##0_);_("$"* \(#,##0\);_("$"* "-"??_);_(@_)</c:formatCode>
                <c:ptCount val="5"/>
                <c:pt idx="0">
                  <c:v>1317.5047215347349</c:v>
                </c:pt>
                <c:pt idx="1">
                  <c:v>1345.7901051886429</c:v>
                </c:pt>
                <c:pt idx="2">
                  <c:v>1435.4940503396349</c:v>
                </c:pt>
                <c:pt idx="3">
                  <c:v>1458.0558982847388</c:v>
                </c:pt>
                <c:pt idx="4">
                  <c:v>1636.5756876770402</c:v>
                </c:pt>
              </c:numCache>
            </c:numRef>
          </c:val>
          <c:extLst>
            <c:ext xmlns:c16="http://schemas.microsoft.com/office/drawing/2014/chart" uri="{C3380CC4-5D6E-409C-BE32-E72D297353CC}">
              <c16:uniqueId val="{00000000-EAE1-4403-8DD6-4E64F4CFB630}"/>
            </c:ext>
          </c:extLst>
        </c:ser>
        <c:ser>
          <c:idx val="1"/>
          <c:order val="1"/>
          <c:tx>
            <c:strRef>
              <c:f>Sheet1!$B$20</c:f>
              <c:strCache>
                <c:ptCount val="1"/>
                <c:pt idx="0">
                  <c:v>Whole of Gov</c:v>
                </c:pt>
              </c:strCache>
            </c:strRef>
          </c:tx>
          <c:spPr>
            <a:solidFill>
              <a:schemeClr val="accent3">
                <a:lumMod val="60000"/>
                <a:lumOff val="40000"/>
              </a:schemeClr>
            </a:solidFill>
            <a:ln>
              <a:noFill/>
            </a:ln>
            <a:effectLst/>
          </c:spPr>
          <c:invertIfNegative val="0"/>
          <c:cat>
            <c:strRef>
              <c:f>Sheet1!$C$18:$G$18</c:f>
              <c:strCache>
                <c:ptCount val="5"/>
                <c:pt idx="0">
                  <c:v> FY22 </c:v>
                </c:pt>
                <c:pt idx="1">
                  <c:v> FY23   </c:v>
                </c:pt>
                <c:pt idx="2">
                  <c:v> FY24  </c:v>
                </c:pt>
                <c:pt idx="3">
                  <c:v> FY25  </c:v>
                </c:pt>
                <c:pt idx="4">
                  <c:v> FY26 (est) </c:v>
                </c:pt>
              </c:strCache>
            </c:strRef>
          </c:cat>
          <c:val>
            <c:numRef>
              <c:f>Sheet1!$C$20:$G$20</c:f>
              <c:numCache>
                <c:formatCode>_("$"* #,##0_);_("$"* \(#,##0\);_("$"* "-"??_);_(@_)</c:formatCode>
                <c:ptCount val="5"/>
                <c:pt idx="0">
                  <c:v>173.17427846526482</c:v>
                </c:pt>
                <c:pt idx="1">
                  <c:v>160.827894811357</c:v>
                </c:pt>
                <c:pt idx="2">
                  <c:v>185.74794966036504</c:v>
                </c:pt>
                <c:pt idx="3">
                  <c:v>209.33410171526123</c:v>
                </c:pt>
                <c:pt idx="4">
                  <c:v>234.96431232295984</c:v>
                </c:pt>
              </c:numCache>
            </c:numRef>
          </c:val>
          <c:extLst>
            <c:ext xmlns:c16="http://schemas.microsoft.com/office/drawing/2014/chart" uri="{C3380CC4-5D6E-409C-BE32-E72D297353CC}">
              <c16:uniqueId val="{00000001-EAE1-4403-8DD6-4E64F4CFB630}"/>
            </c:ext>
          </c:extLst>
        </c:ser>
        <c:dLbls>
          <c:showLegendKey val="0"/>
          <c:showVal val="0"/>
          <c:showCatName val="0"/>
          <c:showSerName val="0"/>
          <c:showPercent val="0"/>
          <c:showBubbleSize val="0"/>
        </c:dLbls>
        <c:gapWidth val="150"/>
        <c:overlap val="100"/>
        <c:axId val="1821535152"/>
        <c:axId val="1821535632"/>
      </c:barChart>
      <c:catAx>
        <c:axId val="182153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21535632"/>
        <c:crosses val="autoZero"/>
        <c:auto val="1"/>
        <c:lblAlgn val="ctr"/>
        <c:lblOffset val="100"/>
        <c:noMultiLvlLbl val="0"/>
      </c:catAx>
      <c:valAx>
        <c:axId val="1821535632"/>
        <c:scaling>
          <c:orientation val="minMax"/>
          <c:max val="12000"/>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21535152"/>
        <c:crosses val="autoZero"/>
        <c:crossBetween val="between"/>
        <c:majorUnit val="3000"/>
        <c:minorUnit val="1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4-3B91-4A6B-83A4-AE10C8B1C5FB}"/>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5-3B91-4A6B-83A4-AE10C8B1C5FB}"/>
              </c:ext>
            </c:extLst>
          </c:dPt>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1-F3D0-4B51-9CC0-A6FF5FDC9755}"/>
              </c:ext>
            </c:extLst>
          </c:dPt>
          <c:dPt>
            <c:idx val="3"/>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3-F3D0-4B51-9CC0-A6FF5FDC9755}"/>
              </c:ext>
            </c:extLst>
          </c:dPt>
          <c:dLbls>
            <c:dLbl>
              <c:idx val="1"/>
              <c:spPr>
                <a:noFill/>
                <a:ln>
                  <a:noFill/>
                </a:ln>
                <a:effectLst/>
              </c:spPr>
              <c:txPr>
                <a:bodyPr rot="0" spcFirstLastPara="1" vertOverflow="ellipsis" vert="horz" wrap="square" lIns="38100" tIns="19050" rIns="38100" bIns="19050" anchor="ctr" anchorCtr="0">
                  <a:spAutoFit/>
                </a:bodyPr>
                <a:lstStyle/>
                <a:p>
                  <a:pPr algn="ctr">
                    <a:defRPr sz="1600" b="0"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3B91-4A6B-83A4-AE10C8B1C5FB}"/>
                </c:ext>
              </c:extLst>
            </c:dLbl>
            <c:dLbl>
              <c:idx val="2"/>
              <c:spPr>
                <a:noFill/>
                <a:ln>
                  <a:noFill/>
                </a:ln>
                <a:effectLst/>
              </c:spPr>
              <c:txPr>
                <a:bodyPr rot="0" spcFirstLastPara="1" vertOverflow="ellipsis" vert="horz" wrap="square" lIns="38100" tIns="19050" rIns="38100" bIns="19050" anchor="ctr" anchorCtr="0">
                  <a:spAutoFit/>
                </a:bodyPr>
                <a:lstStyle/>
                <a:p>
                  <a:pPr algn="l">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F3D0-4B51-9CC0-A6FF5FDC9755}"/>
                </c:ext>
              </c:extLst>
            </c:dLbl>
            <c:dLbl>
              <c:idx val="3"/>
              <c:spPr>
                <a:noFill/>
                <a:ln>
                  <a:noFill/>
                </a:ln>
                <a:effectLst/>
              </c:spPr>
              <c:txPr>
                <a:bodyPr rot="0" spcFirstLastPara="1" vertOverflow="ellipsis" vert="horz" wrap="square" lIns="38100" tIns="19050" rIns="38100" bIns="19050" anchor="ctr" anchorCtr="0">
                  <a:spAutoFit/>
                </a:bodyPr>
                <a:lstStyle/>
                <a:p>
                  <a:pPr algn="l">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F3D0-4B51-9CC0-A6FF5FDC9755}"/>
                </c:ext>
              </c:extLst>
            </c:dLbl>
            <c:spPr>
              <a:noFill/>
              <a:ln>
                <a:noFill/>
              </a:ln>
              <a:effectLst/>
            </c:spPr>
            <c:txPr>
              <a:bodyPr rot="0" spcFirstLastPara="1" vertOverflow="ellipsis" vert="horz" wrap="square" lIns="38100" tIns="19050" rIns="38100" bIns="19050" anchor="ctr" anchorCtr="0">
                <a:spAutoFit/>
              </a:bodyPr>
              <a:lstStyle/>
              <a:p>
                <a:pPr algn="l">
                  <a:defRPr sz="1600" b="0"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Sheet1!$E$71:$E$74</c:f>
              <c:strCache>
                <c:ptCount val="4"/>
                <c:pt idx="0">
                  <c:v> FY24 </c:v>
                </c:pt>
                <c:pt idx="1">
                  <c:v> FY25 </c:v>
                </c:pt>
                <c:pt idx="2">
                  <c:v> FY26 Low </c:v>
                </c:pt>
                <c:pt idx="3">
                  <c:v> FY26 High </c:v>
                </c:pt>
              </c:strCache>
            </c:strRef>
          </c:cat>
          <c:val>
            <c:numRef>
              <c:f>Sheet1!$F$71:$F$74</c:f>
              <c:numCache>
                <c:formatCode>_("$"* #,##0.0_);_("$"* \(#,##0.0\);_("$"* "-"??_);_(@_)</c:formatCode>
                <c:ptCount val="4"/>
                <c:pt idx="0">
                  <c:v>28.975618388699999</c:v>
                </c:pt>
                <c:pt idx="1">
                  <c:v>34.815820000000002</c:v>
                </c:pt>
                <c:pt idx="2">
                  <c:v>30.29</c:v>
                </c:pt>
                <c:pt idx="3">
                  <c:v>38.777000000000001</c:v>
                </c:pt>
              </c:numCache>
            </c:numRef>
          </c:val>
          <c:extLst>
            <c:ext xmlns:c16="http://schemas.microsoft.com/office/drawing/2014/chart" uri="{C3380CC4-5D6E-409C-BE32-E72D297353CC}">
              <c16:uniqueId val="{00000004-F3D0-4B51-9CC0-A6FF5FDC9755}"/>
            </c:ext>
          </c:extLst>
        </c:ser>
        <c:dLbls>
          <c:showLegendKey val="0"/>
          <c:showVal val="0"/>
          <c:showCatName val="0"/>
          <c:showSerName val="0"/>
          <c:showPercent val="0"/>
          <c:showBubbleSize val="0"/>
        </c:dLbls>
        <c:gapWidth val="219"/>
        <c:overlap val="-27"/>
        <c:axId val="767792640"/>
        <c:axId val="767793600"/>
      </c:barChart>
      <c:catAx>
        <c:axId val="767792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767793600"/>
        <c:crosses val="autoZero"/>
        <c:auto val="1"/>
        <c:lblAlgn val="ctr"/>
        <c:lblOffset val="100"/>
        <c:noMultiLvlLbl val="0"/>
      </c:catAx>
      <c:valAx>
        <c:axId val="767793600"/>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_(&quot;$&quot;* #,##0.0_);_(&quot;$&quot;* \(#,##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67792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95959"/>
                </a:solidFill>
                <a:latin typeface="+mn-lt"/>
                <a:ea typeface="+mn-ea"/>
                <a:cs typeface="+mn-cs"/>
              </a:defRPr>
            </a:pPr>
            <a:r>
              <a:rPr lang="en-US" sz="1800" b="0">
                <a:solidFill>
                  <a:srgbClr val="595959"/>
                </a:solidFill>
              </a:rPr>
              <a:t>Net Sales of Petroleum</a:t>
            </a:r>
          </a:p>
          <a:p>
            <a:pPr>
              <a:defRPr sz="1800">
                <a:solidFill>
                  <a:srgbClr val="595959"/>
                </a:solidFill>
              </a:defRPr>
            </a:pPr>
            <a:r>
              <a:rPr lang="en-US" sz="1800" b="0">
                <a:solidFill>
                  <a:srgbClr val="595959"/>
                </a:solidFill>
              </a:rPr>
              <a:t> US Gallons (M)</a:t>
            </a: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595959"/>
              </a:solidFill>
              <a:latin typeface="+mn-lt"/>
              <a:ea typeface="+mn-ea"/>
              <a:cs typeface="+mn-cs"/>
            </a:defRPr>
          </a:pPr>
          <a:endParaRPr lang="en-US"/>
        </a:p>
      </c:txPr>
    </c:title>
    <c:autoTitleDeleted val="0"/>
    <c:plotArea>
      <c:layout>
        <c:manualLayout>
          <c:layoutTarget val="inner"/>
          <c:xMode val="edge"/>
          <c:yMode val="edge"/>
          <c:x val="5.6374664806882246E-2"/>
          <c:y val="0.1817878761221875"/>
          <c:w val="0.94362533519311775"/>
          <c:h val="0.75694285440370401"/>
        </c:manualLayout>
      </c:layout>
      <c:barChart>
        <c:barDir val="col"/>
        <c:grouping val="clustered"/>
        <c:varyColors val="0"/>
        <c:ser>
          <c:idx val="0"/>
          <c:order val="0"/>
          <c:tx>
            <c:strRef>
              <c:f>Sheet1!$AL$24</c:f>
              <c:strCache>
                <c:ptCount val="1"/>
                <c:pt idx="0">
                  <c:v>Net Sales of Petroleum US Gallons (M)</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2-C232-473F-988F-CE5F9AEDFD3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C232-473F-988F-CE5F9AEDFD35}"/>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4-C232-473F-988F-CE5F9AEDFD35}"/>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C232-473F-988F-CE5F9AEDFD35}"/>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1-53F3-49F5-BDCF-3282DD6491C4}"/>
              </c:ext>
            </c:extLst>
          </c:dPt>
          <c:dLbls>
            <c:dLbl>
              <c:idx val="4"/>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53F3-49F5-BDCF-3282DD6491C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Sheet1!$AK$25:$AK$29</c:f>
              <c:strCache>
                <c:ptCount val="5"/>
                <c:pt idx="0">
                  <c:v>FY22</c:v>
                </c:pt>
                <c:pt idx="1">
                  <c:v>FY23</c:v>
                </c:pt>
                <c:pt idx="2">
                  <c:v>FY24</c:v>
                </c:pt>
                <c:pt idx="3">
                  <c:v>FY25</c:v>
                </c:pt>
                <c:pt idx="4">
                  <c:v>FY26 Projected</c:v>
                </c:pt>
              </c:strCache>
            </c:strRef>
          </c:cat>
          <c:val>
            <c:numRef>
              <c:f>Sheet1!$AL$25:$AL$29</c:f>
              <c:numCache>
                <c:formatCode>General</c:formatCode>
                <c:ptCount val="5"/>
                <c:pt idx="0">
                  <c:v>3468</c:v>
                </c:pt>
                <c:pt idx="1">
                  <c:v>3450</c:v>
                </c:pt>
                <c:pt idx="2">
                  <c:v>3282</c:v>
                </c:pt>
                <c:pt idx="3">
                  <c:v>3211</c:v>
                </c:pt>
                <c:pt idx="4">
                  <c:v>3340</c:v>
                </c:pt>
              </c:numCache>
            </c:numRef>
          </c:val>
          <c:extLst>
            <c:ext xmlns:c16="http://schemas.microsoft.com/office/drawing/2014/chart" uri="{C3380CC4-5D6E-409C-BE32-E72D297353CC}">
              <c16:uniqueId val="{00000000-53F3-49F5-BDCF-3282DD6491C4}"/>
            </c:ext>
          </c:extLst>
        </c:ser>
        <c:dLbls>
          <c:showLegendKey val="0"/>
          <c:showVal val="0"/>
          <c:showCatName val="0"/>
          <c:showSerName val="0"/>
          <c:showPercent val="0"/>
          <c:showBubbleSize val="0"/>
        </c:dLbls>
        <c:gapWidth val="219"/>
        <c:overlap val="-27"/>
        <c:axId val="1211609327"/>
        <c:axId val="1211605487"/>
      </c:barChart>
      <c:catAx>
        <c:axId val="1211609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11605487"/>
        <c:crosses val="autoZero"/>
        <c:auto val="1"/>
        <c:lblAlgn val="ctr"/>
        <c:lblOffset val="100"/>
        <c:noMultiLvlLbl val="0"/>
      </c:catAx>
      <c:valAx>
        <c:axId val="1211605487"/>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1160932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rgbClr val="595959"/>
                </a:solidFill>
                <a:latin typeface="+mn-lt"/>
                <a:ea typeface="+mn-ea"/>
                <a:cs typeface="+mn-cs"/>
              </a:defRPr>
            </a:pPr>
            <a:r>
              <a:rPr lang="en-US" b="0">
                <a:solidFill>
                  <a:srgbClr val="595959"/>
                </a:solidFill>
              </a:rPr>
              <a:t>Total Service Contract Spend ($B)</a:t>
            </a:r>
          </a:p>
        </c:rich>
      </c:tx>
      <c:layout>
        <c:manualLayout>
          <c:xMode val="edge"/>
          <c:yMode val="edge"/>
          <c:x val="0.31928467163529695"/>
          <c:y val="6.177255262740068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rgbClr val="595959"/>
              </a:solidFill>
              <a:latin typeface="+mn-lt"/>
              <a:ea typeface="+mn-ea"/>
              <a:cs typeface="+mn-cs"/>
            </a:defRPr>
          </a:pPr>
          <a:endParaRPr lang="en-US"/>
        </a:p>
      </c:txPr>
    </c:title>
    <c:autoTitleDeleted val="0"/>
    <c:plotArea>
      <c:layout/>
      <c:barChart>
        <c:barDir val="col"/>
        <c:grouping val="stacked"/>
        <c:varyColors val="0"/>
        <c:ser>
          <c:idx val="0"/>
          <c:order val="0"/>
          <c:tx>
            <c:strRef>
              <c:f>'SA Spend'!$B$1</c:f>
              <c:strCache>
                <c:ptCount val="1"/>
                <c:pt idx="0">
                  <c:v>MIPRs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 Spend'!$A$2:$A$6</c:f>
              <c:strCache>
                <c:ptCount val="5"/>
                <c:pt idx="0">
                  <c:v>FY22</c:v>
                </c:pt>
                <c:pt idx="1">
                  <c:v>FY23</c:v>
                </c:pt>
                <c:pt idx="2">
                  <c:v>FY24</c:v>
                </c:pt>
                <c:pt idx="3">
                  <c:v>FY25</c:v>
                </c:pt>
                <c:pt idx="4">
                  <c:v>FY26</c:v>
                </c:pt>
              </c:strCache>
            </c:strRef>
          </c:cat>
          <c:val>
            <c:numRef>
              <c:f>'SA Spend'!$B$2:$B$6</c:f>
              <c:numCache>
                <c:formatCode>"$"#,##0.00_);[Red]\("$"#,##0.00\)</c:formatCode>
                <c:ptCount val="5"/>
                <c:pt idx="0">
                  <c:v>1.75</c:v>
                </c:pt>
                <c:pt idx="1">
                  <c:v>1.78</c:v>
                </c:pt>
                <c:pt idx="2">
                  <c:v>1.9</c:v>
                </c:pt>
                <c:pt idx="3">
                  <c:v>1.99</c:v>
                </c:pt>
              </c:numCache>
            </c:numRef>
          </c:val>
          <c:extLst>
            <c:ext xmlns:c16="http://schemas.microsoft.com/office/drawing/2014/chart" uri="{C3380CC4-5D6E-409C-BE32-E72D297353CC}">
              <c16:uniqueId val="{00000000-F6F9-4909-BA77-4434D54ACBBD}"/>
            </c:ext>
          </c:extLst>
        </c:ser>
        <c:ser>
          <c:idx val="1"/>
          <c:order val="1"/>
          <c:tx>
            <c:strRef>
              <c:f>'SA Spend'!$C$1</c:f>
              <c:strCache>
                <c:ptCount val="1"/>
                <c:pt idx="0">
                  <c:v>Service Contract Spend </c:v>
                </c:pt>
              </c:strCache>
            </c:strRef>
          </c:tx>
          <c:spPr>
            <a:solidFill>
              <a:schemeClr val="accent3">
                <a:lumMod val="60000"/>
                <a:lumOff val="40000"/>
              </a:schemeClr>
            </a:solidFill>
            <a:ln>
              <a:noFill/>
            </a:ln>
            <a:effectLst/>
          </c:spPr>
          <c:invertIfNegative val="0"/>
          <c:dLbls>
            <c:dLbl>
              <c:idx val="4"/>
              <c:layout>
                <c:manualLayout>
                  <c:x val="-5.9423554675986355E-4"/>
                  <c:y val="-0.30152086262393385"/>
                </c:manualLayout>
              </c:layout>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9523231387520391E-2"/>
                      <c:h val="9.4859045220768684E-2"/>
                    </c:manualLayout>
                  </c15:layout>
                </c:ext>
                <c:ext xmlns:c16="http://schemas.microsoft.com/office/drawing/2014/chart" uri="{C3380CC4-5D6E-409C-BE32-E72D297353CC}">
                  <c16:uniqueId val="{00000002-F6F9-4909-BA77-4434D54ACBBD}"/>
                </c:ext>
              </c:extLst>
            </c:dLbl>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 Spend'!$A$2:$A$6</c:f>
              <c:strCache>
                <c:ptCount val="5"/>
                <c:pt idx="0">
                  <c:v>FY22</c:v>
                </c:pt>
                <c:pt idx="1">
                  <c:v>FY23</c:v>
                </c:pt>
                <c:pt idx="2">
                  <c:v>FY24</c:v>
                </c:pt>
                <c:pt idx="3">
                  <c:v>FY25</c:v>
                </c:pt>
                <c:pt idx="4">
                  <c:v>FY26</c:v>
                </c:pt>
              </c:strCache>
            </c:strRef>
          </c:cat>
          <c:val>
            <c:numRef>
              <c:f>'SA Spend'!$C$2:$C$6</c:f>
              <c:numCache>
                <c:formatCode>"$"#,##0.00_);[Red]\("$"#,##0.00\)</c:formatCode>
                <c:ptCount val="5"/>
                <c:pt idx="0">
                  <c:v>1.8399999999999999</c:v>
                </c:pt>
                <c:pt idx="1">
                  <c:v>2.8199999999999994</c:v>
                </c:pt>
                <c:pt idx="2">
                  <c:v>3.1999999999999997</c:v>
                </c:pt>
                <c:pt idx="3">
                  <c:v>2.8899999999999997</c:v>
                </c:pt>
                <c:pt idx="4">
                  <c:v>5</c:v>
                </c:pt>
              </c:numCache>
            </c:numRef>
          </c:val>
          <c:extLst>
            <c:ext xmlns:c16="http://schemas.microsoft.com/office/drawing/2014/chart" uri="{C3380CC4-5D6E-409C-BE32-E72D297353CC}">
              <c16:uniqueId val="{00000001-F6F9-4909-BA77-4434D54ACBBD}"/>
            </c:ext>
          </c:extLst>
        </c:ser>
        <c:dLbls>
          <c:dLblPos val="ctr"/>
          <c:showLegendKey val="0"/>
          <c:showVal val="1"/>
          <c:showCatName val="0"/>
          <c:showSerName val="0"/>
          <c:showPercent val="0"/>
          <c:showBubbleSize val="0"/>
        </c:dLbls>
        <c:gapWidth val="150"/>
        <c:overlap val="100"/>
        <c:axId val="1910196176"/>
        <c:axId val="1910200496"/>
      </c:barChart>
      <c:catAx>
        <c:axId val="1910196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910200496"/>
        <c:crosses val="autoZero"/>
        <c:auto val="1"/>
        <c:lblAlgn val="ctr"/>
        <c:lblOffset val="100"/>
        <c:noMultiLvlLbl val="0"/>
      </c:catAx>
      <c:valAx>
        <c:axId val="191020049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910196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ysClr val="windowText" lastClr="000000"/>
          </a:solidFill>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400">
                <a:solidFill>
                  <a:schemeClr val="tx1"/>
                </a:solidFill>
                <a:latin typeface="Arial" panose="020B0604020202020204" pitchFamily="34" charset="0"/>
                <a:cs typeface="Arial" panose="020B0604020202020204" pitchFamily="34" charset="0"/>
              </a:rPr>
              <a:t>Portfolio Spend Forecast FY26</a:t>
            </a:r>
          </a:p>
        </c:rich>
      </c:tx>
      <c:layout>
        <c:manualLayout>
          <c:xMode val="edge"/>
          <c:yMode val="edge"/>
          <c:x val="0.30750182788147806"/>
          <c:y val="3.6427482240706063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4244846530204114E-2"/>
          <c:y val="0.23725298061778285"/>
          <c:w val="0.52947224076594746"/>
          <c:h val="0.71265923130124631"/>
        </c:manualLayout>
      </c:layout>
      <c:pie3DChart>
        <c:varyColors val="1"/>
        <c:ser>
          <c:idx val="0"/>
          <c:order val="0"/>
          <c:tx>
            <c:strRef>
              <c:f>'FY26 Forecast'!$B$3</c:f>
              <c:strCache>
                <c:ptCount val="1"/>
                <c:pt idx="0">
                  <c:v> Portfolio Spend Forecast FY25 </c:v>
                </c:pt>
              </c:strCache>
            </c:strRef>
          </c:tx>
          <c:explosion val="21"/>
          <c:dPt>
            <c:idx val="0"/>
            <c:bubble3D val="0"/>
            <c:explosion val="11"/>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D93A-446A-AF60-56910581188C}"/>
              </c:ext>
            </c:extLst>
          </c:dPt>
          <c:dPt>
            <c:idx val="1"/>
            <c:bubble3D val="0"/>
            <c:explosion val="5"/>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D93A-446A-AF60-56910581188C}"/>
              </c:ext>
            </c:extLst>
          </c:dPt>
          <c:dPt>
            <c:idx val="2"/>
            <c:bubble3D val="0"/>
            <c:explosion val="5"/>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D93A-446A-AF60-56910581188C}"/>
              </c:ext>
            </c:extLst>
          </c:dPt>
          <c:dPt>
            <c:idx val="3"/>
            <c:bubble3D val="0"/>
            <c:explosion val="6"/>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D93A-446A-AF60-56910581188C}"/>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D93A-446A-AF60-56910581188C}"/>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D93A-446A-AF60-56910581188C}"/>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D93A-446A-AF60-56910581188C}"/>
              </c:ext>
            </c:extLst>
          </c:dPt>
          <c:dLbls>
            <c:dLbl>
              <c:idx val="0"/>
              <c:tx>
                <c:rich>
                  <a:bodyPr/>
                  <a:lstStyle/>
                  <a:p>
                    <a:r>
                      <a:rPr lang="en-US" baseline="0"/>
                      <a:t> </a:t>
                    </a:r>
                    <a:fld id="{2E8F292B-ECC4-4487-ADD0-88B8E0D9BF65}" type="PERCENTAGE">
                      <a:rPr lang="en-US" baseline="0"/>
                      <a:pPr/>
                      <a:t>[PERCENTAGE]</a:t>
                    </a:fld>
                    <a:endParaRPr lang="en-US" baseline="0"/>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93A-446A-AF60-56910581188C}"/>
                </c:ext>
              </c:extLst>
            </c:dLbl>
            <c:dLbl>
              <c:idx val="1"/>
              <c:tx>
                <c:rich>
                  <a:bodyPr/>
                  <a:lstStyle/>
                  <a:p>
                    <a:r>
                      <a:rPr lang="en-US" baseline="0"/>
                      <a:t> </a:t>
                    </a:r>
                    <a:fld id="{3BC3317F-A24F-4E61-8D06-02B9AEC3AD13}" type="PERCENTAGE">
                      <a:rPr lang="en-US" baseline="0"/>
                      <a:pPr/>
                      <a:t>[PERCENTAGE]</a:t>
                    </a:fld>
                    <a:endParaRPr lang="en-US" baseline="0"/>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93A-446A-AF60-56910581188C}"/>
                </c:ext>
              </c:extLst>
            </c:dLbl>
            <c:dLbl>
              <c:idx val="2"/>
              <c:tx>
                <c:rich>
                  <a:bodyPr/>
                  <a:lstStyle/>
                  <a:p>
                    <a:r>
                      <a:rPr lang="en-US" baseline="0"/>
                      <a:t> </a:t>
                    </a:r>
                    <a:fld id="{F8E887E5-CF6A-4B07-8022-64FC621754DB}" type="PERCENTAGE">
                      <a:rPr lang="en-US" baseline="0"/>
                      <a:pPr/>
                      <a:t>[PERCENTAGE]</a:t>
                    </a:fld>
                    <a:endParaRPr lang="en-US" baseline="0"/>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93A-446A-AF60-56910581188C}"/>
                </c:ext>
              </c:extLst>
            </c:dLbl>
            <c:dLbl>
              <c:idx val="3"/>
              <c:layout>
                <c:manualLayout>
                  <c:x val="-2.9848700987512695E-2"/>
                  <c:y val="-2.9401280565412233E-2"/>
                </c:manualLayout>
              </c:layout>
              <c:tx>
                <c:rich>
                  <a:bodyPr/>
                  <a:lstStyle/>
                  <a:p>
                    <a:r>
                      <a:rPr lang="en-US" baseline="0"/>
                      <a:t> </a:t>
                    </a:r>
                    <a:fld id="{B0CC7CF7-88B6-4D01-A4F8-2D1012C0934C}" type="PERCENTAGE">
                      <a:rPr lang="en-US" baseline="0"/>
                      <a:pPr/>
                      <a:t>[PERCENTAGE]</a:t>
                    </a:fld>
                    <a:endParaRPr lang="en-US" baseline="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93A-446A-AF60-56910581188C}"/>
                </c:ext>
              </c:extLst>
            </c:dLbl>
            <c:dLbl>
              <c:idx val="4"/>
              <c:layout>
                <c:manualLayout>
                  <c:x val="5.4193424823135113E-2"/>
                  <c:y val="3.7011422248848097E-2"/>
                </c:manualLayout>
              </c:layout>
              <c:tx>
                <c:rich>
                  <a:bodyPr/>
                  <a:lstStyle/>
                  <a:p>
                    <a:fld id="{9A0F5A7B-92FB-4C6D-ABC8-CF7703B53111}" type="PERCENTAGE">
                      <a:rPr lang="en-US" baseline="0"/>
                      <a:pPr/>
                      <a:t>[PERCENTAGE]</a:t>
                    </a:fld>
                    <a:endParaRPr lang="en-US"/>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93A-446A-AF60-56910581188C}"/>
                </c:ext>
              </c:extLst>
            </c:dLbl>
            <c:dLbl>
              <c:idx val="5"/>
              <c:layout>
                <c:manualLayout>
                  <c:x val="1.5766650775086898E-2"/>
                  <c:y val="0.12096855092510779"/>
                </c:manualLayout>
              </c:layout>
              <c:tx>
                <c:rich>
                  <a:bodyPr/>
                  <a:lstStyle/>
                  <a:p>
                    <a:fld id="{AFDB9D7C-C967-4247-A00B-099FAE2F46B5}" type="PERCENTAGE">
                      <a:rPr lang="en-US" baseline="0"/>
                      <a:pPr/>
                      <a:t>[PERCENTAGE]</a:t>
                    </a:fld>
                    <a:endParaRPr lang="en-US"/>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93A-446A-AF60-56910581188C}"/>
                </c:ext>
              </c:extLst>
            </c:dLbl>
            <c:dLbl>
              <c:idx val="6"/>
              <c:layout>
                <c:manualLayout>
                  <c:x val="-3.3506557759684551E-2"/>
                  <c:y val="0.12445895328055219"/>
                </c:manualLayout>
              </c:layout>
              <c:tx>
                <c:rich>
                  <a:bodyPr/>
                  <a:lstStyle/>
                  <a:p>
                    <a:r>
                      <a:rPr lang="en-US" baseline="0"/>
                      <a:t> </a:t>
                    </a:r>
                    <a:fld id="{915DDAB3-773F-4846-A18B-A7A1662C96BB}" type="PERCENTAGE">
                      <a:rPr lang="en-US" baseline="0"/>
                      <a:pPr/>
                      <a:t>[PERCENTAGE]</a:t>
                    </a:fld>
                    <a:endParaRPr lang="en-US" baseline="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D93A-446A-AF60-56910581188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'FY26 Forecast'!$A$4:$A$10</c:f>
              <c:strCache>
                <c:ptCount val="7"/>
                <c:pt idx="0">
                  <c:v>Facilities Services (FS)</c:v>
                </c:pt>
                <c:pt idx="1">
                  <c:v>Transportation and Logistics Services (T&amp;LS)</c:v>
                </c:pt>
                <c:pt idx="2">
                  <c:v>Information Technology (IT)</c:v>
                </c:pt>
                <c:pt idx="3">
                  <c:v>Professional Services (PS)</c:v>
                </c:pt>
                <c:pt idx="4">
                  <c:v>Equipment Related Services (ERS)</c:v>
                </c:pt>
                <c:pt idx="5">
                  <c:v>Medical Services (MS)</c:v>
                </c:pt>
                <c:pt idx="6">
                  <c:v>Electronic &amp; Communication Services</c:v>
                </c:pt>
              </c:strCache>
            </c:strRef>
          </c:cat>
          <c:val>
            <c:numRef>
              <c:f>'FY26 Forecast'!$B$4:$B$10</c:f>
              <c:numCache>
                <c:formatCode>_("$"* #,##0_);_("$"* \(#,##0\);_("$"* "-"??_);_(@_)</c:formatCode>
                <c:ptCount val="7"/>
                <c:pt idx="0">
                  <c:v>1575195948</c:v>
                </c:pt>
                <c:pt idx="1">
                  <c:v>1228286642.8599999</c:v>
                </c:pt>
                <c:pt idx="2">
                  <c:v>984685836</c:v>
                </c:pt>
                <c:pt idx="3">
                  <c:v>69835820.980000004</c:v>
                </c:pt>
                <c:pt idx="4">
                  <c:v>3867722.56</c:v>
                </c:pt>
                <c:pt idx="5">
                  <c:v>94274</c:v>
                </c:pt>
                <c:pt idx="6">
                  <c:v>4198</c:v>
                </c:pt>
              </c:numCache>
            </c:numRef>
          </c:val>
          <c:extLst>
            <c:ext xmlns:c16="http://schemas.microsoft.com/office/drawing/2014/chart" uri="{C3380CC4-5D6E-409C-BE32-E72D297353CC}">
              <c16:uniqueId val="{0000000E-D93A-446A-AF60-56910581188C}"/>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5804897855382064"/>
          <c:y val="0.21680196106059904"/>
          <c:w val="0.33233630707252859"/>
          <c:h val="0.6631174969156750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741633353529947"/>
          <c:y val="5.806821955855683E-2"/>
          <c:w val="0.59980316759695218"/>
          <c:h val="0.8838635608828863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7A-4EDE-8AB7-C325E00C727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87A-4EDE-8AB7-C325E00C727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87A-4EDE-8AB7-C325E00C7272}"/>
              </c:ext>
            </c:extLst>
          </c:dPt>
          <c:dLbls>
            <c:dLbl>
              <c:idx val="1"/>
              <c:layout>
                <c:manualLayout>
                  <c:x val="-5.7698296375778953E-2"/>
                  <c:y val="9.73717168282697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7A-4EDE-8AB7-C325E00C727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Sheet1!$A$29:$A$31</c:f>
              <c:strCache>
                <c:ptCount val="3"/>
                <c:pt idx="0">
                  <c:v>Manual </c:v>
                </c:pt>
                <c:pt idx="1">
                  <c:v>Auto Purchase Order (&lt; 15 days)</c:v>
                </c:pt>
                <c:pt idx="2">
                  <c:v>Auto LTC Delivery Order (&lt; 1 day)</c:v>
                </c:pt>
              </c:strCache>
            </c:strRef>
          </c:cat>
          <c:val>
            <c:numRef>
              <c:f>Sheet1!$B$29:$B$31</c:f>
              <c:numCache>
                <c:formatCode>0%</c:formatCode>
                <c:ptCount val="3"/>
                <c:pt idx="0">
                  <c:v>6.2999999999999945E-2</c:v>
                </c:pt>
                <c:pt idx="1">
                  <c:v>3.4000000000000002E-2</c:v>
                </c:pt>
                <c:pt idx="2">
                  <c:v>0.90400000000000003</c:v>
                </c:pt>
              </c:numCache>
            </c:numRef>
          </c:val>
          <c:extLst>
            <c:ext xmlns:c16="http://schemas.microsoft.com/office/drawing/2014/chart" uri="{C3380CC4-5D6E-409C-BE32-E72D297353CC}">
              <c16:uniqueId val="{00000006-287A-4EDE-8AB7-C325E00C727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Sheet1!$H$1</c:f>
              <c:strCache>
                <c:ptCount val="1"/>
                <c:pt idx="0">
                  <c:v>$ B</c:v>
                </c:pt>
              </c:strCache>
            </c:strRef>
          </c:tx>
          <c:spPr>
            <a:ln w="3175"/>
          </c:spPr>
          <c:dPt>
            <c:idx val="0"/>
            <c:bubble3D val="0"/>
            <c:spPr>
              <a:solidFill>
                <a:srgbClr val="3E805A"/>
              </a:solidFill>
              <a:ln w="3175">
                <a:solidFill>
                  <a:schemeClr val="lt1"/>
                </a:solidFill>
              </a:ln>
              <a:effectLst/>
            </c:spPr>
            <c:extLst>
              <c:ext xmlns:c16="http://schemas.microsoft.com/office/drawing/2014/chart" uri="{C3380CC4-5D6E-409C-BE32-E72D297353CC}">
                <c16:uniqueId val="{00000001-3931-46EB-A5EA-FF73E8DE4741}"/>
              </c:ext>
            </c:extLst>
          </c:dPt>
          <c:dPt>
            <c:idx val="1"/>
            <c:bubble3D val="0"/>
            <c:spPr>
              <a:solidFill>
                <a:schemeClr val="accent6"/>
              </a:solidFill>
              <a:ln w="3175">
                <a:solidFill>
                  <a:schemeClr val="lt1"/>
                </a:solidFill>
              </a:ln>
              <a:effectLst/>
            </c:spPr>
            <c:extLst>
              <c:ext xmlns:c16="http://schemas.microsoft.com/office/drawing/2014/chart" uri="{C3380CC4-5D6E-409C-BE32-E72D297353CC}">
                <c16:uniqueId val="{00000003-3931-46EB-A5EA-FF73E8DE4741}"/>
              </c:ext>
            </c:extLst>
          </c:dPt>
          <c:dPt>
            <c:idx val="2"/>
            <c:bubble3D val="0"/>
            <c:spPr>
              <a:solidFill>
                <a:srgbClr val="59769C"/>
              </a:solidFill>
              <a:ln w="3175">
                <a:solidFill>
                  <a:schemeClr val="lt1"/>
                </a:solidFill>
              </a:ln>
              <a:effectLst/>
            </c:spPr>
            <c:extLst>
              <c:ext xmlns:c16="http://schemas.microsoft.com/office/drawing/2014/chart" uri="{C3380CC4-5D6E-409C-BE32-E72D297353CC}">
                <c16:uniqueId val="{00000005-3931-46EB-A5EA-FF73E8DE4741}"/>
              </c:ext>
            </c:extLst>
          </c:dPt>
          <c:dPt>
            <c:idx val="3"/>
            <c:bubble3D val="0"/>
            <c:spPr>
              <a:solidFill>
                <a:srgbClr val="025084"/>
              </a:solidFill>
              <a:ln w="3175">
                <a:solidFill>
                  <a:schemeClr val="lt1"/>
                </a:solidFill>
              </a:ln>
              <a:effectLst/>
            </c:spPr>
            <c:extLst>
              <c:ext xmlns:c16="http://schemas.microsoft.com/office/drawing/2014/chart" uri="{C3380CC4-5D6E-409C-BE32-E72D297353CC}">
                <c16:uniqueId val="{00000007-3931-46EB-A5EA-FF73E8DE4741}"/>
              </c:ext>
            </c:extLst>
          </c:dPt>
          <c:dPt>
            <c:idx val="4"/>
            <c:bubble3D val="0"/>
            <c:spPr>
              <a:solidFill>
                <a:srgbClr val="012A45"/>
              </a:solidFill>
              <a:ln w="3175">
                <a:solidFill>
                  <a:schemeClr val="lt1"/>
                </a:solidFill>
              </a:ln>
              <a:effectLst/>
            </c:spPr>
            <c:extLst>
              <c:ext xmlns:c16="http://schemas.microsoft.com/office/drawing/2014/chart" uri="{C3380CC4-5D6E-409C-BE32-E72D297353CC}">
                <c16:uniqueId val="{00000009-3931-46EB-A5EA-FF73E8DE4741}"/>
              </c:ext>
            </c:extLst>
          </c:dPt>
          <c:dPt>
            <c:idx val="5"/>
            <c:bubble3D val="0"/>
            <c:spPr>
              <a:solidFill>
                <a:srgbClr val="013B65"/>
              </a:solidFill>
              <a:ln w="3175">
                <a:solidFill>
                  <a:schemeClr val="lt1"/>
                </a:solidFill>
              </a:ln>
              <a:effectLst/>
            </c:spPr>
            <c:extLst>
              <c:ext xmlns:c16="http://schemas.microsoft.com/office/drawing/2014/chart" uri="{C3380CC4-5D6E-409C-BE32-E72D297353CC}">
                <c16:uniqueId val="{0000000B-3931-46EB-A5EA-FF73E8DE4741}"/>
              </c:ext>
            </c:extLst>
          </c:dPt>
          <c:dLbls>
            <c:dLbl>
              <c:idx val="0"/>
              <c:layout>
                <c:manualLayout>
                  <c:x val="-0.21187474288316721"/>
                  <c:y val="2.1382565758163107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931-46EB-A5EA-FF73E8DE4741}"/>
                </c:ext>
              </c:extLst>
            </c:dLbl>
            <c:dLbl>
              <c:idx val="1"/>
              <c:layout>
                <c:manualLayout>
                  <c:x val="3.0361000089151675E-2"/>
                  <c:y val="1.131871395167854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931-46EB-A5EA-FF73E8DE4741}"/>
                </c:ext>
              </c:extLst>
            </c:dLbl>
            <c:dLbl>
              <c:idx val="2"/>
              <c:layout>
                <c:manualLayout>
                  <c:x val="0.14944919263971851"/>
                  <c:y val="4.5274855806714158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3931-46EB-A5EA-FF73E8DE4741}"/>
                </c:ext>
              </c:extLst>
            </c:dLbl>
            <c:dLbl>
              <c:idx val="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931-46EB-A5EA-FF73E8DE4741}"/>
                </c:ext>
              </c:extLst>
            </c:dLbl>
            <c:dLbl>
              <c:idx val="4"/>
              <c:layout>
                <c:manualLayout>
                  <c:x val="-0.1689010544609704"/>
                  <c:y val="-0.2000656663656661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931-46EB-A5EA-FF73E8DE4741}"/>
                </c:ext>
              </c:extLst>
            </c:dLbl>
            <c:dLbl>
              <c:idx val="5"/>
              <c:layout>
                <c:manualLayout>
                  <c:x val="0.2738248619490718"/>
                  <c:y val="2.935521831927614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931-46EB-A5EA-FF73E8DE47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Sheet1!$G$2:$G$7</c:f>
              <c:strCache>
                <c:ptCount val="6"/>
                <c:pt idx="0">
                  <c:v>Disposition Services</c:v>
                </c:pt>
                <c:pt idx="1">
                  <c:v>Distribution</c:v>
                </c:pt>
                <c:pt idx="2">
                  <c:v>DCSO</c:v>
                </c:pt>
                <c:pt idx="3">
                  <c:v>Energy</c:v>
                </c:pt>
                <c:pt idx="4">
                  <c:v>Weapons Support</c:v>
                </c:pt>
                <c:pt idx="5">
                  <c:v>Troop Support</c:v>
                </c:pt>
              </c:strCache>
            </c:strRef>
          </c:cat>
          <c:val>
            <c:numRef>
              <c:f>Sheet1!$H$2:$H$7</c:f>
              <c:numCache>
                <c:formatCode>_("$"* #,##0.0_);_("$"* \(#,##0.0\);_("$"* "-"??_);_(@_)</c:formatCode>
                <c:ptCount val="6"/>
                <c:pt idx="0">
                  <c:v>0.13700000000000001</c:v>
                </c:pt>
                <c:pt idx="1">
                  <c:v>0.45900000000000002</c:v>
                </c:pt>
                <c:pt idx="2">
                  <c:v>2.258</c:v>
                </c:pt>
                <c:pt idx="3">
                  <c:v>9.6259999999999994</c:v>
                </c:pt>
                <c:pt idx="4">
                  <c:v>16.751000000000001</c:v>
                </c:pt>
                <c:pt idx="5">
                  <c:v>26.185000000000002</c:v>
                </c:pt>
              </c:numCache>
            </c:numRef>
          </c:val>
          <c:extLst>
            <c:ext xmlns:c16="http://schemas.microsoft.com/office/drawing/2014/chart" uri="{C3380CC4-5D6E-409C-BE32-E72D297353CC}">
              <c16:uniqueId val="{0000000C-3931-46EB-A5EA-FF73E8DE474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Columbus – Maritime Parts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Sheet1!$B$11</c:f>
              <c:strCache>
                <c:ptCount val="1"/>
                <c:pt idx="0">
                  <c:v>Military</c:v>
                </c:pt>
              </c:strCache>
            </c:strRef>
          </c:tx>
          <c:spPr>
            <a:solidFill>
              <a:schemeClr val="accent2"/>
            </a:solidFill>
            <a:ln>
              <a:noFill/>
            </a:ln>
            <a:effectLst/>
          </c:spPr>
          <c:invertIfNegative val="0"/>
          <c:cat>
            <c:strRef>
              <c:f>Sheet1!$C$10:$G$10</c:f>
              <c:strCache>
                <c:ptCount val="5"/>
                <c:pt idx="0">
                  <c:v> FY22 </c:v>
                </c:pt>
                <c:pt idx="1">
                  <c:v> FY23   </c:v>
                </c:pt>
                <c:pt idx="2">
                  <c:v> FY24  </c:v>
                </c:pt>
                <c:pt idx="3">
                  <c:v> FY25  </c:v>
                </c:pt>
                <c:pt idx="4">
                  <c:v> FY26 (est) </c:v>
                </c:pt>
              </c:strCache>
            </c:strRef>
          </c:cat>
          <c:val>
            <c:numRef>
              <c:f>Sheet1!$C$11:$G$11</c:f>
              <c:numCache>
                <c:formatCode>_("$"* #,##0_);_("$"* \(#,##0\);_("$"* "-"??_);_(@_)</c:formatCode>
                <c:ptCount val="5"/>
                <c:pt idx="0">
                  <c:v>1176.0870857869879</c:v>
                </c:pt>
                <c:pt idx="1">
                  <c:v>1233.3421150581157</c:v>
                </c:pt>
                <c:pt idx="2">
                  <c:v>1388.1945643265324</c:v>
                </c:pt>
                <c:pt idx="3">
                  <c:v>1495.241966833863</c:v>
                </c:pt>
                <c:pt idx="4">
                  <c:v>1541.725523504889</c:v>
                </c:pt>
              </c:numCache>
            </c:numRef>
          </c:val>
          <c:extLst>
            <c:ext xmlns:c16="http://schemas.microsoft.com/office/drawing/2014/chart" uri="{C3380CC4-5D6E-409C-BE32-E72D297353CC}">
              <c16:uniqueId val="{00000000-DDE2-4275-A662-8FF8EB250A68}"/>
            </c:ext>
          </c:extLst>
        </c:ser>
        <c:ser>
          <c:idx val="1"/>
          <c:order val="1"/>
          <c:tx>
            <c:strRef>
              <c:f>Sheet1!$B$12</c:f>
              <c:strCache>
                <c:ptCount val="1"/>
                <c:pt idx="0">
                  <c:v>Whole of Gov</c:v>
                </c:pt>
              </c:strCache>
            </c:strRef>
          </c:tx>
          <c:spPr>
            <a:solidFill>
              <a:schemeClr val="accent3">
                <a:lumMod val="40000"/>
                <a:lumOff val="60000"/>
              </a:schemeClr>
            </a:solidFill>
            <a:ln>
              <a:noFill/>
            </a:ln>
            <a:effectLst/>
          </c:spPr>
          <c:invertIfNegative val="0"/>
          <c:cat>
            <c:strRef>
              <c:f>Sheet1!$C$10:$G$10</c:f>
              <c:strCache>
                <c:ptCount val="5"/>
                <c:pt idx="0">
                  <c:v> FY22 </c:v>
                </c:pt>
                <c:pt idx="1">
                  <c:v> FY23   </c:v>
                </c:pt>
                <c:pt idx="2">
                  <c:v> FY24  </c:v>
                </c:pt>
                <c:pt idx="3">
                  <c:v> FY25  </c:v>
                </c:pt>
                <c:pt idx="4">
                  <c:v> FY26 (est) </c:v>
                </c:pt>
              </c:strCache>
            </c:strRef>
          </c:cat>
          <c:val>
            <c:numRef>
              <c:f>Sheet1!$C$12:$G$12</c:f>
              <c:numCache>
                <c:formatCode>_("$"* #,##0_);_("$"* \(#,##0\);_("$"* "-"??_);_(@_)</c:formatCode>
                <c:ptCount val="5"/>
                <c:pt idx="0">
                  <c:v>139.41491421301208</c:v>
                </c:pt>
                <c:pt idx="1">
                  <c:v>155.67988494188424</c:v>
                </c:pt>
                <c:pt idx="2">
                  <c:v>177.76889434346745</c:v>
                </c:pt>
                <c:pt idx="3">
                  <c:v>210.35503316613688</c:v>
                </c:pt>
                <c:pt idx="4">
                  <c:v>216.89447649511087</c:v>
                </c:pt>
              </c:numCache>
            </c:numRef>
          </c:val>
          <c:extLst>
            <c:ext xmlns:c16="http://schemas.microsoft.com/office/drawing/2014/chart" uri="{C3380CC4-5D6E-409C-BE32-E72D297353CC}">
              <c16:uniqueId val="{00000001-DDE2-4275-A662-8FF8EB250A68}"/>
            </c:ext>
          </c:extLst>
        </c:ser>
        <c:dLbls>
          <c:showLegendKey val="0"/>
          <c:showVal val="0"/>
          <c:showCatName val="0"/>
          <c:showSerName val="0"/>
          <c:showPercent val="0"/>
          <c:showBubbleSize val="0"/>
        </c:dLbls>
        <c:gapWidth val="150"/>
        <c:overlap val="100"/>
        <c:axId val="1643992800"/>
        <c:axId val="1643997600"/>
      </c:barChart>
      <c:catAx>
        <c:axId val="164399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43997600"/>
        <c:crosses val="autoZero"/>
        <c:auto val="1"/>
        <c:lblAlgn val="ctr"/>
        <c:lblOffset val="100"/>
        <c:noMultiLvlLbl val="0"/>
      </c:catAx>
      <c:valAx>
        <c:axId val="1643997600"/>
        <c:scaling>
          <c:orientation val="minMax"/>
          <c:max val="4500"/>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43992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Columbus – Land Parts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Sheet1!$B$7</c:f>
              <c:strCache>
                <c:ptCount val="1"/>
                <c:pt idx="0">
                  <c:v>Military</c:v>
                </c:pt>
              </c:strCache>
            </c:strRef>
          </c:tx>
          <c:spPr>
            <a:solidFill>
              <a:schemeClr val="accent2"/>
            </a:solidFill>
            <a:ln>
              <a:noFill/>
            </a:ln>
            <a:effectLst/>
          </c:spPr>
          <c:invertIfNegative val="0"/>
          <c:cat>
            <c:strRef>
              <c:f>Sheet1!$C$6:$G$6</c:f>
              <c:strCache>
                <c:ptCount val="5"/>
                <c:pt idx="0">
                  <c:v> FY22 </c:v>
                </c:pt>
                <c:pt idx="1">
                  <c:v> FY23   </c:v>
                </c:pt>
                <c:pt idx="2">
                  <c:v> FY24  </c:v>
                </c:pt>
                <c:pt idx="3">
                  <c:v> FY25  </c:v>
                </c:pt>
                <c:pt idx="4">
                  <c:v> FY26 (est) </c:v>
                </c:pt>
              </c:strCache>
            </c:strRef>
          </c:cat>
          <c:val>
            <c:numRef>
              <c:f>Sheet1!$C$7:$G$7</c:f>
              <c:numCache>
                <c:formatCode>_("$"* #,##0_);_("$"* \(#,##0\);_("$"* "-"??_);_(@_)</c:formatCode>
                <c:ptCount val="5"/>
                <c:pt idx="0">
                  <c:v>1160.8327728798872</c:v>
                </c:pt>
                <c:pt idx="1">
                  <c:v>1259.5931668861424</c:v>
                </c:pt>
                <c:pt idx="2">
                  <c:v>1327.9385874745237</c:v>
                </c:pt>
                <c:pt idx="3">
                  <c:v>1403.7399567477967</c:v>
                </c:pt>
                <c:pt idx="4">
                  <c:v>1584.1349620548531</c:v>
                </c:pt>
              </c:numCache>
            </c:numRef>
          </c:val>
          <c:extLst>
            <c:ext xmlns:c16="http://schemas.microsoft.com/office/drawing/2014/chart" uri="{C3380CC4-5D6E-409C-BE32-E72D297353CC}">
              <c16:uniqueId val="{00000000-E00F-4FAC-84A7-50D9A080C2ED}"/>
            </c:ext>
          </c:extLst>
        </c:ser>
        <c:ser>
          <c:idx val="1"/>
          <c:order val="1"/>
          <c:tx>
            <c:strRef>
              <c:f>Sheet1!$B$8</c:f>
              <c:strCache>
                <c:ptCount val="1"/>
                <c:pt idx="0">
                  <c:v>Whole of Gov</c:v>
                </c:pt>
              </c:strCache>
            </c:strRef>
          </c:tx>
          <c:spPr>
            <a:solidFill>
              <a:schemeClr val="accent3">
                <a:lumMod val="40000"/>
                <a:lumOff val="60000"/>
              </a:schemeClr>
            </a:solidFill>
            <a:ln>
              <a:noFill/>
            </a:ln>
            <a:effectLst/>
          </c:spPr>
          <c:invertIfNegative val="0"/>
          <c:cat>
            <c:strRef>
              <c:f>Sheet1!$C$6:$G$6</c:f>
              <c:strCache>
                <c:ptCount val="5"/>
                <c:pt idx="0">
                  <c:v> FY22 </c:v>
                </c:pt>
                <c:pt idx="1">
                  <c:v> FY23   </c:v>
                </c:pt>
                <c:pt idx="2">
                  <c:v> FY24  </c:v>
                </c:pt>
                <c:pt idx="3">
                  <c:v> FY25  </c:v>
                </c:pt>
                <c:pt idx="4">
                  <c:v> FY26 (est) </c:v>
                </c:pt>
              </c:strCache>
            </c:strRef>
          </c:cat>
          <c:val>
            <c:numRef>
              <c:f>Sheet1!$C$8:$G$8</c:f>
              <c:numCache>
                <c:formatCode>_("$"* #,##0_);_("$"* \(#,##0\);_("$"* "-"??_);_(@_)</c:formatCode>
                <c:ptCount val="5"/>
                <c:pt idx="0">
                  <c:v>150.14522712011279</c:v>
                </c:pt>
                <c:pt idx="1">
                  <c:v>169.7299839050572</c:v>
                </c:pt>
                <c:pt idx="2">
                  <c:v>215.88641252547629</c:v>
                </c:pt>
                <c:pt idx="3">
                  <c:v>204.57504325220336</c:v>
                </c:pt>
                <c:pt idx="4">
                  <c:v>230.86503794514698</c:v>
                </c:pt>
              </c:numCache>
            </c:numRef>
          </c:val>
          <c:extLst>
            <c:ext xmlns:c16="http://schemas.microsoft.com/office/drawing/2014/chart" uri="{C3380CC4-5D6E-409C-BE32-E72D297353CC}">
              <c16:uniqueId val="{00000001-E00F-4FAC-84A7-50D9A080C2ED}"/>
            </c:ext>
          </c:extLst>
        </c:ser>
        <c:dLbls>
          <c:showLegendKey val="0"/>
          <c:showVal val="0"/>
          <c:showCatName val="0"/>
          <c:showSerName val="0"/>
          <c:showPercent val="0"/>
          <c:showBubbleSize val="0"/>
        </c:dLbls>
        <c:gapWidth val="150"/>
        <c:overlap val="100"/>
        <c:axId val="1833290352"/>
        <c:axId val="1833288912"/>
      </c:barChart>
      <c:catAx>
        <c:axId val="1833290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3288912"/>
        <c:crosses val="autoZero"/>
        <c:auto val="1"/>
        <c:lblAlgn val="ctr"/>
        <c:lblOffset val="100"/>
        <c:noMultiLvlLbl val="0"/>
      </c:catAx>
      <c:valAx>
        <c:axId val="1833288912"/>
        <c:scaling>
          <c:orientation val="minMax"/>
          <c:max val="4500"/>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3290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Richmond – Aviation Parts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Sheet1!$B$3</c:f>
              <c:strCache>
                <c:ptCount val="1"/>
                <c:pt idx="0">
                  <c:v>Military</c:v>
                </c:pt>
              </c:strCache>
            </c:strRef>
          </c:tx>
          <c:spPr>
            <a:solidFill>
              <a:schemeClr val="accent2"/>
            </a:solidFill>
            <a:ln>
              <a:noFill/>
            </a:ln>
            <a:effectLst/>
          </c:spPr>
          <c:invertIfNegative val="0"/>
          <c:cat>
            <c:strRef>
              <c:f>Sheet1!$C$2:$G$2</c:f>
              <c:strCache>
                <c:ptCount val="5"/>
                <c:pt idx="0">
                  <c:v> FY22 </c:v>
                </c:pt>
                <c:pt idx="1">
                  <c:v> FY23   </c:v>
                </c:pt>
                <c:pt idx="2">
                  <c:v> FY24  </c:v>
                </c:pt>
                <c:pt idx="3">
                  <c:v> FY25  </c:v>
                </c:pt>
                <c:pt idx="4">
                  <c:v> FY26 (est) </c:v>
                </c:pt>
              </c:strCache>
            </c:strRef>
          </c:cat>
          <c:val>
            <c:numRef>
              <c:f>Sheet1!$C$3:$G$3</c:f>
              <c:numCache>
                <c:formatCode>_("$"* #,##0_);_("$"* \(#,##0\);_("$"* "-"??_);_(@_)</c:formatCode>
                <c:ptCount val="5"/>
                <c:pt idx="0">
                  <c:v>2862.3600900979932</c:v>
                </c:pt>
                <c:pt idx="1">
                  <c:v>2907.140191261371</c:v>
                </c:pt>
                <c:pt idx="2">
                  <c:v>2963.724092243282</c:v>
                </c:pt>
                <c:pt idx="3">
                  <c:v>3013.7463205966433</c:v>
                </c:pt>
                <c:pt idx="4">
                  <c:v>3298.0915926603047</c:v>
                </c:pt>
              </c:numCache>
            </c:numRef>
          </c:val>
          <c:extLst>
            <c:ext xmlns:c16="http://schemas.microsoft.com/office/drawing/2014/chart" uri="{C3380CC4-5D6E-409C-BE32-E72D297353CC}">
              <c16:uniqueId val="{00000000-444C-4331-9A32-3CD8C8F2A01E}"/>
            </c:ext>
          </c:extLst>
        </c:ser>
        <c:ser>
          <c:idx val="1"/>
          <c:order val="1"/>
          <c:tx>
            <c:strRef>
              <c:f>Sheet1!$B$4</c:f>
              <c:strCache>
                <c:ptCount val="1"/>
                <c:pt idx="0">
                  <c:v>Whole of Gov</c:v>
                </c:pt>
              </c:strCache>
            </c:strRef>
          </c:tx>
          <c:spPr>
            <a:solidFill>
              <a:schemeClr val="accent3">
                <a:lumMod val="40000"/>
                <a:lumOff val="60000"/>
              </a:schemeClr>
            </a:solidFill>
            <a:ln>
              <a:noFill/>
            </a:ln>
            <a:effectLst/>
          </c:spPr>
          <c:invertIfNegative val="0"/>
          <c:cat>
            <c:strRef>
              <c:f>Sheet1!$C$2:$G$2</c:f>
              <c:strCache>
                <c:ptCount val="5"/>
                <c:pt idx="0">
                  <c:v> FY22 </c:v>
                </c:pt>
                <c:pt idx="1">
                  <c:v> FY23   </c:v>
                </c:pt>
                <c:pt idx="2">
                  <c:v> FY24  </c:v>
                </c:pt>
                <c:pt idx="3">
                  <c:v> FY25  </c:v>
                </c:pt>
                <c:pt idx="4">
                  <c:v> FY26 (est) </c:v>
                </c:pt>
              </c:strCache>
            </c:strRef>
          </c:cat>
          <c:val>
            <c:numRef>
              <c:f>Sheet1!$C$4:$G$4</c:f>
              <c:numCache>
                <c:formatCode>_("$"* #,##0_);_("$"* \(#,##0\);_("$"* "-"??_);_(@_)</c:formatCode>
                <c:ptCount val="5"/>
                <c:pt idx="0">
                  <c:v>509.53036711200684</c:v>
                </c:pt>
                <c:pt idx="1">
                  <c:v>560.64656759862896</c:v>
                </c:pt>
                <c:pt idx="2">
                  <c:v>625.84881746672147</c:v>
                </c:pt>
                <c:pt idx="3">
                  <c:v>627.68653539335742</c:v>
                </c:pt>
                <c:pt idx="4">
                  <c:v>686.90840733969526</c:v>
                </c:pt>
              </c:numCache>
            </c:numRef>
          </c:val>
          <c:extLst>
            <c:ext xmlns:c16="http://schemas.microsoft.com/office/drawing/2014/chart" uri="{C3380CC4-5D6E-409C-BE32-E72D297353CC}">
              <c16:uniqueId val="{00000001-444C-4331-9A32-3CD8C8F2A01E}"/>
            </c:ext>
          </c:extLst>
        </c:ser>
        <c:dLbls>
          <c:showLegendKey val="0"/>
          <c:showVal val="0"/>
          <c:showCatName val="0"/>
          <c:showSerName val="0"/>
          <c:showPercent val="0"/>
          <c:showBubbleSize val="0"/>
        </c:dLbls>
        <c:gapWidth val="150"/>
        <c:overlap val="100"/>
        <c:axId val="1643996640"/>
        <c:axId val="1643991840"/>
      </c:barChart>
      <c:catAx>
        <c:axId val="164399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43991840"/>
        <c:crosses val="autoZero"/>
        <c:auto val="1"/>
        <c:lblAlgn val="ctr"/>
        <c:lblOffset val="100"/>
        <c:noMultiLvlLbl val="0"/>
      </c:catAx>
      <c:valAx>
        <c:axId val="1643991840"/>
        <c:scaling>
          <c:orientation val="minMax"/>
          <c:max val="4500"/>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43996640"/>
        <c:crosses val="autoZero"/>
        <c:crossBetween val="between"/>
        <c:minorUnit val="5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Subsistence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Sheet1!$B$31</c:f>
              <c:strCache>
                <c:ptCount val="1"/>
                <c:pt idx="0">
                  <c:v>Military</c:v>
                </c:pt>
              </c:strCache>
            </c:strRef>
          </c:tx>
          <c:spPr>
            <a:solidFill>
              <a:schemeClr val="accent2"/>
            </a:solidFill>
            <a:ln>
              <a:noFill/>
            </a:ln>
            <a:effectLst/>
          </c:spPr>
          <c:invertIfNegative val="0"/>
          <c:cat>
            <c:strRef>
              <c:f>Sheet1!$C$30:$G$30</c:f>
              <c:strCache>
                <c:ptCount val="5"/>
                <c:pt idx="0">
                  <c:v> FY22 </c:v>
                </c:pt>
                <c:pt idx="1">
                  <c:v> FY23   </c:v>
                </c:pt>
                <c:pt idx="2">
                  <c:v> FY24  </c:v>
                </c:pt>
                <c:pt idx="3">
                  <c:v> FY25  </c:v>
                </c:pt>
                <c:pt idx="4">
                  <c:v> FY26 (est) </c:v>
                </c:pt>
              </c:strCache>
            </c:strRef>
          </c:cat>
          <c:val>
            <c:numRef>
              <c:f>Sheet1!$C$31:$G$31</c:f>
              <c:numCache>
                <c:formatCode>_("$"* #,##0_);_("$"* \(#,##0\);_("$"* "-"??_);_(@_)</c:formatCode>
                <c:ptCount val="5"/>
                <c:pt idx="0">
                  <c:v>1645.725314589547</c:v>
                </c:pt>
                <c:pt idx="1">
                  <c:v>2047.1295697471346</c:v>
                </c:pt>
                <c:pt idx="2">
                  <c:v>2185.0087395227397</c:v>
                </c:pt>
                <c:pt idx="3">
                  <c:v>2194.0448217079875</c:v>
                </c:pt>
                <c:pt idx="4">
                  <c:v>2147.3591206840338</c:v>
                </c:pt>
              </c:numCache>
            </c:numRef>
          </c:val>
          <c:extLst>
            <c:ext xmlns:c16="http://schemas.microsoft.com/office/drawing/2014/chart" uri="{C3380CC4-5D6E-409C-BE32-E72D297353CC}">
              <c16:uniqueId val="{00000000-A07E-4920-87E1-C6D0D24A47EF}"/>
            </c:ext>
          </c:extLst>
        </c:ser>
        <c:ser>
          <c:idx val="1"/>
          <c:order val="1"/>
          <c:tx>
            <c:strRef>
              <c:f>Sheet1!$B$32</c:f>
              <c:strCache>
                <c:ptCount val="1"/>
                <c:pt idx="0">
                  <c:v>Whole of Gov</c:v>
                </c:pt>
              </c:strCache>
            </c:strRef>
          </c:tx>
          <c:spPr>
            <a:solidFill>
              <a:schemeClr val="accent3">
                <a:lumMod val="60000"/>
                <a:lumOff val="40000"/>
              </a:schemeClr>
            </a:solidFill>
            <a:ln>
              <a:noFill/>
            </a:ln>
            <a:effectLst/>
          </c:spPr>
          <c:invertIfNegative val="0"/>
          <c:cat>
            <c:strRef>
              <c:f>Sheet1!$C$30:$G$30</c:f>
              <c:strCache>
                <c:ptCount val="5"/>
                <c:pt idx="0">
                  <c:v> FY22 </c:v>
                </c:pt>
                <c:pt idx="1">
                  <c:v> FY23   </c:v>
                </c:pt>
                <c:pt idx="2">
                  <c:v> FY24  </c:v>
                </c:pt>
                <c:pt idx="3">
                  <c:v> FY25  </c:v>
                </c:pt>
                <c:pt idx="4">
                  <c:v> FY26 (est) </c:v>
                </c:pt>
              </c:strCache>
            </c:strRef>
          </c:cat>
          <c:val>
            <c:numRef>
              <c:f>Sheet1!$C$32:$G$32</c:f>
              <c:numCache>
                <c:formatCode>_("$"* #,##0_);_("$"* \(#,##0\);_("$"* "-"??_);_(@_)</c:formatCode>
                <c:ptCount val="5"/>
                <c:pt idx="0">
                  <c:v>511.13268541045318</c:v>
                </c:pt>
                <c:pt idx="1">
                  <c:v>617.78743025286587</c:v>
                </c:pt>
                <c:pt idx="2">
                  <c:v>526.41926047726076</c:v>
                </c:pt>
                <c:pt idx="3">
                  <c:v>849.13917829201239</c:v>
                </c:pt>
                <c:pt idx="4">
                  <c:v>831.07087931596595</c:v>
                </c:pt>
              </c:numCache>
            </c:numRef>
          </c:val>
          <c:extLst>
            <c:ext xmlns:c16="http://schemas.microsoft.com/office/drawing/2014/chart" uri="{C3380CC4-5D6E-409C-BE32-E72D297353CC}">
              <c16:uniqueId val="{00000001-A07E-4920-87E1-C6D0D24A47EF}"/>
            </c:ext>
          </c:extLst>
        </c:ser>
        <c:dLbls>
          <c:showLegendKey val="0"/>
          <c:showVal val="0"/>
          <c:showCatName val="0"/>
          <c:showSerName val="0"/>
          <c:showPercent val="0"/>
          <c:showBubbleSize val="0"/>
        </c:dLbls>
        <c:gapWidth val="150"/>
        <c:overlap val="100"/>
        <c:axId val="1693624688"/>
        <c:axId val="1693624208"/>
      </c:barChart>
      <c:catAx>
        <c:axId val="169362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3624208"/>
        <c:crosses val="autoZero"/>
        <c:auto val="1"/>
        <c:lblAlgn val="ctr"/>
        <c:lblOffset val="100"/>
        <c:noMultiLvlLbl val="0"/>
      </c:catAx>
      <c:valAx>
        <c:axId val="1693624208"/>
        <c:scaling>
          <c:orientation val="minMax"/>
          <c:max val="12000"/>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3624688"/>
        <c:crosses val="autoZero"/>
        <c:crossBetween val="between"/>
        <c:majorUnit val="3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Medical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Sheet1!$B$27</c:f>
              <c:strCache>
                <c:ptCount val="1"/>
                <c:pt idx="0">
                  <c:v>Military</c:v>
                </c:pt>
              </c:strCache>
            </c:strRef>
          </c:tx>
          <c:spPr>
            <a:solidFill>
              <a:schemeClr val="accent2"/>
            </a:solidFill>
            <a:ln>
              <a:noFill/>
            </a:ln>
            <a:effectLst/>
          </c:spPr>
          <c:invertIfNegative val="0"/>
          <c:cat>
            <c:strRef>
              <c:f>Sheet1!$C$26:$G$26</c:f>
              <c:strCache>
                <c:ptCount val="5"/>
                <c:pt idx="0">
                  <c:v> FY22 </c:v>
                </c:pt>
                <c:pt idx="1">
                  <c:v> FY23   </c:v>
                </c:pt>
                <c:pt idx="2">
                  <c:v> FY24  </c:v>
                </c:pt>
                <c:pt idx="3">
                  <c:v> FY25  </c:v>
                </c:pt>
                <c:pt idx="4">
                  <c:v> FY26 (est) </c:v>
                </c:pt>
              </c:strCache>
            </c:strRef>
          </c:cat>
          <c:val>
            <c:numRef>
              <c:f>Sheet1!$C$27:$G$27</c:f>
              <c:numCache>
                <c:formatCode>_("$"* #,##0_);_("$"* \(#,##0\);_("$"* "-"??_);_(@_)</c:formatCode>
                <c:ptCount val="5"/>
                <c:pt idx="0">
                  <c:v>5604.8986600297449</c:v>
                </c:pt>
                <c:pt idx="1">
                  <c:v>5893.4858540960449</c:v>
                </c:pt>
                <c:pt idx="2">
                  <c:v>6798.3654781514115</c:v>
                </c:pt>
                <c:pt idx="3">
                  <c:v>7943.7243723740739</c:v>
                </c:pt>
                <c:pt idx="4">
                  <c:v>6802.4800443512941</c:v>
                </c:pt>
              </c:numCache>
            </c:numRef>
          </c:val>
          <c:extLst>
            <c:ext xmlns:c16="http://schemas.microsoft.com/office/drawing/2014/chart" uri="{C3380CC4-5D6E-409C-BE32-E72D297353CC}">
              <c16:uniqueId val="{00000000-157C-4AD6-B85E-831A04B66400}"/>
            </c:ext>
          </c:extLst>
        </c:ser>
        <c:ser>
          <c:idx val="1"/>
          <c:order val="1"/>
          <c:tx>
            <c:strRef>
              <c:f>Sheet1!$B$28</c:f>
              <c:strCache>
                <c:ptCount val="1"/>
                <c:pt idx="0">
                  <c:v>Whole of Gov</c:v>
                </c:pt>
              </c:strCache>
            </c:strRef>
          </c:tx>
          <c:spPr>
            <a:solidFill>
              <a:schemeClr val="accent3">
                <a:lumMod val="60000"/>
                <a:lumOff val="40000"/>
              </a:schemeClr>
            </a:solidFill>
            <a:ln>
              <a:noFill/>
            </a:ln>
            <a:effectLst/>
          </c:spPr>
          <c:invertIfNegative val="0"/>
          <c:cat>
            <c:strRef>
              <c:f>Sheet1!$C$26:$G$26</c:f>
              <c:strCache>
                <c:ptCount val="5"/>
                <c:pt idx="0">
                  <c:v> FY22 </c:v>
                </c:pt>
                <c:pt idx="1">
                  <c:v> FY23   </c:v>
                </c:pt>
                <c:pt idx="2">
                  <c:v> FY24  </c:v>
                </c:pt>
                <c:pt idx="3">
                  <c:v> FY25  </c:v>
                </c:pt>
                <c:pt idx="4">
                  <c:v> FY26 (est) </c:v>
                </c:pt>
              </c:strCache>
            </c:strRef>
          </c:cat>
          <c:val>
            <c:numRef>
              <c:f>Sheet1!$C$28:$G$28</c:f>
              <c:numCache>
                <c:formatCode>_("$"* #,##0_);_("$"* \(#,##0\);_("$"* "-"??_);_(@_)</c:formatCode>
                <c:ptCount val="5"/>
                <c:pt idx="0">
                  <c:v>3582.4213399702553</c:v>
                </c:pt>
                <c:pt idx="1">
                  <c:v>2688.3791459039548</c:v>
                </c:pt>
                <c:pt idx="2">
                  <c:v>1529.0645218485888</c:v>
                </c:pt>
                <c:pt idx="3">
                  <c:v>1786.6746276259271</c:v>
                </c:pt>
                <c:pt idx="4">
                  <c:v>1529.9899556487053</c:v>
                </c:pt>
              </c:numCache>
            </c:numRef>
          </c:val>
          <c:extLst>
            <c:ext xmlns:c16="http://schemas.microsoft.com/office/drawing/2014/chart" uri="{C3380CC4-5D6E-409C-BE32-E72D297353CC}">
              <c16:uniqueId val="{00000001-157C-4AD6-B85E-831A04B66400}"/>
            </c:ext>
          </c:extLst>
        </c:ser>
        <c:dLbls>
          <c:showLegendKey val="0"/>
          <c:showVal val="0"/>
          <c:showCatName val="0"/>
          <c:showSerName val="0"/>
          <c:showPercent val="0"/>
          <c:showBubbleSize val="0"/>
        </c:dLbls>
        <c:gapWidth val="150"/>
        <c:overlap val="100"/>
        <c:axId val="2030757024"/>
        <c:axId val="2030756544"/>
      </c:barChart>
      <c:catAx>
        <c:axId val="2030757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30756544"/>
        <c:crosses val="autoZero"/>
        <c:auto val="1"/>
        <c:lblAlgn val="ctr"/>
        <c:lblOffset val="100"/>
        <c:noMultiLvlLbl val="0"/>
      </c:catAx>
      <c:valAx>
        <c:axId val="2030756544"/>
        <c:scaling>
          <c:orientation val="minMax"/>
          <c:max val="12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30757024"/>
        <c:crosses val="autoZero"/>
        <c:crossBetween val="between"/>
        <c:majorUnit val="3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Construction &amp; Equipment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Sheet1!$B$23</c:f>
              <c:strCache>
                <c:ptCount val="1"/>
                <c:pt idx="0">
                  <c:v>Military</c:v>
                </c:pt>
              </c:strCache>
            </c:strRef>
          </c:tx>
          <c:spPr>
            <a:solidFill>
              <a:schemeClr val="accent2"/>
            </a:solidFill>
            <a:ln>
              <a:noFill/>
            </a:ln>
            <a:effectLst/>
          </c:spPr>
          <c:invertIfNegative val="0"/>
          <c:cat>
            <c:strRef>
              <c:f>Sheet1!$C$22:$G$22</c:f>
              <c:strCache>
                <c:ptCount val="5"/>
                <c:pt idx="0">
                  <c:v> FY22 </c:v>
                </c:pt>
                <c:pt idx="1">
                  <c:v> FY23   </c:v>
                </c:pt>
                <c:pt idx="2">
                  <c:v> FY24  </c:v>
                </c:pt>
                <c:pt idx="3">
                  <c:v> FY25  </c:v>
                </c:pt>
                <c:pt idx="4">
                  <c:v> FY26 (est) </c:v>
                </c:pt>
              </c:strCache>
            </c:strRef>
          </c:cat>
          <c:val>
            <c:numRef>
              <c:f>Sheet1!$C$23:$G$23</c:f>
              <c:numCache>
                <c:formatCode>_("$"* #,##0_);_("$"* \(#,##0\);_("$"* "-"??_);_(@_)</c:formatCode>
                <c:ptCount val="5"/>
                <c:pt idx="0">
                  <c:v>4446.9724906211677</c:v>
                </c:pt>
                <c:pt idx="1">
                  <c:v>5851.5668565781089</c:v>
                </c:pt>
                <c:pt idx="2">
                  <c:v>7274.9934038230131</c:v>
                </c:pt>
                <c:pt idx="3">
                  <c:v>8998.7824060881758</c:v>
                </c:pt>
                <c:pt idx="4">
                  <c:v>7641.2711044063735</c:v>
                </c:pt>
              </c:numCache>
            </c:numRef>
          </c:val>
          <c:extLst>
            <c:ext xmlns:c16="http://schemas.microsoft.com/office/drawing/2014/chart" uri="{C3380CC4-5D6E-409C-BE32-E72D297353CC}">
              <c16:uniqueId val="{00000000-EBC5-49E7-BE1C-3F6C5B888DC1}"/>
            </c:ext>
          </c:extLst>
        </c:ser>
        <c:ser>
          <c:idx val="1"/>
          <c:order val="1"/>
          <c:tx>
            <c:strRef>
              <c:f>Sheet1!$B$24</c:f>
              <c:strCache>
                <c:ptCount val="1"/>
                <c:pt idx="0">
                  <c:v>Whole of Gov</c:v>
                </c:pt>
              </c:strCache>
            </c:strRef>
          </c:tx>
          <c:spPr>
            <a:solidFill>
              <a:schemeClr val="accent3">
                <a:lumMod val="60000"/>
                <a:lumOff val="40000"/>
              </a:schemeClr>
            </a:solidFill>
            <a:ln>
              <a:noFill/>
            </a:ln>
            <a:effectLst/>
          </c:spPr>
          <c:invertIfNegative val="0"/>
          <c:cat>
            <c:strRef>
              <c:f>Sheet1!$C$22:$G$22</c:f>
              <c:strCache>
                <c:ptCount val="5"/>
                <c:pt idx="0">
                  <c:v> FY22 </c:v>
                </c:pt>
                <c:pt idx="1">
                  <c:v> FY23   </c:v>
                </c:pt>
                <c:pt idx="2">
                  <c:v> FY24  </c:v>
                </c:pt>
                <c:pt idx="3">
                  <c:v> FY25  </c:v>
                </c:pt>
                <c:pt idx="4">
                  <c:v> FY26 (est) </c:v>
                </c:pt>
              </c:strCache>
            </c:strRef>
          </c:cat>
          <c:val>
            <c:numRef>
              <c:f>Sheet1!$C$24:$G$24</c:f>
              <c:numCache>
                <c:formatCode>_("$"* #,##0_);_("$"* \(#,##0\);_("$"* "-"??_);_(@_)</c:formatCode>
                <c:ptCount val="5"/>
                <c:pt idx="0">
                  <c:v>342.94750937883038</c:v>
                </c:pt>
                <c:pt idx="1">
                  <c:v>418.97114342189172</c:v>
                </c:pt>
                <c:pt idx="2">
                  <c:v>530.74259617698704</c:v>
                </c:pt>
                <c:pt idx="3">
                  <c:v>539.95359391182376</c:v>
                </c:pt>
                <c:pt idx="4">
                  <c:v>458.4988955936272</c:v>
                </c:pt>
              </c:numCache>
            </c:numRef>
          </c:val>
          <c:extLst>
            <c:ext xmlns:c16="http://schemas.microsoft.com/office/drawing/2014/chart" uri="{C3380CC4-5D6E-409C-BE32-E72D297353CC}">
              <c16:uniqueId val="{00000001-EBC5-49E7-BE1C-3F6C5B888DC1}"/>
            </c:ext>
          </c:extLst>
        </c:ser>
        <c:dLbls>
          <c:showLegendKey val="0"/>
          <c:showVal val="0"/>
          <c:showCatName val="0"/>
          <c:showSerName val="0"/>
          <c:showPercent val="0"/>
          <c:showBubbleSize val="0"/>
        </c:dLbls>
        <c:gapWidth val="150"/>
        <c:overlap val="100"/>
        <c:axId val="1644006240"/>
        <c:axId val="1644004320"/>
      </c:barChart>
      <c:catAx>
        <c:axId val="1644006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44004320"/>
        <c:crosses val="autoZero"/>
        <c:auto val="1"/>
        <c:lblAlgn val="ctr"/>
        <c:lblOffset val="100"/>
        <c:noMultiLvlLbl val="0"/>
      </c:catAx>
      <c:valAx>
        <c:axId val="1644004320"/>
        <c:scaling>
          <c:orientation val="minMax"/>
          <c:max val="12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44006240"/>
        <c:crosses val="autoZero"/>
        <c:crossBetween val="between"/>
        <c:majorUnit val="3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Reversed" id="21">
  <a:schemeClr val="accent1"/>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9719B1-DE8E-4636-BD56-2D44DAF6BCEC}" type="doc">
      <dgm:prSet loTypeId="urn:diagrams.loki3.com/VaryingWidthList" loCatId="list" qsTypeId="urn:microsoft.com/office/officeart/2005/8/quickstyle/simple1" qsCatId="simple" csTypeId="urn:microsoft.com/office/officeart/2005/8/colors/accent2_2" csCatId="accent2" phldr="1"/>
      <dgm:spPr/>
      <dgm:t>
        <a:bodyPr/>
        <a:lstStyle/>
        <a:p>
          <a:endParaRPr lang="en-US"/>
        </a:p>
      </dgm:t>
    </dgm:pt>
    <dgm:pt modelId="{CC86A1D1-E69F-485D-8620-7FE3AE429123}">
      <dgm:prSet phldrT="[Text]" phldr="0" custT="1"/>
      <dgm:spPr>
        <a:solidFill>
          <a:srgbClr val="E5EEF3"/>
        </a:solidFill>
      </dgm:spPr>
      <dgm:t>
        <a:bodyPr/>
        <a:lstStyle/>
        <a:p>
          <a:r>
            <a:rPr lang="en-US" sz="1800" b="1">
              <a:solidFill>
                <a:schemeClr val="tx1"/>
              </a:solidFill>
            </a:rPr>
            <a:t>8.5K</a:t>
          </a:r>
        </a:p>
        <a:p>
          <a:r>
            <a:rPr lang="en-US" sz="1500">
              <a:solidFill>
                <a:schemeClr val="tx1"/>
              </a:solidFill>
            </a:rPr>
            <a:t>Suppliers</a:t>
          </a:r>
        </a:p>
      </dgm:t>
    </dgm:pt>
    <dgm:pt modelId="{86794840-8701-4CF1-83CC-37392C55BDB3}" type="parTrans" cxnId="{E8AF8AA4-AF59-4344-8335-5A31EFC5EE54}">
      <dgm:prSet/>
      <dgm:spPr/>
      <dgm:t>
        <a:bodyPr/>
        <a:lstStyle/>
        <a:p>
          <a:endParaRPr lang="en-US"/>
        </a:p>
      </dgm:t>
    </dgm:pt>
    <dgm:pt modelId="{20D507B2-C062-4401-86BB-E94D4F32A5B9}" type="sibTrans" cxnId="{E8AF8AA4-AF59-4344-8335-5A31EFC5EE54}">
      <dgm:prSet/>
      <dgm:spPr/>
      <dgm:t>
        <a:bodyPr/>
        <a:lstStyle/>
        <a:p>
          <a:endParaRPr lang="en-US"/>
        </a:p>
      </dgm:t>
    </dgm:pt>
    <dgm:pt modelId="{49E3F274-6CB3-43E9-A89F-4D816E61A8DD}">
      <dgm:prSet phldrT="[Text]" phldr="0" custT="1"/>
      <dgm:spPr>
        <a:solidFill>
          <a:srgbClr val="E5EEF3"/>
        </a:solidFill>
      </dgm:spPr>
      <dgm:t>
        <a:bodyPr/>
        <a:lstStyle/>
        <a:p>
          <a:r>
            <a:rPr lang="en-US" sz="1800" b="1">
              <a:solidFill>
                <a:schemeClr val="tx1"/>
              </a:solidFill>
            </a:rPr>
            <a:t>  6.7k (80%)</a:t>
          </a:r>
        </a:p>
        <a:p>
          <a:r>
            <a:rPr lang="en-US" sz="1500">
              <a:solidFill>
                <a:schemeClr val="tx1"/>
              </a:solidFill>
              <a:latin typeface="Arial" panose="020B0604020202020204"/>
            </a:rPr>
            <a:t>SB Suppliers</a:t>
          </a:r>
          <a:endParaRPr lang="en-US" sz="1500">
            <a:solidFill>
              <a:schemeClr val="tx1"/>
            </a:solidFill>
          </a:endParaRPr>
        </a:p>
      </dgm:t>
    </dgm:pt>
    <dgm:pt modelId="{17C1EE01-460D-4028-A4B6-CCBB661CF7E2}" type="parTrans" cxnId="{DCEFCE1A-DDC8-4613-BF04-EF6243688F3D}">
      <dgm:prSet/>
      <dgm:spPr/>
      <dgm:t>
        <a:bodyPr/>
        <a:lstStyle/>
        <a:p>
          <a:endParaRPr lang="en-US"/>
        </a:p>
      </dgm:t>
    </dgm:pt>
    <dgm:pt modelId="{92C8FF6B-2470-4B31-96F7-4403982B8CF6}" type="sibTrans" cxnId="{DCEFCE1A-DDC8-4613-BF04-EF6243688F3D}">
      <dgm:prSet/>
      <dgm:spPr/>
      <dgm:t>
        <a:bodyPr/>
        <a:lstStyle/>
        <a:p>
          <a:endParaRPr lang="en-US"/>
        </a:p>
      </dgm:t>
    </dgm:pt>
    <dgm:pt modelId="{2B98797D-1FE8-40BD-89EC-95C62828C9C9}">
      <dgm:prSet phldrT="[Text]" phldr="0" custT="1"/>
      <dgm:spPr>
        <a:solidFill>
          <a:srgbClr val="E5EEF3"/>
        </a:solidFill>
      </dgm:spPr>
      <dgm:t>
        <a:bodyPr/>
        <a:lstStyle/>
        <a:p>
          <a:r>
            <a:rPr lang="en-US" sz="1800" b="1">
              <a:solidFill>
                <a:schemeClr val="tx1"/>
              </a:solidFill>
              <a:latin typeface="Arial" panose="020B0604020202020204"/>
            </a:rPr>
            <a:t>20%</a:t>
          </a:r>
          <a:r>
            <a:rPr lang="en-US" sz="1000">
              <a:solidFill>
                <a:schemeClr val="tx1"/>
              </a:solidFill>
              <a:latin typeface="Arial" panose="020B0604020202020204"/>
            </a:rPr>
            <a:t> </a:t>
          </a:r>
        </a:p>
        <a:p>
          <a:r>
            <a:rPr lang="en-US" sz="1500">
              <a:solidFill>
                <a:schemeClr val="tx1"/>
              </a:solidFill>
              <a:latin typeface="Arial" panose="020B0604020202020204"/>
            </a:rPr>
            <a:t>New Entrants</a:t>
          </a:r>
          <a:endParaRPr lang="en-US" sz="1500">
            <a:solidFill>
              <a:schemeClr val="tx1"/>
            </a:solidFill>
          </a:endParaRPr>
        </a:p>
      </dgm:t>
    </dgm:pt>
    <dgm:pt modelId="{8C9A5A61-CB91-43BD-862D-D021EB89DD67}" type="parTrans" cxnId="{C2AC1C53-7941-4EC5-B612-7493193A41A6}">
      <dgm:prSet/>
      <dgm:spPr/>
      <dgm:t>
        <a:bodyPr/>
        <a:lstStyle/>
        <a:p>
          <a:endParaRPr lang="en-US"/>
        </a:p>
      </dgm:t>
    </dgm:pt>
    <dgm:pt modelId="{01F418D2-D95F-4062-900B-4BD9C0438A0E}" type="sibTrans" cxnId="{C2AC1C53-7941-4EC5-B612-7493193A41A6}">
      <dgm:prSet/>
      <dgm:spPr/>
      <dgm:t>
        <a:bodyPr/>
        <a:lstStyle/>
        <a:p>
          <a:endParaRPr lang="en-US"/>
        </a:p>
      </dgm:t>
    </dgm:pt>
    <dgm:pt modelId="{CC43807B-5F8C-4168-87AE-C3B06C3CD1BE}">
      <dgm:prSet phldrT="[Text]" phldr="0" custT="1"/>
      <dgm:spPr>
        <a:solidFill>
          <a:srgbClr val="E5EEF3"/>
        </a:solidFill>
      </dgm:spPr>
      <dgm:t>
        <a:bodyPr/>
        <a:lstStyle/>
        <a:p>
          <a:r>
            <a:rPr lang="en-US" sz="1800" b="1">
              <a:solidFill>
                <a:schemeClr val="tx1"/>
              </a:solidFill>
              <a:latin typeface="Arial" panose="020B0604020202020204"/>
            </a:rPr>
            <a:t>   $22.6B (46%)</a:t>
          </a:r>
        </a:p>
        <a:p>
          <a:r>
            <a:rPr lang="en-US" sz="1500">
              <a:solidFill>
                <a:schemeClr val="tx1"/>
              </a:solidFill>
              <a:latin typeface="Arial" panose="020B0604020202020204"/>
            </a:rPr>
            <a:t>SB Spend</a:t>
          </a:r>
          <a:endParaRPr lang="en-US" sz="1500">
            <a:solidFill>
              <a:schemeClr val="tx1"/>
            </a:solidFill>
          </a:endParaRPr>
        </a:p>
      </dgm:t>
    </dgm:pt>
    <dgm:pt modelId="{D9469F6D-1805-4776-933E-0CEADDC98D1E}" type="parTrans" cxnId="{91813005-A9B8-4D20-A34E-1716E2B2BAE7}">
      <dgm:prSet/>
      <dgm:spPr/>
      <dgm:t>
        <a:bodyPr/>
        <a:lstStyle/>
        <a:p>
          <a:endParaRPr lang="en-US"/>
        </a:p>
      </dgm:t>
    </dgm:pt>
    <dgm:pt modelId="{B156211A-67BC-45EC-8EC4-147E25B733A0}" type="sibTrans" cxnId="{91813005-A9B8-4D20-A34E-1716E2B2BAE7}">
      <dgm:prSet/>
      <dgm:spPr/>
      <dgm:t>
        <a:bodyPr/>
        <a:lstStyle/>
        <a:p>
          <a:endParaRPr lang="en-US"/>
        </a:p>
      </dgm:t>
    </dgm:pt>
    <dgm:pt modelId="{46DFB60B-B57B-49A7-891A-3367D65A9F9F}" type="pres">
      <dgm:prSet presAssocID="{F89719B1-DE8E-4636-BD56-2D44DAF6BCEC}" presName="Name0" presStyleCnt="0">
        <dgm:presLayoutVars>
          <dgm:resizeHandles/>
        </dgm:presLayoutVars>
      </dgm:prSet>
      <dgm:spPr/>
    </dgm:pt>
    <dgm:pt modelId="{6AB1EC5D-992E-4D66-A171-35CE9E96DFCF}" type="pres">
      <dgm:prSet presAssocID="{CC86A1D1-E69F-485D-8620-7FE3AE429123}" presName="text" presStyleLbl="node1" presStyleIdx="0" presStyleCnt="4" custScaleX="195448">
        <dgm:presLayoutVars>
          <dgm:bulletEnabled val="1"/>
        </dgm:presLayoutVars>
      </dgm:prSet>
      <dgm:spPr/>
    </dgm:pt>
    <dgm:pt modelId="{657609E6-460D-4471-84BA-7CDA8EE77D61}" type="pres">
      <dgm:prSet presAssocID="{20D507B2-C062-4401-86BB-E94D4F32A5B9}" presName="space" presStyleCnt="0"/>
      <dgm:spPr/>
    </dgm:pt>
    <dgm:pt modelId="{C46C9148-2627-45A3-B3F3-DC4193B394ED}" type="pres">
      <dgm:prSet presAssocID="{49E3F274-6CB3-43E9-A89F-4D816E61A8DD}" presName="text" presStyleLbl="node1" presStyleIdx="1" presStyleCnt="4" custScaleX="130298">
        <dgm:presLayoutVars>
          <dgm:bulletEnabled val="1"/>
        </dgm:presLayoutVars>
      </dgm:prSet>
      <dgm:spPr/>
    </dgm:pt>
    <dgm:pt modelId="{72697573-253F-4A16-BC13-4D83E152696D}" type="pres">
      <dgm:prSet presAssocID="{92C8FF6B-2470-4B31-96F7-4403982B8CF6}" presName="space" presStyleCnt="0"/>
      <dgm:spPr/>
    </dgm:pt>
    <dgm:pt modelId="{39487694-4635-4AD9-B58D-259DB28C024D}" type="pres">
      <dgm:prSet presAssocID="{2B98797D-1FE8-40BD-89EC-95C62828C9C9}" presName="text" presStyleLbl="node1" presStyleIdx="2" presStyleCnt="4" custScaleX="140305">
        <dgm:presLayoutVars>
          <dgm:bulletEnabled val="1"/>
        </dgm:presLayoutVars>
      </dgm:prSet>
      <dgm:spPr/>
    </dgm:pt>
    <dgm:pt modelId="{AFAEFCD4-8119-4F18-8245-5CD8EEDB8CBF}" type="pres">
      <dgm:prSet presAssocID="{01F418D2-D95F-4062-900B-4BD9C0438A0E}" presName="space" presStyleCnt="0"/>
      <dgm:spPr/>
    </dgm:pt>
    <dgm:pt modelId="{8FAACF06-358B-4F99-8275-0D0E05586EE9}" type="pres">
      <dgm:prSet presAssocID="{CC43807B-5F8C-4168-87AE-C3B06C3CD1BE}" presName="text" presStyleLbl="node1" presStyleIdx="3" presStyleCnt="4" custScaleX="98177" custLinFactNeighborX="0" custLinFactNeighborY="-37090">
        <dgm:presLayoutVars>
          <dgm:bulletEnabled val="1"/>
        </dgm:presLayoutVars>
      </dgm:prSet>
      <dgm:spPr/>
    </dgm:pt>
  </dgm:ptLst>
  <dgm:cxnLst>
    <dgm:cxn modelId="{91813005-A9B8-4D20-A34E-1716E2B2BAE7}" srcId="{F89719B1-DE8E-4636-BD56-2D44DAF6BCEC}" destId="{CC43807B-5F8C-4168-87AE-C3B06C3CD1BE}" srcOrd="3" destOrd="0" parTransId="{D9469F6D-1805-4776-933E-0CEADDC98D1E}" sibTransId="{B156211A-67BC-45EC-8EC4-147E25B733A0}"/>
    <dgm:cxn modelId="{DCEFCE1A-DDC8-4613-BF04-EF6243688F3D}" srcId="{F89719B1-DE8E-4636-BD56-2D44DAF6BCEC}" destId="{49E3F274-6CB3-43E9-A89F-4D816E61A8DD}" srcOrd="1" destOrd="0" parTransId="{17C1EE01-460D-4028-A4B6-CCBB661CF7E2}" sibTransId="{92C8FF6B-2470-4B31-96F7-4403982B8CF6}"/>
    <dgm:cxn modelId="{70F30723-089B-4F7C-88F0-B93E41A041B7}" type="presOf" srcId="{CC86A1D1-E69F-485D-8620-7FE3AE429123}" destId="{6AB1EC5D-992E-4D66-A171-35CE9E96DFCF}" srcOrd="0" destOrd="0" presId="urn:diagrams.loki3.com/VaryingWidthList"/>
    <dgm:cxn modelId="{E83C9163-AEA5-48E9-A6EF-5E3BE52C20EB}" type="presOf" srcId="{F89719B1-DE8E-4636-BD56-2D44DAF6BCEC}" destId="{46DFB60B-B57B-49A7-891A-3367D65A9F9F}" srcOrd="0" destOrd="0" presId="urn:diagrams.loki3.com/VaryingWidthList"/>
    <dgm:cxn modelId="{C2AC1C53-7941-4EC5-B612-7493193A41A6}" srcId="{F89719B1-DE8E-4636-BD56-2D44DAF6BCEC}" destId="{2B98797D-1FE8-40BD-89EC-95C62828C9C9}" srcOrd="2" destOrd="0" parTransId="{8C9A5A61-CB91-43BD-862D-D021EB89DD67}" sibTransId="{01F418D2-D95F-4062-900B-4BD9C0438A0E}"/>
    <dgm:cxn modelId="{A8D1BFA3-B174-43C7-BFC2-560CA313C5F8}" type="presOf" srcId="{CC43807B-5F8C-4168-87AE-C3B06C3CD1BE}" destId="{8FAACF06-358B-4F99-8275-0D0E05586EE9}" srcOrd="0" destOrd="0" presId="urn:diagrams.loki3.com/VaryingWidthList"/>
    <dgm:cxn modelId="{E8AF8AA4-AF59-4344-8335-5A31EFC5EE54}" srcId="{F89719B1-DE8E-4636-BD56-2D44DAF6BCEC}" destId="{CC86A1D1-E69F-485D-8620-7FE3AE429123}" srcOrd="0" destOrd="0" parTransId="{86794840-8701-4CF1-83CC-37392C55BDB3}" sibTransId="{20D507B2-C062-4401-86BB-E94D4F32A5B9}"/>
    <dgm:cxn modelId="{3F329BB4-B13B-45E5-A75C-505D91DB3C22}" type="presOf" srcId="{2B98797D-1FE8-40BD-89EC-95C62828C9C9}" destId="{39487694-4635-4AD9-B58D-259DB28C024D}" srcOrd="0" destOrd="0" presId="urn:diagrams.loki3.com/VaryingWidthList"/>
    <dgm:cxn modelId="{A7620FF4-3DBD-43C2-BF9F-99442B7EB2D0}" type="presOf" srcId="{49E3F274-6CB3-43E9-A89F-4D816E61A8DD}" destId="{C46C9148-2627-45A3-B3F3-DC4193B394ED}" srcOrd="0" destOrd="0" presId="urn:diagrams.loki3.com/VaryingWidthList"/>
    <dgm:cxn modelId="{1C14749F-168B-4DB9-996B-0FC67BA43A09}" type="presParOf" srcId="{46DFB60B-B57B-49A7-891A-3367D65A9F9F}" destId="{6AB1EC5D-992E-4D66-A171-35CE9E96DFCF}" srcOrd="0" destOrd="0" presId="urn:diagrams.loki3.com/VaryingWidthList"/>
    <dgm:cxn modelId="{321176BA-559A-4CFF-8D84-9F1DCE15DECF}" type="presParOf" srcId="{46DFB60B-B57B-49A7-891A-3367D65A9F9F}" destId="{657609E6-460D-4471-84BA-7CDA8EE77D61}" srcOrd="1" destOrd="0" presId="urn:diagrams.loki3.com/VaryingWidthList"/>
    <dgm:cxn modelId="{CDD4C046-AAE2-41CB-BD89-0CC7C9521BBC}" type="presParOf" srcId="{46DFB60B-B57B-49A7-891A-3367D65A9F9F}" destId="{C46C9148-2627-45A3-B3F3-DC4193B394ED}" srcOrd="2" destOrd="0" presId="urn:diagrams.loki3.com/VaryingWidthList"/>
    <dgm:cxn modelId="{E906EBAD-7B8D-49A6-AF06-360E51CA0623}" type="presParOf" srcId="{46DFB60B-B57B-49A7-891A-3367D65A9F9F}" destId="{72697573-253F-4A16-BC13-4D83E152696D}" srcOrd="3" destOrd="0" presId="urn:diagrams.loki3.com/VaryingWidthList"/>
    <dgm:cxn modelId="{70A13656-AA59-48C9-8D87-47C15B267408}" type="presParOf" srcId="{46DFB60B-B57B-49A7-891A-3367D65A9F9F}" destId="{39487694-4635-4AD9-B58D-259DB28C024D}" srcOrd="4" destOrd="0" presId="urn:diagrams.loki3.com/VaryingWidthList"/>
    <dgm:cxn modelId="{933374AB-2DB5-4731-8301-D9CD27FA4741}" type="presParOf" srcId="{46DFB60B-B57B-49A7-891A-3367D65A9F9F}" destId="{AFAEFCD4-8119-4F18-8245-5CD8EEDB8CBF}" srcOrd="5" destOrd="0" presId="urn:diagrams.loki3.com/VaryingWidthList"/>
    <dgm:cxn modelId="{A2246044-B181-4882-8B84-F8D175CA10D1}" type="presParOf" srcId="{46DFB60B-B57B-49A7-891A-3367D65A9F9F}" destId="{8FAACF06-358B-4F99-8275-0D0E05586EE9}"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1EC5D-992E-4D66-A171-35CE9E96DFCF}">
      <dsp:nvSpPr>
        <dsp:cNvPr id="0" name=""/>
        <dsp:cNvSpPr/>
      </dsp:nvSpPr>
      <dsp:spPr>
        <a:xfrm>
          <a:off x="728394" y="3292"/>
          <a:ext cx="1759032" cy="801159"/>
        </a:xfrm>
        <a:prstGeom prst="rect">
          <a:avLst/>
        </a:prstGeom>
        <a:solidFill>
          <a:srgbClr val="E5EEF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8.5K</a:t>
          </a:r>
        </a:p>
        <a:p>
          <a:pPr marL="0" lvl="0" indent="0" algn="ctr" defTabSz="800100">
            <a:lnSpc>
              <a:spcPct val="90000"/>
            </a:lnSpc>
            <a:spcBef>
              <a:spcPct val="0"/>
            </a:spcBef>
            <a:spcAft>
              <a:spcPct val="35000"/>
            </a:spcAft>
            <a:buNone/>
          </a:pPr>
          <a:r>
            <a:rPr lang="en-US" sz="1500" kern="1200">
              <a:solidFill>
                <a:schemeClr val="tx1"/>
              </a:solidFill>
            </a:rPr>
            <a:t>Suppliers</a:t>
          </a:r>
        </a:p>
      </dsp:txBody>
      <dsp:txXfrm>
        <a:off x="728394" y="3292"/>
        <a:ext cx="1759032" cy="801159"/>
      </dsp:txXfrm>
    </dsp:sp>
    <dsp:sp modelId="{C46C9148-2627-45A3-B3F3-DC4193B394ED}">
      <dsp:nvSpPr>
        <dsp:cNvPr id="0" name=""/>
        <dsp:cNvSpPr/>
      </dsp:nvSpPr>
      <dsp:spPr>
        <a:xfrm>
          <a:off x="728398" y="844509"/>
          <a:ext cx="1759023" cy="801159"/>
        </a:xfrm>
        <a:prstGeom prst="rect">
          <a:avLst/>
        </a:prstGeom>
        <a:solidFill>
          <a:srgbClr val="E5EEF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  6.7k (80%)</a:t>
          </a:r>
        </a:p>
        <a:p>
          <a:pPr marL="0" lvl="0" indent="0" algn="ctr" defTabSz="800100">
            <a:lnSpc>
              <a:spcPct val="90000"/>
            </a:lnSpc>
            <a:spcBef>
              <a:spcPct val="0"/>
            </a:spcBef>
            <a:spcAft>
              <a:spcPct val="35000"/>
            </a:spcAft>
            <a:buNone/>
          </a:pPr>
          <a:r>
            <a:rPr lang="en-US" sz="1500" kern="1200">
              <a:solidFill>
                <a:schemeClr val="tx1"/>
              </a:solidFill>
              <a:latin typeface="Arial" panose="020B0604020202020204"/>
            </a:rPr>
            <a:t>SB Suppliers</a:t>
          </a:r>
          <a:endParaRPr lang="en-US" sz="1500" kern="1200">
            <a:solidFill>
              <a:schemeClr val="tx1"/>
            </a:solidFill>
          </a:endParaRPr>
        </a:p>
      </dsp:txBody>
      <dsp:txXfrm>
        <a:off x="728398" y="844509"/>
        <a:ext cx="1759023" cy="801159"/>
      </dsp:txXfrm>
    </dsp:sp>
    <dsp:sp modelId="{39487694-4635-4AD9-B58D-259DB28C024D}">
      <dsp:nvSpPr>
        <dsp:cNvPr id="0" name=""/>
        <dsp:cNvSpPr/>
      </dsp:nvSpPr>
      <dsp:spPr>
        <a:xfrm>
          <a:off x="739773" y="1685726"/>
          <a:ext cx="1736274" cy="801159"/>
        </a:xfrm>
        <a:prstGeom prst="rect">
          <a:avLst/>
        </a:prstGeom>
        <a:solidFill>
          <a:srgbClr val="E5EEF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Arial" panose="020B0604020202020204"/>
            </a:rPr>
            <a:t>20%</a:t>
          </a:r>
          <a:r>
            <a:rPr lang="en-US" sz="1000" kern="1200">
              <a:solidFill>
                <a:schemeClr val="tx1"/>
              </a:solidFill>
              <a:latin typeface="Arial" panose="020B0604020202020204"/>
            </a:rPr>
            <a:t> </a:t>
          </a:r>
        </a:p>
        <a:p>
          <a:pPr marL="0" lvl="0" indent="0" algn="ctr" defTabSz="800100">
            <a:lnSpc>
              <a:spcPct val="90000"/>
            </a:lnSpc>
            <a:spcBef>
              <a:spcPct val="0"/>
            </a:spcBef>
            <a:spcAft>
              <a:spcPct val="35000"/>
            </a:spcAft>
            <a:buNone/>
          </a:pPr>
          <a:r>
            <a:rPr lang="en-US" sz="1500" kern="1200">
              <a:solidFill>
                <a:schemeClr val="tx1"/>
              </a:solidFill>
              <a:latin typeface="Arial" panose="020B0604020202020204"/>
            </a:rPr>
            <a:t>New Entrants</a:t>
          </a:r>
          <a:endParaRPr lang="en-US" sz="1500" kern="1200">
            <a:solidFill>
              <a:schemeClr val="tx1"/>
            </a:solidFill>
          </a:endParaRPr>
        </a:p>
      </dsp:txBody>
      <dsp:txXfrm>
        <a:off x="739773" y="1685726"/>
        <a:ext cx="1736274" cy="801159"/>
      </dsp:txXfrm>
    </dsp:sp>
    <dsp:sp modelId="{8FAACF06-358B-4F99-8275-0D0E05586EE9}">
      <dsp:nvSpPr>
        <dsp:cNvPr id="0" name=""/>
        <dsp:cNvSpPr/>
      </dsp:nvSpPr>
      <dsp:spPr>
        <a:xfrm>
          <a:off x="745397" y="2512086"/>
          <a:ext cx="1725025" cy="801159"/>
        </a:xfrm>
        <a:prstGeom prst="rect">
          <a:avLst/>
        </a:prstGeom>
        <a:solidFill>
          <a:srgbClr val="E5EEF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Arial" panose="020B0604020202020204"/>
            </a:rPr>
            <a:t>   $22.6B (46%)</a:t>
          </a:r>
        </a:p>
        <a:p>
          <a:pPr marL="0" lvl="0" indent="0" algn="ctr" defTabSz="800100">
            <a:lnSpc>
              <a:spcPct val="90000"/>
            </a:lnSpc>
            <a:spcBef>
              <a:spcPct val="0"/>
            </a:spcBef>
            <a:spcAft>
              <a:spcPct val="35000"/>
            </a:spcAft>
            <a:buNone/>
          </a:pPr>
          <a:r>
            <a:rPr lang="en-US" sz="1500" kern="1200">
              <a:solidFill>
                <a:schemeClr val="tx1"/>
              </a:solidFill>
              <a:latin typeface="Arial" panose="020B0604020202020204"/>
            </a:rPr>
            <a:t>SB Spend</a:t>
          </a:r>
          <a:endParaRPr lang="en-US" sz="1500" kern="1200">
            <a:solidFill>
              <a:schemeClr val="tx1"/>
            </a:solidFill>
          </a:endParaRPr>
        </a:p>
      </dsp:txBody>
      <dsp:txXfrm>
        <a:off x="745397" y="2512086"/>
        <a:ext cx="1725025" cy="801159"/>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0.67058</cdr:x>
      <cdr:y>0.19413</cdr:y>
    </cdr:from>
    <cdr:to>
      <cdr:x>0.74936</cdr:x>
      <cdr:y>0.29432</cdr:y>
    </cdr:to>
    <cdr:sp macro="" textlink="">
      <cdr:nvSpPr>
        <cdr:cNvPr id="2" name="TextBox 4">
          <a:extLst xmlns:a="http://schemas.openxmlformats.org/drawingml/2006/main">
            <a:ext uri="{FF2B5EF4-FFF2-40B4-BE49-F238E27FC236}">
              <a16:creationId xmlns:a16="http://schemas.microsoft.com/office/drawing/2014/main" id="{3CB8FF0A-66A4-862F-B2C3-6FE9AE23511C}"/>
            </a:ext>
          </a:extLst>
        </cdr:cNvPr>
        <cdr:cNvSpPr txBox="1"/>
      </cdr:nvSpPr>
      <cdr:spPr>
        <a:xfrm xmlns:a="http://schemas.openxmlformats.org/drawingml/2006/main">
          <a:off x="5733179" y="536711"/>
          <a:ext cx="67354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b="1" dirty="0"/>
            <a:t>$4.88</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D8D332-43D0-4B20-A9BF-F1DE1F6D7807}" type="datetimeFigureOut">
              <a:rPr lang="en-US" smtClean="0"/>
              <a:t>11/24/2025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1FD76-DE94-4153-B3FD-B67D6D978815}" type="slidenum">
              <a:rPr lang="en-US" smtClean="0"/>
              <a:t>‹#›</a:t>
            </a:fld>
            <a:endParaRPr lang="en-US"/>
          </a:p>
        </p:txBody>
      </p:sp>
    </p:spTree>
    <p:extLst>
      <p:ext uri="{BB962C8B-B14F-4D97-AF65-F5344CB8AC3E}">
        <p14:creationId xmlns:p14="http://schemas.microsoft.com/office/powerpoint/2010/main" val="2949481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C8DAE-2095-491C-B5B6-D269D7647DAC}"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7152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1AAFB-7106-1A4D-D875-C1AEC21B0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94362-83AD-6E28-91AE-9CFB16944D6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7190447-F633-30B7-37B1-2B3EC12D8F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CAD52C-FC8F-58B1-F5D0-3038C4B57CE8}"/>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12C8DAE-2095-491C-B5B6-D269D7647DA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32686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41FD76-DE94-4153-B3FD-B67D6D978815}" type="slidenum">
              <a:rPr lang="en-US" smtClean="0"/>
              <a:t>6</a:t>
            </a:fld>
            <a:endParaRPr lang="en-US"/>
          </a:p>
        </p:txBody>
      </p:sp>
    </p:spTree>
    <p:extLst>
      <p:ext uri="{BB962C8B-B14F-4D97-AF65-F5344CB8AC3E}">
        <p14:creationId xmlns:p14="http://schemas.microsoft.com/office/powerpoint/2010/main" val="1609332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11/13/2025</a:t>
            </a:r>
          </a:p>
        </p:txBody>
      </p:sp>
      <p:sp>
        <p:nvSpPr>
          <p:cNvPr id="4" name="Slide Number Placeholder 3"/>
          <p:cNvSpPr>
            <a:spLocks noGrp="1"/>
          </p:cNvSpPr>
          <p:nvPr>
            <p:ph type="sldNum" sz="quarter" idx="5"/>
          </p:nvPr>
        </p:nvSpPr>
        <p:spPr/>
        <p:txBody>
          <a:bodyPr/>
          <a:lstStyle/>
          <a:p>
            <a:fld id="{6441FD76-DE94-4153-B3FD-B67D6D978815}" type="slidenum">
              <a:rPr lang="en-US" smtClean="0"/>
              <a:t>7</a:t>
            </a:fld>
            <a:endParaRPr lang="en-US"/>
          </a:p>
        </p:txBody>
      </p:sp>
    </p:spTree>
    <p:extLst>
      <p:ext uri="{BB962C8B-B14F-4D97-AF65-F5344CB8AC3E}">
        <p14:creationId xmlns:p14="http://schemas.microsoft.com/office/powerpoint/2010/main" val="2748787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Association removed </a:t>
            </a:r>
          </a:p>
        </p:txBody>
      </p:sp>
      <p:sp>
        <p:nvSpPr>
          <p:cNvPr id="4" name="Slide Number Placeholder 3"/>
          <p:cNvSpPr>
            <a:spLocks noGrp="1"/>
          </p:cNvSpPr>
          <p:nvPr>
            <p:ph type="sldNum" sz="quarter" idx="5"/>
          </p:nvPr>
        </p:nvSpPr>
        <p:spPr/>
        <p:txBody>
          <a:bodyPr/>
          <a:lstStyle/>
          <a:p>
            <a:fld id="{6441FD76-DE94-4153-B3FD-B67D6D978815}" type="slidenum">
              <a:rPr lang="en-US" smtClean="0"/>
              <a:t>9</a:t>
            </a:fld>
            <a:endParaRPr lang="en-US"/>
          </a:p>
        </p:txBody>
      </p:sp>
    </p:spTree>
    <p:extLst>
      <p:ext uri="{BB962C8B-B14F-4D97-AF65-F5344CB8AC3E}">
        <p14:creationId xmlns:p14="http://schemas.microsoft.com/office/powerpoint/2010/main" val="3149690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Edited 11/13/2025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1FD76-DE94-4153-B3FD-B67D6D9788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8092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DLA Energy’s net sales of petroleum products are largely driven by world events.</a:t>
            </a:r>
          </a:p>
          <a:p>
            <a:endParaRPr lang="en-US" sz="1100" kern="1200">
              <a:solidFill>
                <a:schemeClr val="tx1"/>
              </a:solidFill>
              <a:effectLst/>
              <a:latin typeface="+mn-lt"/>
              <a:ea typeface="+mn-ea"/>
              <a:cs typeface="+mn-cs"/>
            </a:endParaRPr>
          </a:p>
          <a:p>
            <a:r>
              <a:rPr lang="en-US" sz="1100" kern="1200">
                <a:solidFill>
                  <a:schemeClr val="tx1"/>
                </a:solidFill>
                <a:effectLst/>
                <a:latin typeface="+mn-lt"/>
                <a:ea typeface="+mn-ea"/>
                <a:cs typeface="+mn-cs"/>
              </a:rPr>
              <a:t>Beginning in 2022 we saw a roughly 5% decrease in demand which was attributed to decreased military operations in the Middle East, largely driven by the withdrawal from Afghanistan.  All products in the Middle East trended downwards from 48M gal per month in Sep 2019 to 16M gal per month in Aug 2022, a decrease of 32M gal per month.</a:t>
            </a:r>
          </a:p>
          <a:p>
            <a:endParaRPr lang="en-US" sz="1100" kern="1200">
              <a:solidFill>
                <a:schemeClr val="tx1"/>
              </a:solidFill>
              <a:effectLst/>
              <a:latin typeface="+mn-lt"/>
              <a:ea typeface="+mn-ea"/>
              <a:cs typeface="+mn-cs"/>
            </a:endParaRPr>
          </a:p>
          <a:p>
            <a:r>
              <a:rPr lang="en-US" sz="1100" kern="1200">
                <a:solidFill>
                  <a:schemeClr val="tx1"/>
                </a:solidFill>
                <a:effectLst/>
                <a:latin typeface="+mn-lt"/>
                <a:ea typeface="+mn-ea"/>
                <a:cs typeface="+mn-cs"/>
              </a:rPr>
              <a:t>The Air Force continues to set an annual goal to reduce aviation fuel consumption by 1% annually. This began in FY22.</a:t>
            </a:r>
          </a:p>
          <a:p>
            <a:endParaRPr lang="en-US" sz="1100" kern="1200">
              <a:solidFill>
                <a:schemeClr val="tx1"/>
              </a:solidFill>
              <a:effectLst/>
              <a:latin typeface="+mn-lt"/>
              <a:ea typeface="+mn-ea"/>
              <a:cs typeface="+mn-cs"/>
            </a:endParaRPr>
          </a:p>
          <a:p>
            <a:r>
              <a:rPr lang="en-US" sz="1100" kern="1200">
                <a:solidFill>
                  <a:schemeClr val="tx1"/>
                </a:solidFill>
                <a:effectLst/>
                <a:latin typeface="+mn-lt"/>
                <a:ea typeface="+mn-ea"/>
                <a:cs typeface="+mn-cs"/>
              </a:rPr>
              <a:t>These patterns have largely plateaued through FY24 &amp; FY25 with a marginal decrease in overall petroleum sales of 1%.  Despite the Army demand declining by 1% and 3% decline in sales to Federal Civilian Agencies.</a:t>
            </a:r>
          </a:p>
          <a:p>
            <a:endParaRPr lang="en-US" sz="1100" kern="1200">
              <a:solidFill>
                <a:schemeClr val="tx1"/>
              </a:solidFill>
              <a:effectLst/>
              <a:latin typeface="+mn-lt"/>
              <a:ea typeface="+mn-ea"/>
              <a:cs typeface="+mn-cs"/>
            </a:endParaRPr>
          </a:p>
          <a:p>
            <a:r>
              <a:rPr lang="en-US" sz="1100" kern="1200">
                <a:solidFill>
                  <a:schemeClr val="tx1"/>
                </a:solidFill>
                <a:effectLst/>
                <a:latin typeface="+mn-lt"/>
                <a:ea typeface="+mn-ea"/>
                <a:cs typeface="+mn-cs"/>
              </a:rPr>
              <a:t>For FY26, in coordination with the Services, we are projecting an overall 5% increase in petroleum net sales. The Army projects the largest increase in demand – roughly 12% over what was projected for FY25. We are also seeing increased demand signals from the Other DoW and Marine Corps, all of which are attributed to expected increase in operational tempo.  </a:t>
            </a:r>
          </a:p>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64B1F-BC22-41F0-A5CB-4B1156D166F5}" type="slidenum">
              <a:rPr kumimoji="0" lang="en-US" sz="1000" b="0" i="0" u="none" strike="noStrike" kern="0" cap="none" spc="0" normalizeH="0" baseline="0" noProof="0" smtClean="0">
                <a:ln>
                  <a:noFill/>
                </a:ln>
                <a:solidFill>
                  <a:sysClr val="windowText" lastClr="000000"/>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0432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63817-F950-4205-C7D3-51D8D75644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60DA2-C668-668C-9B40-FAE2E0F221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91A9D5-5B7A-4D18-8BE1-194DA88AF3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77CA03-44AC-69E6-539B-CCB45A4F92FE}"/>
              </a:ext>
            </a:extLst>
          </p:cNvPr>
          <p:cNvSpPr>
            <a:spLocks noGrp="1"/>
          </p:cNvSpPr>
          <p:nvPr>
            <p:ph type="sldNum" sz="quarter" idx="5"/>
          </p:nvPr>
        </p:nvSpPr>
        <p:spPr/>
        <p:txBody>
          <a:bodyPr/>
          <a:lstStyle/>
          <a:p>
            <a:fld id="{DA357062-11E4-47B0-BA3E-A9F30A39CDA8}" type="slidenum">
              <a:rPr lang="en-US" smtClean="0"/>
              <a:t>13</a:t>
            </a:fld>
            <a:endParaRPr lang="en-US"/>
          </a:p>
        </p:txBody>
      </p:sp>
    </p:spTree>
    <p:extLst>
      <p:ext uri="{BB962C8B-B14F-4D97-AF65-F5344CB8AC3E}">
        <p14:creationId xmlns:p14="http://schemas.microsoft.com/office/powerpoint/2010/main" val="2588907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3E14C-2A54-8E09-1A89-7F8F6C5EC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73470-8668-1379-FA7A-28183E60188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25FD5FD-007A-D5B1-DADF-F289D39315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81833C-C8CF-8FB5-91CF-D0A7E67BF8EB}"/>
              </a:ext>
            </a:extLst>
          </p:cNvPr>
          <p:cNvSpPr>
            <a:spLocks noGrp="1"/>
          </p:cNvSpPr>
          <p:nvPr>
            <p:ph type="sldNum" sz="quarter" idx="5"/>
          </p:nvPr>
        </p:nvSpPr>
        <p:spPr/>
        <p:txBody>
          <a:bodyPr/>
          <a:lstStyle/>
          <a:p>
            <a:fld id="{DA357062-11E4-47B0-BA3E-A9F30A39CDA8}" type="slidenum">
              <a:rPr lang="en-US" smtClean="0"/>
              <a:t>14</a:t>
            </a:fld>
            <a:endParaRPr lang="en-US"/>
          </a:p>
        </p:txBody>
      </p:sp>
    </p:spTree>
    <p:extLst>
      <p:ext uri="{BB962C8B-B14F-4D97-AF65-F5344CB8AC3E}">
        <p14:creationId xmlns:p14="http://schemas.microsoft.com/office/powerpoint/2010/main" val="3365515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CUI">
    <p:spTree>
      <p:nvGrpSpPr>
        <p:cNvPr id="1" name=""/>
        <p:cNvGrpSpPr/>
        <p:nvPr/>
      </p:nvGrpSpPr>
      <p:grpSpPr>
        <a:xfrm>
          <a:off x="0" y="0"/>
          <a:ext cx="0" cy="0"/>
          <a:chOff x="0" y="0"/>
          <a:chExt cx="0" cy="0"/>
        </a:xfrm>
      </p:grpSpPr>
      <p:sp>
        <p:nvSpPr>
          <p:cNvPr id="17" name="Text Placeholder 8">
            <a:extLst>
              <a:ext uri="{FF2B5EF4-FFF2-40B4-BE49-F238E27FC236}">
                <a16:creationId xmlns:a16="http://schemas.microsoft.com/office/drawing/2014/main" id="{328FCADA-951D-C28F-CEEA-1022AF9EFE54}"/>
              </a:ext>
            </a:extLst>
          </p:cNvPr>
          <p:cNvSpPr>
            <a:spLocks noGrp="1"/>
          </p:cNvSpPr>
          <p:nvPr>
            <p:ph type="body" sz="quarter" idx="13" hasCustomPrompt="1"/>
          </p:nvPr>
        </p:nvSpPr>
        <p:spPr>
          <a:xfrm>
            <a:off x="304800" y="1683657"/>
            <a:ext cx="2998779" cy="806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kumimoji="0" lang="en-US" sz="2400" i="0" u="none" strike="noStrike" cap="none" spc="0" normalizeH="0" baseline="0" smtClean="0">
                <a:ln>
                  <a:noFill/>
                </a:ln>
                <a:solidFill>
                  <a:schemeClr val="tx1"/>
                </a:solidFill>
                <a:effectLst/>
                <a:uLnTx/>
                <a:uFillTx/>
                <a:latin typeface="+mj-lt"/>
                <a:cs typeface="Arial"/>
              </a:defRPr>
            </a:lvl1pPr>
            <a:lvl2pPr>
              <a:defRPr lang="en-US" smtClean="0"/>
            </a:lvl2pPr>
            <a:lvl3pPr>
              <a:defRPr lang="en-US" smtClean="0"/>
            </a:lvl3pPr>
            <a:lvl4pPr>
              <a:defRPr lang="en-US" smtClean="0"/>
            </a:lvl4pPr>
            <a:lvl5pPr>
              <a:defRPr lang="en-US"/>
            </a:lvl5pPr>
          </a:lstStyle>
          <a:p>
            <a:pPr marR="0" lvl="0" defTabSz="457200" fontAlgn="auto">
              <a:lnSpc>
                <a:spcPct val="100000"/>
              </a:lnSpc>
              <a:spcBef>
                <a:spcPts val="0"/>
              </a:spcBef>
              <a:spcAft>
                <a:spcPts val="0"/>
              </a:spcAft>
              <a:buClrTx/>
              <a:buSzTx/>
              <a:tabLst/>
            </a:pPr>
            <a:r>
              <a:rPr kumimoji="0" lang="en-US" sz="2400" b="1" i="0" u="none" strike="noStrike" kern="1200" cap="none" spc="0" normalizeH="0" baseline="0" noProof="0">
                <a:ln>
                  <a:noFill/>
                </a:ln>
                <a:solidFill>
                  <a:schemeClr val="tx1"/>
                </a:solidFill>
                <a:effectLst/>
                <a:uLnTx/>
                <a:uFillTx/>
                <a:latin typeface="+mj-lt"/>
                <a:ea typeface="+mn-ea"/>
                <a:cs typeface="Arial"/>
              </a:rPr>
              <a:t>Title in Bold Arial Font – 24pts</a:t>
            </a:r>
          </a:p>
        </p:txBody>
      </p:sp>
      <p:sp>
        <p:nvSpPr>
          <p:cNvPr id="18" name="Text Placeholder 12">
            <a:extLst>
              <a:ext uri="{FF2B5EF4-FFF2-40B4-BE49-F238E27FC236}">
                <a16:creationId xmlns:a16="http://schemas.microsoft.com/office/drawing/2014/main" id="{074640F8-6D35-AA6B-FC9F-D7CC1940EC4A}"/>
              </a:ext>
            </a:extLst>
          </p:cNvPr>
          <p:cNvSpPr>
            <a:spLocks noGrp="1"/>
          </p:cNvSpPr>
          <p:nvPr>
            <p:ph type="body" sz="quarter" idx="15" hasCustomPrompt="1"/>
          </p:nvPr>
        </p:nvSpPr>
        <p:spPr>
          <a:xfrm>
            <a:off x="304800" y="2475382"/>
            <a:ext cx="1654629" cy="480131"/>
          </a:xfrm>
          <a:prstGeom prst="rect">
            <a:avLst/>
          </a:prstGeom>
          <a:noFill/>
        </p:spPr>
        <p:txBody>
          <a:bodyPr wrap="square" lIns="91440" tIns="45720" rIns="91440" bIns="45720" rtlCol="0" anchor="t">
            <a:noAutofit/>
          </a:bodyPr>
          <a:lstStyle>
            <a:lvl1pPr>
              <a:spcBef>
                <a:spcPts val="0"/>
              </a:spcBef>
              <a:defRPr lang="en-US" sz="1400" smtClean="0">
                <a:solidFill>
                  <a:schemeClr val="tx1"/>
                </a:solidFill>
                <a:latin typeface="+mj-lt"/>
              </a:defRPr>
            </a:lvl1pPr>
            <a:lvl2pPr>
              <a:defRPr lang="en-US" smtClean="0"/>
            </a:lvl2pPr>
            <a:lvl3pPr>
              <a:defRPr lang="en-US" smtClean="0"/>
            </a:lvl3pPr>
            <a:lvl4pPr>
              <a:defRPr lang="en-US" smtClean="0"/>
            </a:lvl4pPr>
            <a:lvl5pPr>
              <a:defRPr lang="en-US"/>
            </a:lvl5pPr>
          </a:lstStyle>
          <a:p>
            <a:r>
              <a:rPr lang="en-US"/>
              <a:t>Briefer, Position​ Month DD, YYYY</a:t>
            </a:r>
          </a:p>
        </p:txBody>
      </p:sp>
      <p:sp>
        <p:nvSpPr>
          <p:cNvPr id="12" name="Text Placeholder 7">
            <a:extLst>
              <a:ext uri="{FF2B5EF4-FFF2-40B4-BE49-F238E27FC236}">
                <a16:creationId xmlns:a16="http://schemas.microsoft.com/office/drawing/2014/main" id="{A0018C44-BC28-0AF3-36FF-56ED9AC326CE}"/>
              </a:ext>
            </a:extLst>
          </p:cNvPr>
          <p:cNvSpPr>
            <a:spLocks noGrp="1"/>
          </p:cNvSpPr>
          <p:nvPr>
            <p:ph type="body" sz="quarter" idx="10" hasCustomPrompt="1"/>
          </p:nvPr>
        </p:nvSpPr>
        <p:spPr>
          <a:xfrm>
            <a:off x="305133" y="5720180"/>
            <a:ext cx="2361867" cy="830997"/>
          </a:xfrm>
          <a:prstGeom prst="rect">
            <a:avLst/>
          </a:prstGeom>
          <a:noFill/>
          <a:ln>
            <a:solidFill>
              <a:srgbClr val="C9AD62"/>
            </a:solidFill>
          </a:ln>
        </p:spPr>
        <p:txBody>
          <a:bodyPr wrap="square" rtlCol="0" anchor="t" anchorCtr="0">
            <a:noAutofit/>
          </a:bodyPr>
          <a:lstStyle>
            <a:lvl1pPr marL="0" indent="0">
              <a:lnSpc>
                <a:spcPct val="100000"/>
              </a:lnSpc>
              <a:spcBef>
                <a:spcPts val="0"/>
              </a:spcBef>
              <a:buNone/>
              <a:defRPr lang="en-US" sz="1200" b="0" dirty="0" smtClean="0">
                <a:solidFill>
                  <a:srgbClr val="C9AD62"/>
                </a:solidFill>
                <a:latin typeface="+mn-lt"/>
              </a:defRPr>
            </a:lvl1pPr>
          </a:lstStyle>
          <a:p>
            <a:pPr lvl="0"/>
            <a:r>
              <a:rPr lang="en-US"/>
              <a:t>Controlled by:  </a:t>
            </a:r>
          </a:p>
          <a:p>
            <a:pPr lvl="0"/>
            <a:r>
              <a:rPr lang="en-US"/>
              <a:t>CUI Category:  </a:t>
            </a:r>
          </a:p>
          <a:p>
            <a:pPr lvl="0"/>
            <a:r>
              <a:rPr lang="en-US"/>
              <a:t>Dissemination Control: </a:t>
            </a:r>
          </a:p>
          <a:p>
            <a:pPr lvl="0"/>
            <a:r>
              <a:rPr lang="en-US"/>
              <a:t>POC:</a:t>
            </a:r>
          </a:p>
        </p:txBody>
      </p:sp>
      <p:grpSp>
        <p:nvGrpSpPr>
          <p:cNvPr id="19" name="CUI_Labels">
            <a:extLst>
              <a:ext uri="{FF2B5EF4-FFF2-40B4-BE49-F238E27FC236}">
                <a16:creationId xmlns:a16="http://schemas.microsoft.com/office/drawing/2014/main" id="{5186B36D-96A2-5C71-8CFD-6E56A162FCFA}"/>
              </a:ext>
              <a:ext uri="{C183D7F6-B498-43B3-948B-1728B52AA6E4}">
                <adec:decorative xmlns:adec="http://schemas.microsoft.com/office/drawing/2017/decorative" val="1"/>
              </a:ext>
            </a:extLst>
          </p:cNvPr>
          <p:cNvGrpSpPr>
            <a:grpSpLocks noChangeAspect="1"/>
          </p:cNvGrpSpPr>
          <p:nvPr userDrawn="1"/>
        </p:nvGrpSpPr>
        <p:grpSpPr>
          <a:xfrm>
            <a:off x="4942468" y="163034"/>
            <a:ext cx="478265" cy="7335046"/>
            <a:chOff x="5817063" y="163034"/>
            <a:chExt cx="478265" cy="7335046"/>
          </a:xfrm>
          <a:effectLst/>
        </p:grpSpPr>
        <p:sp>
          <p:nvSpPr>
            <p:cNvPr id="20" name="Rectangle 19">
              <a:extLst>
                <a:ext uri="{FF2B5EF4-FFF2-40B4-BE49-F238E27FC236}">
                  <a16:creationId xmlns:a16="http://schemas.microsoft.com/office/drawing/2014/main" id="{B9D3FA04-D317-11DB-A2AF-8CBB7CB0E6A0}"/>
                </a:ext>
              </a:extLst>
            </p:cNvPr>
            <p:cNvSpPr>
              <a:spLocks noChangeAspect="1"/>
            </p:cNvSpPr>
            <p:nvPr userDrawn="1"/>
          </p:nvSpPr>
          <p:spPr>
            <a:xfrm>
              <a:off x="5817063" y="163034"/>
              <a:ext cx="478265" cy="1554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CUI</a:t>
              </a:r>
            </a:p>
          </p:txBody>
        </p:sp>
        <p:sp>
          <p:nvSpPr>
            <p:cNvPr id="21" name="Rectangle 20">
              <a:extLst>
                <a:ext uri="{FF2B5EF4-FFF2-40B4-BE49-F238E27FC236}">
                  <a16:creationId xmlns:a16="http://schemas.microsoft.com/office/drawing/2014/main" id="{1F064743-0751-68A5-E0B9-653AFD1746B6}"/>
                </a:ext>
              </a:extLst>
            </p:cNvPr>
            <p:cNvSpPr>
              <a:spLocks noChangeAspect="1"/>
            </p:cNvSpPr>
            <p:nvPr userDrawn="1"/>
          </p:nvSpPr>
          <p:spPr>
            <a:xfrm>
              <a:off x="5817063" y="7342632"/>
              <a:ext cx="478265" cy="1554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CUI</a:t>
              </a:r>
            </a:p>
          </p:txBody>
        </p:sp>
      </p:grpSp>
    </p:spTree>
    <p:extLst>
      <p:ext uri="{BB962C8B-B14F-4D97-AF65-F5344CB8AC3E}">
        <p14:creationId xmlns:p14="http://schemas.microsoft.com/office/powerpoint/2010/main" val="476122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02_Plecemate Slide_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3964817" y="-4240"/>
            <a:ext cx="6146457" cy="428494"/>
          </a:xfrm>
          <a:prstGeom prst="rect">
            <a:avLst/>
          </a:prstGeom>
        </p:spPr>
        <p:txBody>
          <a:bodyPr/>
          <a:lstStyle>
            <a:lvl1pPr algn="r">
              <a:defRPr sz="204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6538278" y="523734"/>
            <a:ext cx="3572995" cy="427038"/>
          </a:xfrm>
          <a:prstGeom prst="rect">
            <a:avLst/>
          </a:prstGeom>
        </p:spPr>
        <p:txBody>
          <a:bodyPr/>
          <a:lstStyle>
            <a:lvl1pPr marL="0" indent="0" algn="r">
              <a:buNone/>
              <a:defRPr sz="1020">
                <a:solidFill>
                  <a:srgbClr val="C9AD62"/>
                </a:solidFill>
                <a:latin typeface="Raleway Black" pitchFamily="2" charset="0"/>
              </a:defRPr>
            </a:lvl1pPr>
          </a:lstStyle>
          <a:p>
            <a:pPr lvl="0"/>
            <a:r>
              <a:rPr lang="en-US"/>
              <a:t>Click to edit Master text styles</a:t>
            </a:r>
          </a:p>
        </p:txBody>
      </p:sp>
      <p:grpSp>
        <p:nvGrpSpPr>
          <p:cNvPr id="16" name="Group 15">
            <a:extLst>
              <a:ext uri="{FF2B5EF4-FFF2-40B4-BE49-F238E27FC236}">
                <a16:creationId xmlns:a16="http://schemas.microsoft.com/office/drawing/2014/main" id="{931553C8-9D03-0BB1-1C5B-FDCF6FD62EED}"/>
              </a:ext>
            </a:extLst>
          </p:cNvPr>
          <p:cNvGrpSpPr>
            <a:grpSpLocks noGrp="1" noUngrp="1" noRot="1" noMove="1" noResize="1"/>
          </p:cNvGrpSpPr>
          <p:nvPr userDrawn="1"/>
        </p:nvGrpSpPr>
        <p:grpSpPr>
          <a:xfrm>
            <a:off x="99131" y="7444248"/>
            <a:ext cx="6005616" cy="258545"/>
            <a:chOff x="306192" y="7421091"/>
            <a:chExt cx="7065430" cy="258545"/>
          </a:xfrm>
        </p:grpSpPr>
        <p:sp>
          <p:nvSpPr>
            <p:cNvPr id="17" name="TextBox 16">
              <a:extLst>
                <a:ext uri="{FF2B5EF4-FFF2-40B4-BE49-F238E27FC236}">
                  <a16:creationId xmlns:a16="http://schemas.microsoft.com/office/drawing/2014/main" id="{3218CB0F-DB56-9DB1-F1D7-B79034F750D7}"/>
                </a:ext>
              </a:extLst>
            </p:cNvPr>
            <p:cNvSpPr txBox="1">
              <a:spLocks noGrp="1" noRot="1" noMove="1" noResize="1" noEditPoints="1" noAdjustHandles="1" noChangeArrowheads="1" noChangeShapeType="1"/>
            </p:cNvSpPr>
            <p:nvPr userDrawn="1"/>
          </p:nvSpPr>
          <p:spPr>
            <a:xfrm>
              <a:off x="5186755" y="7421091"/>
              <a:ext cx="2184867" cy="249299"/>
            </a:xfrm>
            <a:prstGeom prst="rect">
              <a:avLst/>
            </a:prstGeom>
            <a:noFill/>
          </p:spPr>
          <p:txBody>
            <a:bodyPr wrap="square" rtlCol="0">
              <a:spAutoFit/>
            </a:bodyPr>
            <a:lstStyle/>
            <a:p>
              <a:pPr marL="0" marR="0" lvl="0" indent="0" algn="ctr" defTabSz="388639" rtl="0" eaLnBrk="1" fontAlgn="auto" latinLnBrk="0" hangingPunct="1">
                <a:lnSpc>
                  <a:spcPct val="100000"/>
                </a:lnSpc>
                <a:spcBef>
                  <a:spcPts val="0"/>
                </a:spcBef>
                <a:spcAft>
                  <a:spcPts val="0"/>
                </a:spcAft>
                <a:buClrTx/>
                <a:buSzTx/>
                <a:buFontTx/>
                <a:buNone/>
                <a:tabLst/>
                <a:defRPr/>
              </a:pPr>
              <a:r>
                <a:rPr kumimoji="0" lang="en-US" sz="1020" b="1" i="0" u="none" strike="noStrike" kern="1200" cap="all" spc="0" normalizeH="0" baseline="0" noProof="0">
                  <a:ln>
                    <a:noFill/>
                  </a:ln>
                  <a:solidFill>
                    <a:schemeClr val="bg1"/>
                  </a:solidFill>
                  <a:effectLst/>
                  <a:uLnTx/>
                  <a:uFillTx/>
                  <a:latin typeface="+mn-lt"/>
                  <a:ea typeface="+mn-ea"/>
                  <a:cs typeface="+mn-cs"/>
                </a:rPr>
                <a:t>Warfighter Always</a:t>
              </a:r>
              <a:endParaRPr lang="en-US" sz="1020">
                <a:solidFill>
                  <a:schemeClr val="bg1"/>
                </a:solidFill>
              </a:endParaRPr>
            </a:p>
          </p:txBody>
        </p:sp>
        <p:grpSp>
          <p:nvGrpSpPr>
            <p:cNvPr id="18" name="Group 17">
              <a:extLst>
                <a:ext uri="{FF2B5EF4-FFF2-40B4-BE49-F238E27FC236}">
                  <a16:creationId xmlns:a16="http://schemas.microsoft.com/office/drawing/2014/main" id="{AACCC674-F640-A842-CDDC-87E7DE59096B}"/>
                </a:ext>
              </a:extLst>
            </p:cNvPr>
            <p:cNvGrpSpPr>
              <a:grpSpLocks noGrp="1" noUngrp="1" noRot="1" noMove="1" noResize="1"/>
            </p:cNvGrpSpPr>
            <p:nvPr userDrawn="1"/>
          </p:nvGrpSpPr>
          <p:grpSpPr>
            <a:xfrm>
              <a:off x="306192" y="7430337"/>
              <a:ext cx="5321690" cy="249299"/>
              <a:chOff x="306192" y="7404579"/>
              <a:chExt cx="5321690" cy="249299"/>
            </a:xfrm>
          </p:grpSpPr>
          <p:sp>
            <p:nvSpPr>
              <p:cNvPr id="19" name="TextBox 18">
                <a:extLst>
                  <a:ext uri="{FF2B5EF4-FFF2-40B4-BE49-F238E27FC236}">
                    <a16:creationId xmlns:a16="http://schemas.microsoft.com/office/drawing/2014/main" id="{DBCDDE62-004B-F11D-5E37-609A77BBB1E2}"/>
                  </a:ext>
                </a:extLst>
              </p:cNvPr>
              <p:cNvSpPr txBox="1">
                <a:spLocks noGrp="1" noRot="1" noMove="1" noResize="1" noEditPoints="1" noAdjustHandles="1" noChangeArrowheads="1" noChangeShapeType="1"/>
              </p:cNvSpPr>
              <p:nvPr/>
            </p:nvSpPr>
            <p:spPr>
              <a:xfrm>
                <a:off x="306192" y="7404579"/>
                <a:ext cx="5321690" cy="249299"/>
              </a:xfrm>
              <a:prstGeom prst="rect">
                <a:avLst/>
              </a:prstGeom>
              <a:noFill/>
            </p:spPr>
            <p:txBody>
              <a:bodyPr wrap="square" rtlCol="0">
                <a:spAutoFit/>
              </a:bodyPr>
              <a:lstStyle/>
              <a:p>
                <a:pPr marL="0" marR="0" lvl="0" indent="0" defTabSz="388639" rtl="0" eaLnBrk="1" fontAlgn="auto" latinLnBrk="0" hangingPunct="1">
                  <a:lnSpc>
                    <a:spcPct val="100000"/>
                  </a:lnSpc>
                  <a:spcBef>
                    <a:spcPts val="0"/>
                  </a:spcBef>
                  <a:spcAft>
                    <a:spcPts val="0"/>
                  </a:spcAft>
                  <a:buClrTx/>
                  <a:buSzTx/>
                  <a:buFontTx/>
                  <a:buNone/>
                  <a:tabLst/>
                  <a:defRPr/>
                </a:pPr>
                <a:r>
                  <a:rPr kumimoji="0" lang="en-US" sz="1020" b="1" i="0" u="none" strike="noStrike" kern="1200" spc="0" normalizeH="0" baseline="0" noProof="0">
                    <a:ln>
                      <a:noFill/>
                    </a:ln>
                    <a:solidFill>
                      <a:srgbClr val="C9AD62"/>
                    </a:solidFill>
                    <a:effectLst/>
                    <a:uLnTx/>
                    <a:uFillTx/>
                    <a:latin typeface="+mn-lt"/>
                    <a:ea typeface="+mn-ea"/>
                    <a:cs typeface="+mn-cs"/>
                  </a:rPr>
                  <a:t>PEOP</a:t>
                </a:r>
                <a:r>
                  <a:rPr kumimoji="0" lang="en-US" sz="1020" b="1" i="0" u="none" strike="noStrike" kern="1200" spc="0" normalizeH="0" baseline="0" noProof="0">
                    <a:ln>
                      <a:noFill/>
                    </a:ln>
                    <a:solidFill>
                      <a:srgbClr val="CAAD62"/>
                    </a:solidFill>
                    <a:effectLst/>
                    <a:uLnTx/>
                    <a:uFillTx/>
                    <a:latin typeface="+mn-lt"/>
                    <a:ea typeface="+mn-ea"/>
                    <a:cs typeface="+mn-cs"/>
                  </a:rPr>
                  <a:t>LE  </a:t>
                </a:r>
                <a:r>
                  <a:rPr lang="en-US" sz="1020" b="1">
                    <a:solidFill>
                      <a:srgbClr val="CAAD62"/>
                    </a:solidFill>
                  </a:rPr>
                  <a:t>	  </a:t>
                </a:r>
                <a:r>
                  <a:rPr kumimoji="0" lang="en-US" sz="1020" b="1" i="0" u="none" strike="noStrike" kern="1200" spc="0" normalizeH="0" baseline="0" noProof="0">
                    <a:ln>
                      <a:noFill/>
                    </a:ln>
                    <a:solidFill>
                      <a:srgbClr val="CAAD62"/>
                    </a:solidFill>
                    <a:effectLst/>
                    <a:uLnTx/>
                    <a:uFillTx/>
                    <a:latin typeface="+mn-lt"/>
                    <a:ea typeface="+mn-ea"/>
                    <a:cs typeface="+mn-cs"/>
                  </a:rPr>
                  <a:t>PRECISION          </a:t>
                </a:r>
                <a:r>
                  <a:rPr lang="en-US" sz="1020" b="1">
                    <a:solidFill>
                      <a:srgbClr val="CAAD62"/>
                    </a:solidFill>
                  </a:rPr>
                  <a:t>P</a:t>
                </a:r>
                <a:r>
                  <a:rPr kumimoji="0" lang="en-US" sz="1020" b="1" i="0" u="none" strike="noStrike" kern="1200" spc="0" normalizeH="0" baseline="0" noProof="0">
                    <a:ln>
                      <a:noFill/>
                    </a:ln>
                    <a:solidFill>
                      <a:srgbClr val="CAAD62"/>
                    </a:solidFill>
                    <a:effectLst/>
                    <a:uLnTx/>
                    <a:uFillTx/>
                    <a:latin typeface="+mn-lt"/>
                    <a:ea typeface="+mn-ea"/>
                    <a:cs typeface="+mn-cs"/>
                  </a:rPr>
                  <a:t>OSTURE           PARTNERSHIPS</a:t>
                </a:r>
                <a:endParaRPr lang="en-US" sz="102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21" name="Star: 5 Points 20">
                <a:extLst>
                  <a:ext uri="{FF2B5EF4-FFF2-40B4-BE49-F238E27FC236}">
                    <a16:creationId xmlns:a16="http://schemas.microsoft.com/office/drawing/2014/main" id="{D4718D9B-2BBD-C13C-AE2F-D1E9E90DF333}"/>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22" name="Star: 5 Points 21">
                <a:extLst>
                  <a:ext uri="{FF2B5EF4-FFF2-40B4-BE49-F238E27FC236}">
                    <a16:creationId xmlns:a16="http://schemas.microsoft.com/office/drawing/2014/main" id="{F94E5D83-39F9-823E-6D34-EE3E7ACF9A1D}"/>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grpSp>
      </p:grpSp>
      <p:sp>
        <p:nvSpPr>
          <p:cNvPr id="23" name="Rectangle 22">
            <a:extLst>
              <a:ext uri="{FF2B5EF4-FFF2-40B4-BE49-F238E27FC236}">
                <a16:creationId xmlns:a16="http://schemas.microsoft.com/office/drawing/2014/main" id="{7EE95DD6-9498-A79C-82ED-E6A6ABFA2CB0}"/>
              </a:ext>
            </a:extLst>
          </p:cNvPr>
          <p:cNvSpPr>
            <a:spLocks noGrp="1" noRot="1" noMove="1" noResize="1" noEditPoints="1" noAdjustHandles="1" noChangeArrowheads="1" noChangeShapeType="1"/>
          </p:cNvSpPr>
          <p:nvPr userDrawn="1"/>
        </p:nvSpPr>
        <p:spPr>
          <a:xfrm>
            <a:off x="4944504" y="7249274"/>
            <a:ext cx="470853"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291479" rtl="0" eaLnBrk="1" fontAlgn="auto" latinLnBrk="0" hangingPunct="1">
              <a:lnSpc>
                <a:spcPct val="100000"/>
              </a:lnSpc>
              <a:spcBef>
                <a:spcPts val="0"/>
              </a:spcBef>
              <a:spcAft>
                <a:spcPts val="0"/>
              </a:spcAft>
              <a:buClrTx/>
              <a:buSzTx/>
              <a:buFontTx/>
              <a:buNone/>
              <a:tabLst/>
              <a:defRPr/>
            </a:pPr>
            <a:r>
              <a:rPr kumimoji="0" lang="en-US" sz="829"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4" name="Rectangle 23">
            <a:extLst>
              <a:ext uri="{FF2B5EF4-FFF2-40B4-BE49-F238E27FC236}">
                <a16:creationId xmlns:a16="http://schemas.microsoft.com/office/drawing/2014/main" id="{78E27FF7-4831-CEFE-2CA4-4066B714AE95}"/>
              </a:ext>
            </a:extLst>
          </p:cNvPr>
          <p:cNvSpPr/>
          <p:nvPr userDrawn="1"/>
        </p:nvSpPr>
        <p:spPr>
          <a:xfrm>
            <a:off x="4944504" y="90193"/>
            <a:ext cx="470853"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291479" rtl="0" eaLnBrk="1" fontAlgn="auto" latinLnBrk="0" hangingPunct="1">
              <a:lnSpc>
                <a:spcPct val="100000"/>
              </a:lnSpc>
              <a:spcBef>
                <a:spcPts val="0"/>
              </a:spcBef>
              <a:spcAft>
                <a:spcPts val="0"/>
              </a:spcAft>
              <a:buClrTx/>
              <a:buSzTx/>
              <a:buFontTx/>
              <a:buNone/>
              <a:tabLst/>
              <a:defRPr/>
            </a:pPr>
            <a:r>
              <a:rPr kumimoji="0" lang="en-US" sz="829"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D8AA2A1D-24BF-931A-0BBA-EF8C64029D57}"/>
              </a:ext>
            </a:extLst>
          </p:cNvPr>
          <p:cNvSpPr>
            <a:spLocks noGrp="1"/>
          </p:cNvSpPr>
          <p:nvPr>
            <p:ph type="sldNum" sz="quarter" idx="4"/>
          </p:nvPr>
        </p:nvSpPr>
        <p:spPr>
          <a:xfrm>
            <a:off x="7513850" y="7390522"/>
            <a:ext cx="2607804" cy="414338"/>
          </a:xfrm>
          <a:prstGeom prst="rect">
            <a:avLst/>
          </a:prstGeom>
        </p:spPr>
        <p:txBody>
          <a:bodyPr vert="horz" lIns="91440" tIns="45720" rIns="91440" bIns="45720" rtlCol="0" anchor="ctr"/>
          <a:lstStyle>
            <a:lvl1pPr algn="r">
              <a:defRPr sz="102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790352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40" b="1" i="0">
                <a:solidFill>
                  <a:srgbClr val="C8AC6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204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20" b="1" i="0">
                <a:solidFill>
                  <a:srgbClr val="C9AC61"/>
                </a:solidFill>
                <a:latin typeface="Arial"/>
                <a:cs typeface="Arial"/>
              </a:defRPr>
            </a:lvl1pPr>
          </a:lstStyle>
          <a:p>
            <a:pPr marL="10795">
              <a:lnSpc>
                <a:spcPts val="1211"/>
              </a:lnSpc>
            </a:pPr>
            <a:r>
              <a:rPr lang="en-US" spc="-9"/>
              <a:t>PARTNERSHIPS</a:t>
            </a:r>
          </a:p>
        </p:txBody>
      </p:sp>
      <p:sp>
        <p:nvSpPr>
          <p:cNvPr id="5" name="Holder 5"/>
          <p:cNvSpPr>
            <a:spLocks noGrp="1"/>
          </p:cNvSpPr>
          <p:nvPr>
            <p:ph type="dt" sz="half" idx="6"/>
          </p:nvPr>
        </p:nvSpPr>
        <p:spPr/>
        <p:txBody>
          <a:bodyPr lIns="0" tIns="0" rIns="0" bIns="0"/>
          <a:lstStyle>
            <a:lvl1pPr>
              <a:defRPr sz="1020" b="1" i="0">
                <a:solidFill>
                  <a:srgbClr val="C8AC61"/>
                </a:solidFill>
                <a:latin typeface="Arial"/>
                <a:cs typeface="Arial"/>
              </a:defRPr>
            </a:lvl1pPr>
          </a:lstStyle>
          <a:p>
            <a:pPr marL="10795">
              <a:lnSpc>
                <a:spcPts val="1211"/>
              </a:lnSpc>
            </a:pPr>
            <a:r>
              <a:rPr lang="en-US" spc="-9"/>
              <a:t>PEOP</a:t>
            </a:r>
            <a:r>
              <a:rPr lang="en-US" spc="-9">
                <a:solidFill>
                  <a:srgbClr val="C9AC61"/>
                </a:solidFill>
              </a:rPr>
              <a:t>LE</a:t>
            </a:r>
          </a:p>
        </p:txBody>
      </p:sp>
      <p:sp>
        <p:nvSpPr>
          <p:cNvPr id="6" name="Holder 6"/>
          <p:cNvSpPr>
            <a:spLocks noGrp="1"/>
          </p:cNvSpPr>
          <p:nvPr>
            <p:ph type="sldNum" sz="quarter" idx="7"/>
          </p:nvPr>
        </p:nvSpPr>
        <p:spPr/>
        <p:txBody>
          <a:bodyPr lIns="0" tIns="0" rIns="0" bIns="0"/>
          <a:lstStyle>
            <a:lvl1pPr>
              <a:defRPr sz="1020" b="1" i="0">
                <a:solidFill>
                  <a:srgbClr val="C8AC61"/>
                </a:solidFill>
                <a:latin typeface="Trebuchet MS"/>
                <a:cs typeface="Trebuchet MS"/>
              </a:defRPr>
            </a:lvl1pPr>
          </a:lstStyle>
          <a:p>
            <a:pPr marL="10795">
              <a:spcBef>
                <a:spcPts val="21"/>
              </a:spcBef>
            </a:pPr>
            <a:fld id="{81D60167-4931-47E6-BA6A-407CBD079E47}" type="slidenum">
              <a:rPr lang="en-US" spc="-21" smtClean="0"/>
              <a:pPr marL="10795">
                <a:spcBef>
                  <a:spcPts val="21"/>
                </a:spcBef>
              </a:pPr>
              <a:t>‹#›</a:t>
            </a:fld>
            <a:endParaRPr lang="en-US" spc="-21"/>
          </a:p>
        </p:txBody>
      </p:sp>
    </p:spTree>
    <p:extLst>
      <p:ext uri="{BB962C8B-B14F-4D97-AF65-F5344CB8AC3E}">
        <p14:creationId xmlns:p14="http://schemas.microsoft.com/office/powerpoint/2010/main" val="1016699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1_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5DAE35-72F5-6B64-8214-AA3B64C6C7FB}"/>
              </a:ext>
            </a:extLst>
          </p:cNvPr>
          <p:cNvPicPr>
            <a:picLocks noGrp="1" noRot="1" noMove="1" noResize="1" noEditPoints="1" noAdjustHandles="1" noChangeArrowheads="1" noChangeShapeType="1" noCrop="1"/>
          </p:cNvPicPr>
          <p:nvPr userDrawn="1"/>
        </p:nvPicPr>
        <p:blipFill>
          <a:blip r:embed="rId2" cstate="screen">
            <a:alphaModFix/>
            <a:extLst>
              <a:ext uri="{28A0092B-C50C-407E-A947-70E740481C1C}">
                <a14:useLocalDpi xmlns:a14="http://schemas.microsoft.com/office/drawing/2010/main" val="0"/>
              </a:ext>
            </a:extLst>
          </a:blip>
          <a:stretch/>
        </p:blipFill>
        <p:spPr>
          <a:xfrm>
            <a:off x="3480619" y="1909856"/>
            <a:ext cx="3401962" cy="4169922"/>
          </a:xfrm>
          <a:prstGeom prst="rect">
            <a:avLst/>
          </a:prstGeom>
        </p:spPr>
      </p:pic>
    </p:spTree>
    <p:extLst>
      <p:ext uri="{BB962C8B-B14F-4D97-AF65-F5344CB8AC3E}">
        <p14:creationId xmlns:p14="http://schemas.microsoft.com/office/powerpoint/2010/main" val="164166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End Slide_Transpar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3D843-835D-5E9A-776A-20E00CDC7AB8}"/>
              </a:ext>
            </a:extLst>
          </p:cNvPr>
          <p:cNvPicPr>
            <a:picLocks noGrp="1" noRot="1" noMove="1" noResize="1" noEditPoints="1" noAdjustHandles="1" noChangeArrowheads="1" noChangeShapeType="1" noCrop="1"/>
          </p:cNvPicPr>
          <p:nvPr userDrawn="1"/>
        </p:nvPicPr>
        <p:blipFill>
          <a:blip r:embed="rId2" cstate="screen">
            <a:alphaModFix amt="20000"/>
            <a:extLst>
              <a:ext uri="{28A0092B-C50C-407E-A947-70E740481C1C}">
                <a14:useLocalDpi xmlns:a14="http://schemas.microsoft.com/office/drawing/2010/main" val="0"/>
              </a:ext>
            </a:extLst>
          </a:blip>
          <a:stretch/>
        </p:blipFill>
        <p:spPr>
          <a:xfrm>
            <a:off x="3480619" y="1909856"/>
            <a:ext cx="3401962" cy="4169922"/>
          </a:xfrm>
          <a:prstGeom prst="rect">
            <a:avLst/>
          </a:prstGeom>
        </p:spPr>
      </p:pic>
    </p:spTree>
    <p:extLst>
      <p:ext uri="{BB962C8B-B14F-4D97-AF65-F5344CB8AC3E}">
        <p14:creationId xmlns:p14="http://schemas.microsoft.com/office/powerpoint/2010/main" val="2462792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mpty_Content Slide">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066F71FC-8AA9-A4F9-9E5E-CEFEDE10CE11}"/>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0" name="Text Placeholder 24">
            <a:extLst>
              <a:ext uri="{FF2B5EF4-FFF2-40B4-BE49-F238E27FC236}">
                <a16:creationId xmlns:a16="http://schemas.microsoft.com/office/drawing/2014/main" id="{B91A0534-3D01-872C-524A-BEC9A4164EB1}"/>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3" name="Text Placeholder 2">
            <a:extLst>
              <a:ext uri="{FF2B5EF4-FFF2-40B4-BE49-F238E27FC236}">
                <a16:creationId xmlns:a16="http://schemas.microsoft.com/office/drawing/2014/main" id="{20181232-0E2B-B1E2-4B9A-145B6CC28505}"/>
              </a:ext>
            </a:extLst>
          </p:cNvPr>
          <p:cNvSpPr>
            <a:spLocks noGrp="1"/>
          </p:cNvSpPr>
          <p:nvPr>
            <p:ph type="body" sz="quarter" idx="11"/>
          </p:nvPr>
        </p:nvSpPr>
        <p:spPr>
          <a:xfrm>
            <a:off x="304800" y="2066544"/>
            <a:ext cx="9753600" cy="1415772"/>
          </a:xfrm>
          <a:prstGeom prst="rect">
            <a:avLst/>
          </a:prstGeom>
        </p:spPr>
        <p:txBody>
          <a:bodyPr wrap="square">
            <a:noAutofit/>
          </a:bodyPr>
          <a:lstStyle>
            <a:lvl4pPr>
              <a:defRPr/>
            </a:lvl4pPr>
            <a:lvl5pPr>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Tree>
    <p:extLst>
      <p:ext uri="{BB962C8B-B14F-4D97-AF65-F5344CB8AC3E}">
        <p14:creationId xmlns:p14="http://schemas.microsoft.com/office/powerpoint/2010/main" val="2710098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Quad Chart Basic Slide">
    <p:spTree>
      <p:nvGrpSpPr>
        <p:cNvPr id="1" name=""/>
        <p:cNvGrpSpPr/>
        <p:nvPr/>
      </p:nvGrpSpPr>
      <p:grpSpPr>
        <a:xfrm>
          <a:off x="0" y="0"/>
          <a:ext cx="0" cy="0"/>
          <a:chOff x="0" y="0"/>
          <a:chExt cx="0" cy="0"/>
        </a:xfrm>
      </p:grpSpPr>
      <p:sp>
        <p:nvSpPr>
          <p:cNvPr id="18" name="Title 21">
            <a:extLst>
              <a:ext uri="{FF2B5EF4-FFF2-40B4-BE49-F238E27FC236}">
                <a16:creationId xmlns:a16="http://schemas.microsoft.com/office/drawing/2014/main" id="{E1D7879D-2B72-CA9B-6512-121921F58160}"/>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7" name="Text Placeholder 24">
            <a:extLst>
              <a:ext uri="{FF2B5EF4-FFF2-40B4-BE49-F238E27FC236}">
                <a16:creationId xmlns:a16="http://schemas.microsoft.com/office/drawing/2014/main" id="{629AE2E9-E2A2-FC82-42F7-0B194ED9F490}"/>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20" name="Text Placeholder 19">
            <a:extLst>
              <a:ext uri="{FF2B5EF4-FFF2-40B4-BE49-F238E27FC236}">
                <a16:creationId xmlns:a16="http://schemas.microsoft.com/office/drawing/2014/main" id="{AA5B9CF4-9C0A-400A-4216-EC13B80270B0}"/>
              </a:ext>
            </a:extLst>
          </p:cNvPr>
          <p:cNvSpPr>
            <a:spLocks noGrp="1"/>
          </p:cNvSpPr>
          <p:nvPr>
            <p:ph type="body" sz="quarter" idx="19" hasCustomPrompt="1"/>
          </p:nvPr>
        </p:nvSpPr>
        <p:spPr>
          <a:xfrm>
            <a:off x="1644649" y="1756159"/>
            <a:ext cx="2006600" cy="371475"/>
          </a:xfrm>
        </p:spPr>
        <p:txBody>
          <a:bodyPr lIns="0" tIns="0" rIns="0" bIns="0" anchor="ctr"/>
          <a:lstStyle>
            <a:lvl1pPr algn="ctr">
              <a:defRPr sz="1400"/>
            </a:lvl1pPr>
          </a:lstStyle>
          <a:p>
            <a:pPr lvl="0"/>
            <a:r>
              <a:rPr lang="en-US"/>
              <a:t>Topic</a:t>
            </a:r>
          </a:p>
        </p:txBody>
      </p:sp>
      <p:sp>
        <p:nvSpPr>
          <p:cNvPr id="11" name="Text Placeholder 17">
            <a:extLst>
              <a:ext uri="{FF2B5EF4-FFF2-40B4-BE49-F238E27FC236}">
                <a16:creationId xmlns:a16="http://schemas.microsoft.com/office/drawing/2014/main" id="{B598A16B-78CB-F245-FDFA-0581523D9B2B}"/>
              </a:ext>
            </a:extLst>
          </p:cNvPr>
          <p:cNvSpPr>
            <a:spLocks noGrp="1"/>
          </p:cNvSpPr>
          <p:nvPr>
            <p:ph type="body" sz="quarter" idx="13"/>
          </p:nvPr>
        </p:nvSpPr>
        <p:spPr>
          <a:xfrm>
            <a:off x="304799" y="1941897"/>
            <a:ext cx="4686301" cy="2165338"/>
          </a:xfrm>
          <a:prstGeom prst="roundRect">
            <a:avLst>
              <a:gd name="adj" fmla="val 1216"/>
            </a:avLst>
          </a:prstGeom>
          <a:noFill/>
          <a:effectLst>
            <a:glow rad="50800">
              <a:schemeClr val="tx1">
                <a:alpha val="20000"/>
              </a:schemeClr>
            </a:glow>
          </a:effectLst>
        </p:spPr>
        <p:txBody>
          <a:bodyPr wrap="square"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1" name="Text Placeholder 19">
            <a:extLst>
              <a:ext uri="{FF2B5EF4-FFF2-40B4-BE49-F238E27FC236}">
                <a16:creationId xmlns:a16="http://schemas.microsoft.com/office/drawing/2014/main" id="{509FBCA1-C3BB-F30E-4E2E-3BE0EFCB71CE}"/>
              </a:ext>
            </a:extLst>
          </p:cNvPr>
          <p:cNvSpPr>
            <a:spLocks noGrp="1"/>
          </p:cNvSpPr>
          <p:nvPr>
            <p:ph type="body" sz="quarter" idx="20" hasCustomPrompt="1"/>
          </p:nvPr>
        </p:nvSpPr>
        <p:spPr>
          <a:xfrm>
            <a:off x="6711911" y="1756159"/>
            <a:ext cx="2006600" cy="371475"/>
          </a:xfrm>
        </p:spPr>
        <p:txBody>
          <a:bodyPr lIns="0" tIns="0" rIns="0" bIns="0" anchor="ctr"/>
          <a:lstStyle>
            <a:lvl1pPr algn="ctr">
              <a:defRPr sz="1400"/>
            </a:lvl1pPr>
          </a:lstStyle>
          <a:p>
            <a:pPr lvl="0"/>
            <a:r>
              <a:rPr lang="en-US"/>
              <a:t>Topic</a:t>
            </a:r>
          </a:p>
        </p:txBody>
      </p:sp>
      <p:sp>
        <p:nvSpPr>
          <p:cNvPr id="9" name="Text Placeholder 17">
            <a:extLst>
              <a:ext uri="{FF2B5EF4-FFF2-40B4-BE49-F238E27FC236}">
                <a16:creationId xmlns:a16="http://schemas.microsoft.com/office/drawing/2014/main" id="{422ED012-9B1D-341B-0B68-AA9ECAC7B79C}"/>
              </a:ext>
            </a:extLst>
          </p:cNvPr>
          <p:cNvSpPr>
            <a:spLocks noGrp="1"/>
          </p:cNvSpPr>
          <p:nvPr>
            <p:ph type="body" sz="quarter" idx="11"/>
          </p:nvPr>
        </p:nvSpPr>
        <p:spPr>
          <a:xfrm>
            <a:off x="5372061" y="1941897"/>
            <a:ext cx="4686301" cy="2165338"/>
          </a:xfrm>
          <a:prstGeom prst="roundRect">
            <a:avLst>
              <a:gd name="adj" fmla="val 1216"/>
            </a:avLst>
          </a:prstGeom>
          <a:noFill/>
          <a:effectLst>
            <a:glow rad="50800">
              <a:schemeClr val="tx1">
                <a:alpha val="20000"/>
              </a:schemeClr>
            </a:glow>
          </a:effectLst>
        </p:spPr>
        <p:txBody>
          <a:bodyPr wrap="square"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3" name="Text Placeholder 19">
            <a:extLst>
              <a:ext uri="{FF2B5EF4-FFF2-40B4-BE49-F238E27FC236}">
                <a16:creationId xmlns:a16="http://schemas.microsoft.com/office/drawing/2014/main" id="{C7BBD5A4-13EA-CDEE-B2F6-6D05A2DF5D8E}"/>
              </a:ext>
            </a:extLst>
          </p:cNvPr>
          <p:cNvSpPr>
            <a:spLocks noGrp="1"/>
          </p:cNvSpPr>
          <p:nvPr>
            <p:ph type="body" sz="quarter" idx="22" hasCustomPrompt="1"/>
          </p:nvPr>
        </p:nvSpPr>
        <p:spPr>
          <a:xfrm>
            <a:off x="1644649" y="4530261"/>
            <a:ext cx="2006600" cy="371475"/>
          </a:xfrm>
        </p:spPr>
        <p:txBody>
          <a:bodyPr lIns="0" tIns="0" rIns="0" bIns="0" anchor="ctr"/>
          <a:lstStyle>
            <a:lvl1pPr algn="ctr">
              <a:defRPr sz="1400"/>
            </a:lvl1pPr>
          </a:lstStyle>
          <a:p>
            <a:pPr lvl="0"/>
            <a:r>
              <a:rPr lang="en-US"/>
              <a:t>Topic</a:t>
            </a:r>
          </a:p>
        </p:txBody>
      </p:sp>
      <p:sp>
        <p:nvSpPr>
          <p:cNvPr id="15" name="Text Placeholder 17">
            <a:extLst>
              <a:ext uri="{FF2B5EF4-FFF2-40B4-BE49-F238E27FC236}">
                <a16:creationId xmlns:a16="http://schemas.microsoft.com/office/drawing/2014/main" id="{B0078D87-BB65-1600-ACF8-EAE6ED993C2E}"/>
              </a:ext>
            </a:extLst>
          </p:cNvPr>
          <p:cNvSpPr>
            <a:spLocks noGrp="1"/>
          </p:cNvSpPr>
          <p:nvPr>
            <p:ph type="body" sz="quarter" idx="17"/>
          </p:nvPr>
        </p:nvSpPr>
        <p:spPr>
          <a:xfrm>
            <a:off x="304799" y="4715999"/>
            <a:ext cx="4686301" cy="2165338"/>
          </a:xfrm>
          <a:prstGeom prst="roundRect">
            <a:avLst>
              <a:gd name="adj" fmla="val 1216"/>
            </a:avLst>
          </a:prstGeom>
          <a:noFill/>
          <a:effectLst>
            <a:glow rad="50800">
              <a:schemeClr val="tx1">
                <a:alpha val="20000"/>
              </a:schemeClr>
            </a:glow>
          </a:effectLst>
        </p:spPr>
        <p:txBody>
          <a:bodyPr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2" name="Text Placeholder 19">
            <a:extLst>
              <a:ext uri="{FF2B5EF4-FFF2-40B4-BE49-F238E27FC236}">
                <a16:creationId xmlns:a16="http://schemas.microsoft.com/office/drawing/2014/main" id="{00E36D20-1981-720B-F9BE-804AD8EDF9AE}"/>
              </a:ext>
            </a:extLst>
          </p:cNvPr>
          <p:cNvSpPr>
            <a:spLocks noGrp="1"/>
          </p:cNvSpPr>
          <p:nvPr>
            <p:ph type="body" sz="quarter" idx="21" hasCustomPrompt="1"/>
          </p:nvPr>
        </p:nvSpPr>
        <p:spPr>
          <a:xfrm>
            <a:off x="6711911" y="4530261"/>
            <a:ext cx="2006600" cy="371475"/>
          </a:xfrm>
        </p:spPr>
        <p:txBody>
          <a:bodyPr lIns="0" tIns="0" rIns="0" bIns="0" anchor="ctr"/>
          <a:lstStyle>
            <a:lvl1pPr algn="ctr">
              <a:defRPr sz="1400"/>
            </a:lvl1pPr>
          </a:lstStyle>
          <a:p>
            <a:pPr lvl="0"/>
            <a:r>
              <a:rPr lang="en-US"/>
              <a:t>Topic</a:t>
            </a:r>
          </a:p>
        </p:txBody>
      </p:sp>
      <p:sp>
        <p:nvSpPr>
          <p:cNvPr id="13" name="Text Placeholder 17">
            <a:extLst>
              <a:ext uri="{FF2B5EF4-FFF2-40B4-BE49-F238E27FC236}">
                <a16:creationId xmlns:a16="http://schemas.microsoft.com/office/drawing/2014/main" id="{9DDBCBCF-8B1D-DC15-69D9-39D43F1E8298}"/>
              </a:ext>
            </a:extLst>
          </p:cNvPr>
          <p:cNvSpPr>
            <a:spLocks noGrp="1"/>
          </p:cNvSpPr>
          <p:nvPr>
            <p:ph type="body" sz="quarter" idx="15"/>
          </p:nvPr>
        </p:nvSpPr>
        <p:spPr>
          <a:xfrm>
            <a:off x="5372061" y="4715999"/>
            <a:ext cx="4686339" cy="2165338"/>
          </a:xfrm>
          <a:prstGeom prst="roundRect">
            <a:avLst>
              <a:gd name="adj" fmla="val 1216"/>
            </a:avLst>
          </a:prstGeom>
          <a:noFill/>
          <a:effectLst>
            <a:glow rad="50800">
              <a:schemeClr val="tx1">
                <a:alpha val="20000"/>
              </a:schemeClr>
            </a:glow>
          </a:effectLst>
        </p:spPr>
        <p:txBody>
          <a:bodyPr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grpSp>
        <p:nvGrpSpPr>
          <p:cNvPr id="8" name="Group 7">
            <a:extLst>
              <a:ext uri="{FF2B5EF4-FFF2-40B4-BE49-F238E27FC236}">
                <a16:creationId xmlns:a16="http://schemas.microsoft.com/office/drawing/2014/main" id="{217D603A-BA69-D1D3-8555-4DBCB0440387}"/>
              </a:ext>
              <a:ext uri="{C183D7F6-B498-43B3-948B-1728B52AA6E4}">
                <adec:decorative xmlns:adec="http://schemas.microsoft.com/office/drawing/2017/decorative" val="1"/>
              </a:ext>
            </a:extLst>
          </p:cNvPr>
          <p:cNvGrpSpPr/>
          <p:nvPr userDrawn="1"/>
        </p:nvGrpSpPr>
        <p:grpSpPr>
          <a:xfrm>
            <a:off x="304800" y="1630069"/>
            <a:ext cx="9753600" cy="5211910"/>
            <a:chOff x="304800" y="1758803"/>
            <a:chExt cx="9753600" cy="5211910"/>
          </a:xfrm>
        </p:grpSpPr>
        <p:cxnSp>
          <p:nvCxnSpPr>
            <p:cNvPr id="3" name="Straight Arrow Connector 2">
              <a:extLst>
                <a:ext uri="{FF2B5EF4-FFF2-40B4-BE49-F238E27FC236}">
                  <a16:creationId xmlns:a16="http://schemas.microsoft.com/office/drawing/2014/main" id="{45DD375B-0F00-55FB-FA62-A166F42C4056}"/>
                </a:ext>
              </a:extLst>
            </p:cNvPr>
            <p:cNvCxnSpPr>
              <a:cxnSpLocks/>
            </p:cNvCxnSpPr>
            <p:nvPr userDrawn="1"/>
          </p:nvCxnSpPr>
          <p:spPr>
            <a:xfrm>
              <a:off x="5181600" y="1758803"/>
              <a:ext cx="0" cy="521191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93BC5D91-C4D2-7122-F86E-378B41388475}"/>
                </a:ext>
              </a:extLst>
            </p:cNvPr>
            <p:cNvCxnSpPr>
              <a:cxnSpLocks/>
            </p:cNvCxnSpPr>
            <p:nvPr userDrawn="1"/>
          </p:nvCxnSpPr>
          <p:spPr>
            <a:xfrm>
              <a:off x="304800" y="4364758"/>
              <a:ext cx="9753600" cy="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6058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Quad Chart Basic Slide">
    <p:spTree>
      <p:nvGrpSpPr>
        <p:cNvPr id="1" name=""/>
        <p:cNvGrpSpPr/>
        <p:nvPr/>
      </p:nvGrpSpPr>
      <p:grpSpPr>
        <a:xfrm>
          <a:off x="0" y="0"/>
          <a:ext cx="0" cy="0"/>
          <a:chOff x="0" y="0"/>
          <a:chExt cx="0" cy="0"/>
        </a:xfrm>
      </p:grpSpPr>
      <p:sp>
        <p:nvSpPr>
          <p:cNvPr id="18" name="Title 21">
            <a:extLst>
              <a:ext uri="{FF2B5EF4-FFF2-40B4-BE49-F238E27FC236}">
                <a16:creationId xmlns:a16="http://schemas.microsoft.com/office/drawing/2014/main" id="{E1D7879D-2B72-CA9B-6512-121921F58160}"/>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7" name="Text Placeholder 24">
            <a:extLst>
              <a:ext uri="{FF2B5EF4-FFF2-40B4-BE49-F238E27FC236}">
                <a16:creationId xmlns:a16="http://schemas.microsoft.com/office/drawing/2014/main" id="{629AE2E9-E2A2-FC82-42F7-0B194ED9F490}"/>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20" name="Text Placeholder 19">
            <a:extLst>
              <a:ext uri="{FF2B5EF4-FFF2-40B4-BE49-F238E27FC236}">
                <a16:creationId xmlns:a16="http://schemas.microsoft.com/office/drawing/2014/main" id="{AA5B9CF4-9C0A-400A-4216-EC13B80270B0}"/>
              </a:ext>
            </a:extLst>
          </p:cNvPr>
          <p:cNvSpPr>
            <a:spLocks noGrp="1"/>
          </p:cNvSpPr>
          <p:nvPr>
            <p:ph type="body" sz="quarter" idx="19" hasCustomPrompt="1"/>
          </p:nvPr>
        </p:nvSpPr>
        <p:spPr>
          <a:xfrm>
            <a:off x="1644649" y="1756159"/>
            <a:ext cx="2006600" cy="371475"/>
          </a:xfrm>
        </p:spPr>
        <p:txBody>
          <a:bodyPr lIns="0" tIns="0" rIns="0" bIns="0" anchor="ctr"/>
          <a:lstStyle>
            <a:lvl1pPr algn="ctr">
              <a:defRPr sz="1400"/>
            </a:lvl1pPr>
          </a:lstStyle>
          <a:p>
            <a:pPr lvl="0"/>
            <a:r>
              <a:rPr lang="en-US"/>
              <a:t>Topic</a:t>
            </a:r>
          </a:p>
        </p:txBody>
      </p:sp>
      <p:sp>
        <p:nvSpPr>
          <p:cNvPr id="11" name="Text Placeholder 17">
            <a:extLst>
              <a:ext uri="{FF2B5EF4-FFF2-40B4-BE49-F238E27FC236}">
                <a16:creationId xmlns:a16="http://schemas.microsoft.com/office/drawing/2014/main" id="{B598A16B-78CB-F245-FDFA-0581523D9B2B}"/>
              </a:ext>
            </a:extLst>
          </p:cNvPr>
          <p:cNvSpPr>
            <a:spLocks noGrp="1"/>
          </p:cNvSpPr>
          <p:nvPr>
            <p:ph type="body" sz="quarter" idx="13"/>
          </p:nvPr>
        </p:nvSpPr>
        <p:spPr>
          <a:xfrm>
            <a:off x="304799" y="1941897"/>
            <a:ext cx="4686301" cy="2165338"/>
          </a:xfrm>
          <a:prstGeom prst="roundRect">
            <a:avLst>
              <a:gd name="adj" fmla="val 1216"/>
            </a:avLst>
          </a:prstGeom>
          <a:noFill/>
          <a:effectLst>
            <a:glow rad="50800">
              <a:schemeClr val="tx1">
                <a:alpha val="20000"/>
              </a:schemeClr>
            </a:glow>
          </a:effectLst>
        </p:spPr>
        <p:txBody>
          <a:bodyPr wrap="square"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1" name="Text Placeholder 19">
            <a:extLst>
              <a:ext uri="{FF2B5EF4-FFF2-40B4-BE49-F238E27FC236}">
                <a16:creationId xmlns:a16="http://schemas.microsoft.com/office/drawing/2014/main" id="{509FBCA1-C3BB-F30E-4E2E-3BE0EFCB71CE}"/>
              </a:ext>
            </a:extLst>
          </p:cNvPr>
          <p:cNvSpPr>
            <a:spLocks noGrp="1"/>
          </p:cNvSpPr>
          <p:nvPr>
            <p:ph type="body" sz="quarter" idx="20" hasCustomPrompt="1"/>
          </p:nvPr>
        </p:nvSpPr>
        <p:spPr>
          <a:xfrm>
            <a:off x="6711911" y="1756159"/>
            <a:ext cx="2006600" cy="371475"/>
          </a:xfrm>
        </p:spPr>
        <p:txBody>
          <a:bodyPr lIns="0" tIns="0" rIns="0" bIns="0" anchor="ctr"/>
          <a:lstStyle>
            <a:lvl1pPr algn="ctr">
              <a:defRPr sz="1400"/>
            </a:lvl1pPr>
          </a:lstStyle>
          <a:p>
            <a:pPr lvl="0"/>
            <a:r>
              <a:rPr lang="en-US"/>
              <a:t>Topic</a:t>
            </a:r>
          </a:p>
        </p:txBody>
      </p:sp>
      <p:sp>
        <p:nvSpPr>
          <p:cNvPr id="9" name="Text Placeholder 17">
            <a:extLst>
              <a:ext uri="{FF2B5EF4-FFF2-40B4-BE49-F238E27FC236}">
                <a16:creationId xmlns:a16="http://schemas.microsoft.com/office/drawing/2014/main" id="{422ED012-9B1D-341B-0B68-AA9ECAC7B79C}"/>
              </a:ext>
            </a:extLst>
          </p:cNvPr>
          <p:cNvSpPr>
            <a:spLocks noGrp="1"/>
          </p:cNvSpPr>
          <p:nvPr>
            <p:ph type="body" sz="quarter" idx="11"/>
          </p:nvPr>
        </p:nvSpPr>
        <p:spPr>
          <a:xfrm>
            <a:off x="5372061" y="1941897"/>
            <a:ext cx="4686301" cy="2165338"/>
          </a:xfrm>
          <a:prstGeom prst="roundRect">
            <a:avLst>
              <a:gd name="adj" fmla="val 1216"/>
            </a:avLst>
          </a:prstGeom>
          <a:noFill/>
          <a:effectLst>
            <a:glow rad="50800">
              <a:schemeClr val="tx1">
                <a:alpha val="20000"/>
              </a:schemeClr>
            </a:glow>
          </a:effectLst>
        </p:spPr>
        <p:txBody>
          <a:bodyPr wrap="square"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cxnSp>
        <p:nvCxnSpPr>
          <p:cNvPr id="3" name="Straight Arrow Connector 2">
            <a:extLst>
              <a:ext uri="{FF2B5EF4-FFF2-40B4-BE49-F238E27FC236}">
                <a16:creationId xmlns:a16="http://schemas.microsoft.com/office/drawing/2014/main" id="{45DD375B-0F00-55FB-FA62-A166F42C4056}"/>
              </a:ext>
            </a:extLst>
          </p:cNvPr>
          <p:cNvCxnSpPr>
            <a:cxnSpLocks/>
          </p:cNvCxnSpPr>
          <p:nvPr userDrawn="1"/>
        </p:nvCxnSpPr>
        <p:spPr>
          <a:xfrm>
            <a:off x="5181600" y="1630069"/>
            <a:ext cx="0" cy="521191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561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Quad Chart v2 Slide">
    <p:spTree>
      <p:nvGrpSpPr>
        <p:cNvPr id="1" name=""/>
        <p:cNvGrpSpPr/>
        <p:nvPr/>
      </p:nvGrpSpPr>
      <p:grpSpPr>
        <a:xfrm>
          <a:off x="0" y="0"/>
          <a:ext cx="0" cy="0"/>
          <a:chOff x="0" y="0"/>
          <a:chExt cx="0" cy="0"/>
        </a:xfrm>
      </p:grpSpPr>
      <p:sp>
        <p:nvSpPr>
          <p:cNvPr id="16" name="Title 21">
            <a:extLst>
              <a:ext uri="{FF2B5EF4-FFF2-40B4-BE49-F238E27FC236}">
                <a16:creationId xmlns:a16="http://schemas.microsoft.com/office/drawing/2014/main" id="{A2DEC730-07B7-E577-9A3B-FA61B686159D}"/>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3" name="Text Placeholder 24">
            <a:extLst>
              <a:ext uri="{FF2B5EF4-FFF2-40B4-BE49-F238E27FC236}">
                <a16:creationId xmlns:a16="http://schemas.microsoft.com/office/drawing/2014/main" id="{4CB79EF5-D94B-FDA0-F2B4-E8BEE25193A0}"/>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15" name="TextBox 14">
            <a:extLst>
              <a:ext uri="{FF2B5EF4-FFF2-40B4-BE49-F238E27FC236}">
                <a16:creationId xmlns:a16="http://schemas.microsoft.com/office/drawing/2014/main" id="{6F6D0611-D506-A071-E38D-840F6829B22E}"/>
              </a:ext>
              <a:ext uri="{C183D7F6-B498-43B3-948B-1728B52AA6E4}">
                <adec:decorative xmlns:adec="http://schemas.microsoft.com/office/drawing/2017/decorative" val="1"/>
              </a:ext>
            </a:extLst>
          </p:cNvPr>
          <p:cNvSpPr txBox="1">
            <a:spLocks/>
          </p:cNvSpPr>
          <p:nvPr userDrawn="1"/>
        </p:nvSpPr>
        <p:spPr>
          <a:xfrm>
            <a:off x="5259787" y="1940672"/>
            <a:ext cx="4798537" cy="2165338"/>
          </a:xfrm>
          <a:custGeom>
            <a:avLst/>
            <a:gdLst>
              <a:gd name="connsiteX0" fmla="*/ 27521 w 4798537"/>
              <a:gd name="connsiteY0" fmla="*/ 0 h 2165338"/>
              <a:gd name="connsiteX1" fmla="*/ 4771016 w 4798537"/>
              <a:gd name="connsiteY1" fmla="*/ 0 h 2165338"/>
              <a:gd name="connsiteX2" fmla="*/ 4798537 w 4798537"/>
              <a:gd name="connsiteY2" fmla="*/ 27521 h 2165338"/>
              <a:gd name="connsiteX3" fmla="*/ 4798537 w 4798537"/>
              <a:gd name="connsiteY3" fmla="*/ 2137817 h 2165338"/>
              <a:gd name="connsiteX4" fmla="*/ 4771016 w 4798537"/>
              <a:gd name="connsiteY4" fmla="*/ 2165338 h 2165338"/>
              <a:gd name="connsiteX5" fmla="*/ 950145 w 4798537"/>
              <a:gd name="connsiteY5" fmla="*/ 2165338 h 2165338"/>
              <a:gd name="connsiteX6" fmla="*/ 945972 w 4798537"/>
              <a:gd name="connsiteY6" fmla="*/ 2137957 h 2165338"/>
              <a:gd name="connsiteX7" fmla="*/ 28699 w 4798537"/>
              <a:gd name="connsiteY7" fmla="*/ 1307379 h 2165338"/>
              <a:gd name="connsiteX8" fmla="*/ 0 w 4798537"/>
              <a:gd name="connsiteY8" fmla="*/ 1305928 h 2165338"/>
              <a:gd name="connsiteX9" fmla="*/ 0 w 4798537"/>
              <a:gd name="connsiteY9" fmla="*/ 27521 h 2165338"/>
              <a:gd name="connsiteX10" fmla="*/ 27521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27521" y="0"/>
                </a:moveTo>
                <a:lnTo>
                  <a:pt x="4771016" y="0"/>
                </a:lnTo>
                <a:cubicBezTo>
                  <a:pt x="4786215" y="0"/>
                  <a:pt x="4798537" y="12322"/>
                  <a:pt x="4798537" y="27521"/>
                </a:cubicBezTo>
                <a:lnTo>
                  <a:pt x="4798537" y="2137817"/>
                </a:lnTo>
                <a:cubicBezTo>
                  <a:pt x="4798537" y="2153016"/>
                  <a:pt x="4786215" y="2165338"/>
                  <a:pt x="4771016" y="2165338"/>
                </a:cubicBezTo>
                <a:lnTo>
                  <a:pt x="950145" y="2165338"/>
                </a:lnTo>
                <a:lnTo>
                  <a:pt x="945972" y="2137957"/>
                </a:lnTo>
                <a:cubicBezTo>
                  <a:pt x="855456" y="1694941"/>
                  <a:pt x="485561" y="1353847"/>
                  <a:pt x="28699" y="1307379"/>
                </a:cubicBezTo>
                <a:lnTo>
                  <a:pt x="0" y="1305928"/>
                </a:lnTo>
                <a:lnTo>
                  <a:pt x="0" y="27521"/>
                </a:lnTo>
                <a:cubicBezTo>
                  <a:pt x="0" y="12322"/>
                  <a:pt x="12322" y="0"/>
                  <a:pt x="27521" y="0"/>
                </a:cubicBez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400" b="1"/>
          </a:p>
        </p:txBody>
      </p:sp>
      <p:sp>
        <p:nvSpPr>
          <p:cNvPr id="14" name="TextBox 13">
            <a:extLst>
              <a:ext uri="{FF2B5EF4-FFF2-40B4-BE49-F238E27FC236}">
                <a16:creationId xmlns:a16="http://schemas.microsoft.com/office/drawing/2014/main" id="{F7F13819-C2B2-72A6-2D1C-96DA93D313CF}"/>
              </a:ext>
              <a:ext uri="{C183D7F6-B498-43B3-948B-1728B52AA6E4}">
                <adec:decorative xmlns:adec="http://schemas.microsoft.com/office/drawing/2017/decorative" val="1"/>
              </a:ext>
            </a:extLst>
          </p:cNvPr>
          <p:cNvSpPr txBox="1">
            <a:spLocks/>
          </p:cNvSpPr>
          <p:nvPr userDrawn="1"/>
        </p:nvSpPr>
        <p:spPr>
          <a:xfrm>
            <a:off x="304877" y="1941842"/>
            <a:ext cx="4798537" cy="2165338"/>
          </a:xfrm>
          <a:custGeom>
            <a:avLst/>
            <a:gdLst>
              <a:gd name="connsiteX0" fmla="*/ 27521 w 4798537"/>
              <a:gd name="connsiteY0" fmla="*/ 0 h 2165338"/>
              <a:gd name="connsiteX1" fmla="*/ 4771016 w 4798537"/>
              <a:gd name="connsiteY1" fmla="*/ 0 h 2165338"/>
              <a:gd name="connsiteX2" fmla="*/ 4798537 w 4798537"/>
              <a:gd name="connsiteY2" fmla="*/ 27521 h 2165338"/>
              <a:gd name="connsiteX3" fmla="*/ 4798537 w 4798537"/>
              <a:gd name="connsiteY3" fmla="*/ 1304758 h 2165338"/>
              <a:gd name="connsiteX4" fmla="*/ 4769837 w 4798537"/>
              <a:gd name="connsiteY4" fmla="*/ 1306209 h 2165338"/>
              <a:gd name="connsiteX5" fmla="*/ 3852564 w 4798537"/>
              <a:gd name="connsiteY5" fmla="*/ 2136787 h 2165338"/>
              <a:gd name="connsiteX6" fmla="*/ 3848213 w 4798537"/>
              <a:gd name="connsiteY6" fmla="*/ 2165338 h 2165338"/>
              <a:gd name="connsiteX7" fmla="*/ 27521 w 4798537"/>
              <a:gd name="connsiteY7" fmla="*/ 2165338 h 2165338"/>
              <a:gd name="connsiteX8" fmla="*/ 0 w 4798537"/>
              <a:gd name="connsiteY8" fmla="*/ 2137817 h 2165338"/>
              <a:gd name="connsiteX9" fmla="*/ 0 w 4798537"/>
              <a:gd name="connsiteY9" fmla="*/ 27521 h 2165338"/>
              <a:gd name="connsiteX10" fmla="*/ 27521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27521" y="0"/>
                </a:moveTo>
                <a:lnTo>
                  <a:pt x="4771016" y="0"/>
                </a:lnTo>
                <a:cubicBezTo>
                  <a:pt x="4786215" y="0"/>
                  <a:pt x="4798537" y="12322"/>
                  <a:pt x="4798537" y="27521"/>
                </a:cubicBezTo>
                <a:lnTo>
                  <a:pt x="4798537" y="1304758"/>
                </a:lnTo>
                <a:lnTo>
                  <a:pt x="4769837" y="1306209"/>
                </a:lnTo>
                <a:cubicBezTo>
                  <a:pt x="4312975" y="1352677"/>
                  <a:pt x="3943080" y="1693771"/>
                  <a:pt x="3852564" y="2136787"/>
                </a:cubicBezTo>
                <a:lnTo>
                  <a:pt x="3848213" y="2165338"/>
                </a:lnTo>
                <a:lnTo>
                  <a:pt x="27521" y="2165338"/>
                </a:lnTo>
                <a:cubicBezTo>
                  <a:pt x="12322" y="2165338"/>
                  <a:pt x="0" y="2153016"/>
                  <a:pt x="0" y="2137817"/>
                </a:cubicBezTo>
                <a:lnTo>
                  <a:pt x="0" y="27521"/>
                </a:lnTo>
                <a:cubicBezTo>
                  <a:pt x="0" y="12322"/>
                  <a:pt x="12322" y="0"/>
                  <a:pt x="27521" y="0"/>
                </a:cubicBez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400" b="1"/>
          </a:p>
        </p:txBody>
      </p:sp>
      <p:sp>
        <p:nvSpPr>
          <p:cNvPr id="12" name="TextBox 11">
            <a:extLst>
              <a:ext uri="{FF2B5EF4-FFF2-40B4-BE49-F238E27FC236}">
                <a16:creationId xmlns:a16="http://schemas.microsoft.com/office/drawing/2014/main" id="{F9EA90FC-5EFC-9B0D-F4DA-3C4C9EF83B09}"/>
              </a:ext>
              <a:ext uri="{C183D7F6-B498-43B3-948B-1728B52AA6E4}">
                <adec:decorative xmlns:adec="http://schemas.microsoft.com/office/drawing/2017/decorative" val="1"/>
              </a:ext>
            </a:extLst>
          </p:cNvPr>
          <p:cNvSpPr txBox="1">
            <a:spLocks/>
          </p:cNvSpPr>
          <p:nvPr userDrawn="1"/>
        </p:nvSpPr>
        <p:spPr>
          <a:xfrm>
            <a:off x="304878" y="4473258"/>
            <a:ext cx="4798537" cy="2165338"/>
          </a:xfrm>
          <a:custGeom>
            <a:avLst/>
            <a:gdLst>
              <a:gd name="connsiteX0" fmla="*/ 27521 w 4798537"/>
              <a:gd name="connsiteY0" fmla="*/ 0 h 2165338"/>
              <a:gd name="connsiteX1" fmla="*/ 3848390 w 4798537"/>
              <a:gd name="connsiteY1" fmla="*/ 0 h 2165338"/>
              <a:gd name="connsiteX2" fmla="*/ 3852563 w 4798537"/>
              <a:gd name="connsiteY2" fmla="*/ 27381 h 2165338"/>
              <a:gd name="connsiteX3" fmla="*/ 4769836 w 4798537"/>
              <a:gd name="connsiteY3" fmla="*/ 857959 h 2165338"/>
              <a:gd name="connsiteX4" fmla="*/ 4798537 w 4798537"/>
              <a:gd name="connsiteY4" fmla="*/ 859411 h 2165338"/>
              <a:gd name="connsiteX5" fmla="*/ 4798537 w 4798537"/>
              <a:gd name="connsiteY5" fmla="*/ 2137817 h 2165338"/>
              <a:gd name="connsiteX6" fmla="*/ 4771016 w 4798537"/>
              <a:gd name="connsiteY6" fmla="*/ 2165338 h 2165338"/>
              <a:gd name="connsiteX7" fmla="*/ 27521 w 4798537"/>
              <a:gd name="connsiteY7" fmla="*/ 2165338 h 2165338"/>
              <a:gd name="connsiteX8" fmla="*/ 0 w 4798537"/>
              <a:gd name="connsiteY8" fmla="*/ 2137817 h 2165338"/>
              <a:gd name="connsiteX9" fmla="*/ 0 w 4798537"/>
              <a:gd name="connsiteY9" fmla="*/ 27521 h 2165338"/>
              <a:gd name="connsiteX10" fmla="*/ 27521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27521" y="0"/>
                </a:moveTo>
                <a:lnTo>
                  <a:pt x="3848390" y="0"/>
                </a:lnTo>
                <a:lnTo>
                  <a:pt x="3852563" y="27381"/>
                </a:lnTo>
                <a:cubicBezTo>
                  <a:pt x="3943079" y="470398"/>
                  <a:pt x="4312974" y="811491"/>
                  <a:pt x="4769836" y="857959"/>
                </a:cubicBezTo>
                <a:lnTo>
                  <a:pt x="4798537" y="859411"/>
                </a:lnTo>
                <a:lnTo>
                  <a:pt x="4798537" y="2137817"/>
                </a:lnTo>
                <a:cubicBezTo>
                  <a:pt x="4798537" y="2153016"/>
                  <a:pt x="4786215" y="2165338"/>
                  <a:pt x="4771016" y="2165338"/>
                </a:cubicBezTo>
                <a:lnTo>
                  <a:pt x="27521" y="2165338"/>
                </a:lnTo>
                <a:cubicBezTo>
                  <a:pt x="12322" y="2165338"/>
                  <a:pt x="0" y="2153016"/>
                  <a:pt x="0" y="2137817"/>
                </a:cubicBezTo>
                <a:lnTo>
                  <a:pt x="0" y="27521"/>
                </a:lnTo>
                <a:cubicBezTo>
                  <a:pt x="0" y="12322"/>
                  <a:pt x="12322" y="0"/>
                  <a:pt x="27521" y="0"/>
                </a:cubicBez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400" b="1"/>
          </a:p>
        </p:txBody>
      </p:sp>
      <p:sp>
        <p:nvSpPr>
          <p:cNvPr id="11" name="TextBox 10">
            <a:extLst>
              <a:ext uri="{FF2B5EF4-FFF2-40B4-BE49-F238E27FC236}">
                <a16:creationId xmlns:a16="http://schemas.microsoft.com/office/drawing/2014/main" id="{416A9B77-10B2-D899-3F20-458BD47D2085}"/>
              </a:ext>
              <a:ext uri="{C183D7F6-B498-43B3-948B-1728B52AA6E4}">
                <adec:decorative xmlns:adec="http://schemas.microsoft.com/office/drawing/2017/decorative" val="1"/>
              </a:ext>
            </a:extLst>
          </p:cNvPr>
          <p:cNvSpPr txBox="1">
            <a:spLocks/>
          </p:cNvSpPr>
          <p:nvPr userDrawn="1"/>
        </p:nvSpPr>
        <p:spPr>
          <a:xfrm>
            <a:off x="5259787" y="4473258"/>
            <a:ext cx="4798537" cy="2165338"/>
          </a:xfrm>
          <a:custGeom>
            <a:avLst/>
            <a:gdLst>
              <a:gd name="connsiteX0" fmla="*/ 950145 w 4798537"/>
              <a:gd name="connsiteY0" fmla="*/ 0 h 2165338"/>
              <a:gd name="connsiteX1" fmla="*/ 4771016 w 4798537"/>
              <a:gd name="connsiteY1" fmla="*/ 0 h 2165338"/>
              <a:gd name="connsiteX2" fmla="*/ 4798537 w 4798537"/>
              <a:gd name="connsiteY2" fmla="*/ 27521 h 2165338"/>
              <a:gd name="connsiteX3" fmla="*/ 4798537 w 4798537"/>
              <a:gd name="connsiteY3" fmla="*/ 2137817 h 2165338"/>
              <a:gd name="connsiteX4" fmla="*/ 4771016 w 4798537"/>
              <a:gd name="connsiteY4" fmla="*/ 2165338 h 2165338"/>
              <a:gd name="connsiteX5" fmla="*/ 27521 w 4798537"/>
              <a:gd name="connsiteY5" fmla="*/ 2165338 h 2165338"/>
              <a:gd name="connsiteX6" fmla="*/ 0 w 4798537"/>
              <a:gd name="connsiteY6" fmla="*/ 2137817 h 2165338"/>
              <a:gd name="connsiteX7" fmla="*/ 0 w 4798537"/>
              <a:gd name="connsiteY7" fmla="*/ 859410 h 2165338"/>
              <a:gd name="connsiteX8" fmla="*/ 28699 w 4798537"/>
              <a:gd name="connsiteY8" fmla="*/ 857959 h 2165338"/>
              <a:gd name="connsiteX9" fmla="*/ 945972 w 4798537"/>
              <a:gd name="connsiteY9" fmla="*/ 27381 h 2165338"/>
              <a:gd name="connsiteX10" fmla="*/ 950145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950145" y="0"/>
                </a:moveTo>
                <a:lnTo>
                  <a:pt x="4771016" y="0"/>
                </a:lnTo>
                <a:cubicBezTo>
                  <a:pt x="4786215" y="0"/>
                  <a:pt x="4798537" y="12322"/>
                  <a:pt x="4798537" y="27521"/>
                </a:cubicBezTo>
                <a:lnTo>
                  <a:pt x="4798537" y="2137817"/>
                </a:lnTo>
                <a:cubicBezTo>
                  <a:pt x="4798537" y="2153016"/>
                  <a:pt x="4786215" y="2165338"/>
                  <a:pt x="4771016" y="2165338"/>
                </a:cubicBezTo>
                <a:lnTo>
                  <a:pt x="27521" y="2165338"/>
                </a:lnTo>
                <a:cubicBezTo>
                  <a:pt x="12322" y="2165338"/>
                  <a:pt x="0" y="2153016"/>
                  <a:pt x="0" y="2137817"/>
                </a:cubicBezTo>
                <a:lnTo>
                  <a:pt x="0" y="859410"/>
                </a:lnTo>
                <a:lnTo>
                  <a:pt x="28699" y="857959"/>
                </a:lnTo>
                <a:cubicBezTo>
                  <a:pt x="485561" y="811491"/>
                  <a:pt x="855456" y="470398"/>
                  <a:pt x="945972" y="27381"/>
                </a:cubicBezTo>
                <a:lnTo>
                  <a:pt x="950145" y="0"/>
                </a:ln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400" b="1"/>
          </a:p>
        </p:txBody>
      </p:sp>
      <p:sp>
        <p:nvSpPr>
          <p:cNvPr id="37" name="Text Placeholder 20">
            <a:extLst>
              <a:ext uri="{FF2B5EF4-FFF2-40B4-BE49-F238E27FC236}">
                <a16:creationId xmlns:a16="http://schemas.microsoft.com/office/drawing/2014/main" id="{D4EB4FA9-C601-6771-F2B9-7294EB3EE6B5}"/>
              </a:ext>
            </a:extLst>
          </p:cNvPr>
          <p:cNvSpPr>
            <a:spLocks noGrp="1"/>
          </p:cNvSpPr>
          <p:nvPr userDrawn="1">
            <p:ph type="body" sz="quarter" idx="14" hasCustomPrompt="1"/>
          </p:nvPr>
        </p:nvSpPr>
        <p:spPr>
          <a:xfrm>
            <a:off x="304722" y="1758803"/>
            <a:ext cx="2628583" cy="373062"/>
          </a:xfrm>
          <a:prstGeom prst="roundRect">
            <a:avLst>
              <a:gd name="adj" fmla="val 5177"/>
            </a:avLst>
          </a:prstGeom>
          <a:solidFill>
            <a:schemeClr val="accent1"/>
          </a:solidFill>
        </p:spPr>
        <p:txBody>
          <a:bodyPr wrap="square" anchor="ctr" anchorCtr="1">
            <a:noAutofit/>
          </a:bodyPr>
          <a:lstStyle>
            <a:lvl1pPr algn="ctr">
              <a:defRPr sz="1400" b="0">
                <a:solidFill>
                  <a:schemeClr val="bg2"/>
                </a:solidFill>
              </a:defRPr>
            </a:lvl1pPr>
          </a:lstStyle>
          <a:p>
            <a:pPr lvl="0"/>
            <a:r>
              <a:rPr lang="en-US"/>
              <a:t>Topic</a:t>
            </a:r>
          </a:p>
        </p:txBody>
      </p:sp>
      <p:sp>
        <p:nvSpPr>
          <p:cNvPr id="7" name="Text Placeholder 17">
            <a:extLst>
              <a:ext uri="{FF2B5EF4-FFF2-40B4-BE49-F238E27FC236}">
                <a16:creationId xmlns:a16="http://schemas.microsoft.com/office/drawing/2014/main" id="{38A1CA76-4C1D-58B9-F0F0-C845D165169A}"/>
              </a:ext>
            </a:extLst>
          </p:cNvPr>
          <p:cNvSpPr>
            <a:spLocks noGrp="1"/>
          </p:cNvSpPr>
          <p:nvPr>
            <p:ph type="body" sz="quarter" idx="20"/>
          </p:nvPr>
        </p:nvSpPr>
        <p:spPr>
          <a:xfrm>
            <a:off x="506017" y="2321413"/>
            <a:ext cx="3768803"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6" name="Text Placeholder 20">
            <a:extLst>
              <a:ext uri="{FF2B5EF4-FFF2-40B4-BE49-F238E27FC236}">
                <a16:creationId xmlns:a16="http://schemas.microsoft.com/office/drawing/2014/main" id="{F85AC21E-B50A-3D65-31E9-709577EA57CB}"/>
              </a:ext>
            </a:extLst>
          </p:cNvPr>
          <p:cNvSpPr>
            <a:spLocks noGrp="1"/>
          </p:cNvSpPr>
          <p:nvPr userDrawn="1">
            <p:ph type="body" sz="quarter" idx="12" hasCustomPrompt="1"/>
          </p:nvPr>
        </p:nvSpPr>
        <p:spPr>
          <a:xfrm>
            <a:off x="7429740" y="1758803"/>
            <a:ext cx="2628583" cy="373062"/>
          </a:xfrm>
          <a:prstGeom prst="roundRect">
            <a:avLst>
              <a:gd name="adj" fmla="val 5177"/>
            </a:avLst>
          </a:prstGeom>
          <a:solidFill>
            <a:schemeClr val="accent2"/>
          </a:solidFill>
        </p:spPr>
        <p:txBody>
          <a:bodyPr wrap="square" anchor="ctr" anchorCtr="1">
            <a:noAutofit/>
          </a:bodyPr>
          <a:lstStyle>
            <a:lvl1pPr algn="ctr">
              <a:defRPr sz="1400" b="0">
                <a:solidFill>
                  <a:schemeClr val="bg2"/>
                </a:solidFill>
              </a:defRPr>
            </a:lvl1pPr>
          </a:lstStyle>
          <a:p>
            <a:pPr lvl="0"/>
            <a:r>
              <a:rPr lang="en-US"/>
              <a:t>Topic</a:t>
            </a:r>
          </a:p>
        </p:txBody>
      </p:sp>
      <p:sp>
        <p:nvSpPr>
          <p:cNvPr id="9" name="Text Placeholder 17">
            <a:extLst>
              <a:ext uri="{FF2B5EF4-FFF2-40B4-BE49-F238E27FC236}">
                <a16:creationId xmlns:a16="http://schemas.microsoft.com/office/drawing/2014/main" id="{380A6496-8C1B-3F36-0ED9-0BE2A9ECE5D4}"/>
              </a:ext>
            </a:extLst>
          </p:cNvPr>
          <p:cNvSpPr>
            <a:spLocks noGrp="1"/>
          </p:cNvSpPr>
          <p:nvPr>
            <p:ph type="body" sz="quarter" idx="23"/>
          </p:nvPr>
        </p:nvSpPr>
        <p:spPr>
          <a:xfrm>
            <a:off x="6351798" y="2321413"/>
            <a:ext cx="3379894"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5" name="Text Placeholder 20">
            <a:extLst>
              <a:ext uri="{FF2B5EF4-FFF2-40B4-BE49-F238E27FC236}">
                <a16:creationId xmlns:a16="http://schemas.microsoft.com/office/drawing/2014/main" id="{FB77C60C-C258-4568-EA70-A9D63A606A3B}"/>
              </a:ext>
            </a:extLst>
          </p:cNvPr>
          <p:cNvSpPr>
            <a:spLocks noGrp="1"/>
          </p:cNvSpPr>
          <p:nvPr userDrawn="1">
            <p:ph type="body" sz="quarter" idx="18" hasCustomPrompt="1"/>
          </p:nvPr>
        </p:nvSpPr>
        <p:spPr>
          <a:xfrm>
            <a:off x="304722" y="4290219"/>
            <a:ext cx="2628583" cy="373062"/>
          </a:xfrm>
          <a:prstGeom prst="roundRect">
            <a:avLst>
              <a:gd name="adj" fmla="val 5177"/>
            </a:avLst>
          </a:prstGeom>
          <a:solidFill>
            <a:schemeClr val="accent3"/>
          </a:solidFill>
        </p:spPr>
        <p:txBody>
          <a:bodyPr wrap="square" anchor="ctr" anchorCtr="1">
            <a:noAutofit/>
          </a:bodyPr>
          <a:lstStyle>
            <a:lvl1pPr algn="ctr">
              <a:defRPr sz="1400" b="0">
                <a:solidFill>
                  <a:schemeClr val="bg2"/>
                </a:solidFill>
              </a:defRPr>
            </a:lvl1pPr>
          </a:lstStyle>
          <a:p>
            <a:pPr lvl="0"/>
            <a:r>
              <a:rPr lang="en-US"/>
              <a:t>Topic</a:t>
            </a:r>
          </a:p>
        </p:txBody>
      </p:sp>
      <p:sp>
        <p:nvSpPr>
          <p:cNvPr id="8" name="Text Placeholder 17">
            <a:extLst>
              <a:ext uri="{FF2B5EF4-FFF2-40B4-BE49-F238E27FC236}">
                <a16:creationId xmlns:a16="http://schemas.microsoft.com/office/drawing/2014/main" id="{AC02FA9E-6A78-2283-E5CA-627BB45A0FCE}"/>
              </a:ext>
            </a:extLst>
          </p:cNvPr>
          <p:cNvSpPr>
            <a:spLocks noGrp="1"/>
          </p:cNvSpPr>
          <p:nvPr>
            <p:ph type="body" sz="quarter" idx="22"/>
          </p:nvPr>
        </p:nvSpPr>
        <p:spPr>
          <a:xfrm>
            <a:off x="506016" y="4852829"/>
            <a:ext cx="3768804"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4" name="Text Placeholder 20">
            <a:extLst>
              <a:ext uri="{FF2B5EF4-FFF2-40B4-BE49-F238E27FC236}">
                <a16:creationId xmlns:a16="http://schemas.microsoft.com/office/drawing/2014/main" id="{FD8245D0-B298-AC45-96EA-E1B405DBF8BF}"/>
              </a:ext>
            </a:extLst>
          </p:cNvPr>
          <p:cNvSpPr>
            <a:spLocks noGrp="1"/>
          </p:cNvSpPr>
          <p:nvPr userDrawn="1">
            <p:ph type="body" sz="quarter" idx="16" hasCustomPrompt="1"/>
          </p:nvPr>
        </p:nvSpPr>
        <p:spPr>
          <a:xfrm>
            <a:off x="7429779" y="4290219"/>
            <a:ext cx="2628583" cy="373062"/>
          </a:xfrm>
          <a:prstGeom prst="roundRect">
            <a:avLst>
              <a:gd name="adj" fmla="val 5177"/>
            </a:avLst>
          </a:prstGeom>
          <a:solidFill>
            <a:schemeClr val="accent4"/>
          </a:solidFill>
        </p:spPr>
        <p:txBody>
          <a:bodyPr wrap="square" anchor="ctr" anchorCtr="1">
            <a:noAutofit/>
          </a:bodyPr>
          <a:lstStyle>
            <a:lvl1pPr algn="ctr">
              <a:defRPr sz="1400" b="0">
                <a:solidFill>
                  <a:schemeClr val="bg2"/>
                </a:solidFill>
              </a:defRPr>
            </a:lvl1pPr>
          </a:lstStyle>
          <a:p>
            <a:pPr lvl="0"/>
            <a:r>
              <a:rPr lang="en-US"/>
              <a:t>Topic</a:t>
            </a:r>
          </a:p>
        </p:txBody>
      </p:sp>
      <p:sp>
        <p:nvSpPr>
          <p:cNvPr id="10" name="Text Placeholder 17">
            <a:extLst>
              <a:ext uri="{FF2B5EF4-FFF2-40B4-BE49-F238E27FC236}">
                <a16:creationId xmlns:a16="http://schemas.microsoft.com/office/drawing/2014/main" id="{553E98FA-D0F5-139F-6AED-5ED1CDC212B5}"/>
              </a:ext>
            </a:extLst>
          </p:cNvPr>
          <p:cNvSpPr>
            <a:spLocks noGrp="1"/>
          </p:cNvSpPr>
          <p:nvPr>
            <p:ph type="body" sz="quarter" idx="24"/>
          </p:nvPr>
        </p:nvSpPr>
        <p:spPr>
          <a:xfrm>
            <a:off x="6351798" y="4852829"/>
            <a:ext cx="3379894"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42" name="Text Placeholder 17">
            <a:extLst>
              <a:ext uri="{FF2B5EF4-FFF2-40B4-BE49-F238E27FC236}">
                <a16:creationId xmlns:a16="http://schemas.microsoft.com/office/drawing/2014/main" id="{ED04F945-4BC5-5C99-2C4A-74448F836328}"/>
              </a:ext>
            </a:extLst>
          </p:cNvPr>
          <p:cNvSpPr>
            <a:spLocks noGrp="1" noChangeAspect="1"/>
          </p:cNvSpPr>
          <p:nvPr userDrawn="1">
            <p:ph type="body" sz="quarter" idx="25"/>
          </p:nvPr>
        </p:nvSpPr>
        <p:spPr>
          <a:xfrm>
            <a:off x="4256639" y="3357312"/>
            <a:ext cx="1849690" cy="1849690"/>
          </a:xfrm>
          <a:prstGeom prst="ellipse">
            <a:avLst/>
          </a:prstGeom>
          <a:solidFill>
            <a:schemeClr val="accent1"/>
          </a:solidFill>
          <a:effectLst/>
        </p:spPr>
        <p:txBody>
          <a:bodyPr wrap="square" lIns="0" tIns="0" rIns="0" bIns="0" anchor="ctr">
            <a:noAutofit/>
          </a:bodyPr>
          <a:lstStyle>
            <a:lvl1pPr algn="ctr">
              <a:defRPr sz="1400" b="0">
                <a:solidFill>
                  <a:schemeClr val="bg2"/>
                </a:solidFill>
              </a:defRPr>
            </a:lvl1pPr>
            <a:lvl2pPr algn="ctr">
              <a:defRPr/>
            </a:lvl2pPr>
            <a:lvl3pPr algn="ctr">
              <a:defRPr/>
            </a:lvl3pPr>
            <a:lvl4pPr algn="ctr">
              <a:defRPr/>
            </a:lvl4pPr>
          </a:lstStyle>
          <a:p>
            <a:pPr lvl="0"/>
            <a:r>
              <a:rPr lang="en-US"/>
              <a:t>Click to edit Master text styles</a:t>
            </a:r>
          </a:p>
        </p:txBody>
      </p:sp>
    </p:spTree>
    <p:extLst>
      <p:ext uri="{BB962C8B-B14F-4D97-AF65-F5344CB8AC3E}">
        <p14:creationId xmlns:p14="http://schemas.microsoft.com/office/powerpoint/2010/main" val="4197140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12 Column Guide with Gutters_Empty Slide">
    <p:spTree>
      <p:nvGrpSpPr>
        <p:cNvPr id="1" name=""/>
        <p:cNvGrpSpPr/>
        <p:nvPr/>
      </p:nvGrpSpPr>
      <p:grpSpPr>
        <a:xfrm>
          <a:off x="0" y="0"/>
          <a:ext cx="0" cy="0"/>
          <a:chOff x="0" y="0"/>
          <a:chExt cx="0" cy="0"/>
        </a:xfrm>
      </p:grpSpPr>
      <p:sp>
        <p:nvSpPr>
          <p:cNvPr id="28" name="Title 21">
            <a:extLst>
              <a:ext uri="{FF2B5EF4-FFF2-40B4-BE49-F238E27FC236}">
                <a16:creationId xmlns:a16="http://schemas.microsoft.com/office/drawing/2014/main" id="{46F66F60-A0E0-9BE6-39AD-53AC682E6F18}"/>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27" name="Text Placeholder 24">
            <a:extLst>
              <a:ext uri="{FF2B5EF4-FFF2-40B4-BE49-F238E27FC236}">
                <a16:creationId xmlns:a16="http://schemas.microsoft.com/office/drawing/2014/main" id="{4C93465D-28DB-82EE-1271-A01B0B841051}"/>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21" name="Text Placeholder 5">
            <a:extLst>
              <a:ext uri="{FF2B5EF4-FFF2-40B4-BE49-F238E27FC236}">
                <a16:creationId xmlns:a16="http://schemas.microsoft.com/office/drawing/2014/main" id="{D6A3C491-1E6B-21CF-6698-1F4248CAB76F}"/>
              </a:ext>
            </a:extLst>
          </p:cNvPr>
          <p:cNvSpPr>
            <a:spLocks noGrp="1"/>
          </p:cNvSpPr>
          <p:nvPr>
            <p:ph type="body" sz="quarter" idx="11"/>
          </p:nvPr>
        </p:nvSpPr>
        <p:spPr>
          <a:xfrm>
            <a:off x="304799" y="2478024"/>
            <a:ext cx="3171825" cy="14097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5">
            <a:extLst>
              <a:ext uri="{FF2B5EF4-FFF2-40B4-BE49-F238E27FC236}">
                <a16:creationId xmlns:a16="http://schemas.microsoft.com/office/drawing/2014/main" id="{100BBB2B-DA25-C26E-8D54-51762AD98B6D}"/>
              </a:ext>
            </a:extLst>
          </p:cNvPr>
          <p:cNvSpPr>
            <a:spLocks noGrp="1"/>
          </p:cNvSpPr>
          <p:nvPr>
            <p:ph type="body" sz="quarter" idx="12"/>
          </p:nvPr>
        </p:nvSpPr>
        <p:spPr>
          <a:xfrm>
            <a:off x="3595688" y="2478024"/>
            <a:ext cx="3171824" cy="14097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5">
            <a:extLst>
              <a:ext uri="{FF2B5EF4-FFF2-40B4-BE49-F238E27FC236}">
                <a16:creationId xmlns:a16="http://schemas.microsoft.com/office/drawing/2014/main" id="{3512D03E-4C09-1699-32EC-8D2C4B33DCC6}"/>
              </a:ext>
            </a:extLst>
          </p:cNvPr>
          <p:cNvSpPr>
            <a:spLocks noGrp="1"/>
          </p:cNvSpPr>
          <p:nvPr>
            <p:ph type="body" sz="quarter" idx="13"/>
          </p:nvPr>
        </p:nvSpPr>
        <p:spPr>
          <a:xfrm>
            <a:off x="6886576" y="2478024"/>
            <a:ext cx="3155949" cy="14097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4D22E459-4A6A-344A-4BF9-5764F1001618}"/>
              </a:ext>
              <a:ext uri="{C183D7F6-B498-43B3-948B-1728B52AA6E4}">
                <adec:decorative xmlns:adec="http://schemas.microsoft.com/office/drawing/2017/decorative" val="1"/>
              </a:ext>
            </a:extLst>
          </p:cNvPr>
          <p:cNvSpPr txBox="1"/>
          <p:nvPr userDrawn="1"/>
        </p:nvSpPr>
        <p:spPr>
          <a:xfrm>
            <a:off x="-2670772" y="0"/>
            <a:ext cx="2670772" cy="1323439"/>
          </a:xfrm>
          <a:prstGeom prst="rect">
            <a:avLst/>
          </a:prstGeom>
          <a:noFill/>
        </p:spPr>
        <p:txBody>
          <a:bodyPr wrap="square" rtlCol="0">
            <a:spAutoFit/>
          </a:bodyPr>
          <a:lstStyle/>
          <a:p>
            <a:pPr algn="ctr"/>
            <a:r>
              <a:rPr lang="en-US" sz="1600"/>
              <a:t>ALT + F9 to toggle guides on and off.</a:t>
            </a:r>
            <a:br>
              <a:rPr lang="en-US" sz="1600"/>
            </a:br>
            <a:r>
              <a:rPr lang="en-US" sz="1600"/>
              <a:t>*</a:t>
            </a:r>
            <a:r>
              <a:rPr lang="en-US" sz="1600" b="1">
                <a:solidFill>
                  <a:schemeClr val="tx1"/>
                </a:solidFill>
              </a:rPr>
              <a:t>Guides will help align and snap objects in place.</a:t>
            </a:r>
          </a:p>
        </p:txBody>
      </p:sp>
    </p:spTree>
    <p:extLst>
      <p:ext uri="{BB962C8B-B14F-4D97-AF65-F5344CB8AC3E}">
        <p14:creationId xmlns:p14="http://schemas.microsoft.com/office/powerpoint/2010/main" val="3617473711"/>
      </p:ext>
    </p:extLst>
  </p:cSld>
  <p:clrMapOvr>
    <a:masterClrMapping/>
  </p:clrMapOvr>
  <p:extLst>
    <p:ext uri="{DCECCB84-F9BA-43D5-87BE-67443E8EF086}">
      <p15:sldGuideLst xmlns:p15="http://schemas.microsoft.com/office/powerpoint/2012/main">
        <p15:guide id="3" pos="710">
          <p15:clr>
            <a:srgbClr val="FBAE40"/>
          </p15:clr>
        </p15:guide>
        <p15:guide id="8" pos="1229">
          <p15:clr>
            <a:srgbClr val="FBAE40"/>
          </p15:clr>
        </p15:guide>
        <p15:guide id="12" pos="1673">
          <p15:clr>
            <a:srgbClr val="FBAE40"/>
          </p15:clr>
        </p15:guide>
        <p15:guide id="16" pos="2265">
          <p15:clr>
            <a:srgbClr val="FBAE40"/>
          </p15:clr>
        </p15:guide>
        <p15:guide id="20" pos="2706">
          <p15:clr>
            <a:srgbClr val="FBAE40"/>
          </p15:clr>
        </p15:guide>
        <p15:guide id="27" pos="4337">
          <p15:clr>
            <a:srgbClr val="FBAE40"/>
          </p15:clr>
        </p15:guide>
        <p15:guide id="31" pos="5891">
          <p15:clr>
            <a:srgbClr val="FBAE40"/>
          </p15:clr>
        </p15:guide>
        <p15:guide id="35" pos="5819">
          <p15:clr>
            <a:srgbClr val="FBAE40"/>
          </p15:clr>
        </p15:guide>
        <p15:guide id="44" pos="636">
          <p15:clr>
            <a:srgbClr val="FBAE40"/>
          </p15:clr>
        </p15:guide>
        <p15:guide id="45" pos="1745">
          <p15:clr>
            <a:srgbClr val="FBAE40"/>
          </p15:clr>
        </p15:guide>
        <p15:guide id="46" pos="2190">
          <p15:clr>
            <a:srgbClr val="FBAE40"/>
          </p15:clr>
        </p15:guide>
        <p15:guide id="47" pos="1154">
          <p15:clr>
            <a:srgbClr val="FBAE40"/>
          </p15:clr>
        </p15:guide>
        <p15:guide id="49" pos="3818">
          <p15:clr>
            <a:srgbClr val="F26B43"/>
          </p15:clr>
        </p15:guide>
        <p15:guide id="50" pos="4854">
          <p15:clr>
            <a:srgbClr val="F26B43"/>
          </p15:clr>
        </p15:guide>
        <p15:guide id="51" pos="4781">
          <p15:clr>
            <a:srgbClr val="FBAE40"/>
          </p15:clr>
        </p15:guide>
        <p15:guide id="52" pos="5298">
          <p15:clr>
            <a:srgbClr val="FBAE40"/>
          </p15:clr>
        </p15:guide>
        <p15:guide id="53" pos="5375">
          <p15:clr>
            <a:srgbClr val="FBAE40"/>
          </p15:clr>
        </p15:guide>
        <p15:guide id="54" pos="2783">
          <p15:clr>
            <a:srgbClr val="FBAE40"/>
          </p15:clr>
        </p15:guide>
        <p15:guide id="55" pos="3227">
          <p15:clr>
            <a:srgbClr val="FBAE40"/>
          </p15:clr>
        </p15:guide>
        <p15:guide id="56" pos="3302">
          <p15:clr>
            <a:srgbClr val="FBAE40"/>
          </p15:clr>
        </p15:guide>
        <p15:guide id="57" pos="3744">
          <p15:clr>
            <a:srgbClr val="F26B43"/>
          </p15:clr>
        </p15:guide>
        <p15:guide id="58" pos="4262">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12 Column Guide with Gutters_Empty Slide">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29F03911-BB92-8A8E-5BD7-C309BEEA84E2}"/>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0" name="Text Placeholder 24">
            <a:extLst>
              <a:ext uri="{FF2B5EF4-FFF2-40B4-BE49-F238E27FC236}">
                <a16:creationId xmlns:a16="http://schemas.microsoft.com/office/drawing/2014/main" id="{684F9737-C79B-B840-F593-B851D87F5A9B}"/>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3900455941"/>
      </p:ext>
    </p:extLst>
  </p:cSld>
  <p:clrMapOvr>
    <a:masterClrMapping/>
  </p:clrMapOvr>
  <p:extLst>
    <p:ext uri="{DCECCB84-F9BA-43D5-87BE-67443E8EF086}">
      <p15:sldGuideLst xmlns:p15="http://schemas.microsoft.com/office/powerpoint/2012/main">
        <p15:guide id="3" pos="710">
          <p15:clr>
            <a:srgbClr val="FBAE40"/>
          </p15:clr>
        </p15:guide>
        <p15:guide id="8" pos="1229">
          <p15:clr>
            <a:srgbClr val="FBAE40"/>
          </p15:clr>
        </p15:guide>
        <p15:guide id="12" pos="1673">
          <p15:clr>
            <a:srgbClr val="FBAE40"/>
          </p15:clr>
        </p15:guide>
        <p15:guide id="16" pos="2265">
          <p15:clr>
            <a:srgbClr val="FBAE40"/>
          </p15:clr>
        </p15:guide>
        <p15:guide id="20" pos="2708">
          <p15:clr>
            <a:srgbClr val="FBAE40"/>
          </p15:clr>
        </p15:guide>
        <p15:guide id="27" pos="4337">
          <p15:clr>
            <a:srgbClr val="FBAE40"/>
          </p15:clr>
        </p15:guide>
        <p15:guide id="31" pos="5891">
          <p15:clr>
            <a:srgbClr val="FBAE40"/>
          </p15:clr>
        </p15:guide>
        <p15:guide id="35" pos="5819">
          <p15:clr>
            <a:srgbClr val="FBAE40"/>
          </p15:clr>
        </p15:guide>
        <p15:guide id="44" pos="636">
          <p15:clr>
            <a:srgbClr val="FBAE40"/>
          </p15:clr>
        </p15:guide>
        <p15:guide id="45" pos="1745">
          <p15:clr>
            <a:srgbClr val="FBAE40"/>
          </p15:clr>
        </p15:guide>
        <p15:guide id="46" pos="2190">
          <p15:clr>
            <a:srgbClr val="FBAE40"/>
          </p15:clr>
        </p15:guide>
        <p15:guide id="47" pos="1154">
          <p15:clr>
            <a:srgbClr val="FBAE40"/>
          </p15:clr>
        </p15:guide>
        <p15:guide id="49" pos="3818">
          <p15:clr>
            <a:srgbClr val="F26B43"/>
          </p15:clr>
        </p15:guide>
        <p15:guide id="50" pos="4854">
          <p15:clr>
            <a:srgbClr val="F26B43"/>
          </p15:clr>
        </p15:guide>
        <p15:guide id="51" pos="4781">
          <p15:clr>
            <a:srgbClr val="FBAE40"/>
          </p15:clr>
        </p15:guide>
        <p15:guide id="52" pos="5298">
          <p15:clr>
            <a:srgbClr val="FBAE40"/>
          </p15:clr>
        </p15:guide>
        <p15:guide id="53" pos="5375">
          <p15:clr>
            <a:srgbClr val="FBAE40"/>
          </p15:clr>
        </p15:guide>
        <p15:guide id="54" pos="2783">
          <p15:clr>
            <a:srgbClr val="FBAE40"/>
          </p15:clr>
        </p15:guide>
        <p15:guide id="55" pos="3227">
          <p15:clr>
            <a:srgbClr val="FBAE40"/>
          </p15:clr>
        </p15:guide>
        <p15:guide id="56" pos="3302">
          <p15:clr>
            <a:srgbClr val="FBAE40"/>
          </p15:clr>
        </p15:guide>
        <p15:guide id="57" pos="3744">
          <p15:clr>
            <a:srgbClr val="F26B43"/>
          </p15:clr>
        </p15:guide>
        <p15:guide id="58" pos="4262">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B81946A-9460-FE8B-56D5-2FDEAB4D4E46}"/>
              </a:ext>
            </a:extLst>
          </p:cNvPr>
          <p:cNvSpPr>
            <a:spLocks noGrp="1"/>
          </p:cNvSpPr>
          <p:nvPr>
            <p:ph type="body" sz="quarter" idx="13" hasCustomPrompt="1"/>
          </p:nvPr>
        </p:nvSpPr>
        <p:spPr>
          <a:xfrm>
            <a:off x="304800" y="1683657"/>
            <a:ext cx="2998779" cy="806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kumimoji="0" lang="en-US" sz="2400" i="0" u="none" strike="noStrike" cap="none" spc="0" normalizeH="0" baseline="0" smtClean="0">
                <a:ln>
                  <a:noFill/>
                </a:ln>
                <a:solidFill>
                  <a:schemeClr val="tx1"/>
                </a:solidFill>
                <a:effectLst/>
                <a:uLnTx/>
                <a:uFillTx/>
                <a:latin typeface="+mj-lt"/>
                <a:cs typeface="Arial"/>
              </a:defRPr>
            </a:lvl1pPr>
            <a:lvl2pPr>
              <a:defRPr lang="en-US" smtClean="0"/>
            </a:lvl2pPr>
            <a:lvl3pPr>
              <a:defRPr lang="en-US" smtClean="0"/>
            </a:lvl3pPr>
            <a:lvl4pPr>
              <a:defRPr lang="en-US" smtClean="0"/>
            </a:lvl4pPr>
            <a:lvl5pPr>
              <a:defRPr lang="en-US"/>
            </a:lvl5pPr>
          </a:lstStyle>
          <a:p>
            <a:pPr marR="0" lvl="0" defTabSz="457200" fontAlgn="auto">
              <a:lnSpc>
                <a:spcPct val="100000"/>
              </a:lnSpc>
              <a:spcBef>
                <a:spcPts val="0"/>
              </a:spcBef>
              <a:spcAft>
                <a:spcPts val="0"/>
              </a:spcAft>
              <a:buClrTx/>
              <a:buSzTx/>
              <a:tabLst/>
            </a:pPr>
            <a:r>
              <a:rPr kumimoji="0" lang="en-US" sz="2400" b="1" i="0" u="none" strike="noStrike" kern="1200" cap="none" spc="0" normalizeH="0" baseline="0" noProof="0">
                <a:ln>
                  <a:noFill/>
                </a:ln>
                <a:solidFill>
                  <a:schemeClr val="tx1"/>
                </a:solidFill>
                <a:effectLst/>
                <a:uLnTx/>
                <a:uFillTx/>
                <a:latin typeface="+mj-lt"/>
                <a:ea typeface="+mn-ea"/>
                <a:cs typeface="Arial"/>
              </a:rPr>
              <a:t>Title in Bold Arial Font – 24pts</a:t>
            </a:r>
          </a:p>
        </p:txBody>
      </p:sp>
      <p:sp>
        <p:nvSpPr>
          <p:cNvPr id="13" name="Text Placeholder 12">
            <a:extLst>
              <a:ext uri="{FF2B5EF4-FFF2-40B4-BE49-F238E27FC236}">
                <a16:creationId xmlns:a16="http://schemas.microsoft.com/office/drawing/2014/main" id="{843AD3B6-CFAF-0010-98A4-EC73BC37ED45}"/>
              </a:ext>
            </a:extLst>
          </p:cNvPr>
          <p:cNvSpPr>
            <a:spLocks noGrp="1"/>
          </p:cNvSpPr>
          <p:nvPr>
            <p:ph type="body" sz="quarter" idx="15" hasCustomPrompt="1"/>
          </p:nvPr>
        </p:nvSpPr>
        <p:spPr>
          <a:xfrm>
            <a:off x="304800" y="2475382"/>
            <a:ext cx="1654629" cy="480131"/>
          </a:xfrm>
          <a:prstGeom prst="rect">
            <a:avLst/>
          </a:prstGeom>
          <a:noFill/>
        </p:spPr>
        <p:txBody>
          <a:bodyPr wrap="square" lIns="91440" tIns="45720" rIns="91440" bIns="45720" rtlCol="0" anchor="t">
            <a:noAutofit/>
          </a:bodyPr>
          <a:lstStyle>
            <a:lvl1pPr>
              <a:spcBef>
                <a:spcPts val="0"/>
              </a:spcBef>
              <a:defRPr lang="en-US" sz="1400" smtClean="0">
                <a:solidFill>
                  <a:schemeClr val="tx1"/>
                </a:solidFill>
                <a:latin typeface="+mj-lt"/>
              </a:defRPr>
            </a:lvl1pPr>
            <a:lvl2pPr>
              <a:defRPr lang="en-US" smtClean="0"/>
            </a:lvl2pPr>
            <a:lvl3pPr>
              <a:defRPr lang="en-US" smtClean="0"/>
            </a:lvl3pPr>
            <a:lvl4pPr>
              <a:defRPr lang="en-US" smtClean="0"/>
            </a:lvl4pPr>
            <a:lvl5pPr>
              <a:defRPr lang="en-US"/>
            </a:lvl5pPr>
          </a:lstStyle>
          <a:p>
            <a:r>
              <a:rPr lang="en-US"/>
              <a:t>Briefer, Position​ Month DD, YYYY</a:t>
            </a:r>
          </a:p>
        </p:txBody>
      </p:sp>
      <p:grpSp>
        <p:nvGrpSpPr>
          <p:cNvPr id="15" name="CUI_Labels">
            <a:extLst>
              <a:ext uri="{FF2B5EF4-FFF2-40B4-BE49-F238E27FC236}">
                <a16:creationId xmlns:a16="http://schemas.microsoft.com/office/drawing/2014/main" id="{4B0F3F20-8A4A-6CA2-639E-5FF29612FAE6}"/>
              </a:ext>
              <a:ext uri="{C183D7F6-B498-43B3-948B-1728B52AA6E4}">
                <adec:decorative xmlns:adec="http://schemas.microsoft.com/office/drawing/2017/decorative" val="1"/>
              </a:ext>
            </a:extLst>
          </p:cNvPr>
          <p:cNvGrpSpPr/>
          <p:nvPr userDrawn="1"/>
        </p:nvGrpSpPr>
        <p:grpSpPr>
          <a:xfrm>
            <a:off x="4501975" y="163034"/>
            <a:ext cx="1359250" cy="7335046"/>
            <a:chOff x="5308832" y="163034"/>
            <a:chExt cx="1359250" cy="7335046"/>
          </a:xfrm>
          <a:effectLst/>
        </p:grpSpPr>
        <p:sp>
          <p:nvSpPr>
            <p:cNvPr id="16" name="Rectangle 15">
              <a:extLst>
                <a:ext uri="{FF2B5EF4-FFF2-40B4-BE49-F238E27FC236}">
                  <a16:creationId xmlns:a16="http://schemas.microsoft.com/office/drawing/2014/main" id="{33E13707-FBA3-5CEC-B063-CEA7AC173113}"/>
                </a:ext>
              </a:extLst>
            </p:cNvPr>
            <p:cNvSpPr>
              <a:spLocks noChangeAspect="1"/>
            </p:cNvSpPr>
            <p:nvPr userDrawn="1"/>
          </p:nvSpPr>
          <p:spPr>
            <a:xfrm>
              <a:off x="5308832" y="163034"/>
              <a:ext cx="1359250" cy="155448"/>
            </a:xfrm>
            <a:prstGeom prst="rect">
              <a:avLst/>
            </a:prstGeom>
            <a:solidFill>
              <a:schemeClr val="bg1"/>
            </a:solidFill>
            <a:ln w="0">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00662E"/>
                  </a:solidFill>
                  <a:effectLst/>
                  <a:uLnTx/>
                  <a:uFillTx/>
                  <a:latin typeface="+mj-lt"/>
                  <a:ea typeface="+mn-ea"/>
                  <a:cs typeface="Times New Roman" panose="02020603050405020304" pitchFamily="18" charset="0"/>
                </a:rPr>
                <a:t>UNCLASSIFIED</a:t>
              </a:r>
            </a:p>
          </p:txBody>
        </p:sp>
        <p:sp>
          <p:nvSpPr>
            <p:cNvPr id="17" name="Rectangle 16">
              <a:extLst>
                <a:ext uri="{FF2B5EF4-FFF2-40B4-BE49-F238E27FC236}">
                  <a16:creationId xmlns:a16="http://schemas.microsoft.com/office/drawing/2014/main" id="{57274DB3-BB0A-A29B-099E-2C9E201AED22}"/>
                </a:ext>
              </a:extLst>
            </p:cNvPr>
            <p:cNvSpPr>
              <a:spLocks noChangeAspect="1"/>
            </p:cNvSpPr>
            <p:nvPr userDrawn="1"/>
          </p:nvSpPr>
          <p:spPr>
            <a:xfrm>
              <a:off x="5308832" y="7342632"/>
              <a:ext cx="1359250" cy="155448"/>
            </a:xfrm>
            <a:prstGeom prst="rect">
              <a:avLst/>
            </a:prstGeom>
            <a:solidFill>
              <a:schemeClr val="bg1"/>
            </a:solidFill>
            <a:ln w="0">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00662E"/>
                  </a:solidFill>
                  <a:effectLst/>
                  <a:uLnTx/>
                  <a:uFillTx/>
                  <a:latin typeface="+mj-lt"/>
                  <a:ea typeface="+mn-ea"/>
                  <a:cs typeface="Times New Roman" panose="02020603050405020304" pitchFamily="18" charset="0"/>
                </a:rPr>
                <a:t>UNCLASSIFIED</a:t>
              </a:r>
            </a:p>
          </p:txBody>
        </p:sp>
      </p:grpSp>
    </p:spTree>
    <p:extLst>
      <p:ext uri="{BB962C8B-B14F-4D97-AF65-F5344CB8AC3E}">
        <p14:creationId xmlns:p14="http://schemas.microsoft.com/office/powerpoint/2010/main" val="2985343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02_Plecemate Slide_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3964817" y="-4240"/>
            <a:ext cx="6146457" cy="428494"/>
          </a:xfrm>
          <a:prstGeom prst="rect">
            <a:avLst/>
          </a:prstGeom>
        </p:spPr>
        <p:txBody>
          <a:bodyPr/>
          <a:lstStyle>
            <a:lvl1pPr algn="r">
              <a:defRPr sz="204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6538278" y="523734"/>
            <a:ext cx="3572995" cy="427038"/>
          </a:xfrm>
          <a:prstGeom prst="rect">
            <a:avLst/>
          </a:prstGeom>
        </p:spPr>
        <p:txBody>
          <a:bodyPr/>
          <a:lstStyle>
            <a:lvl1pPr marL="0" indent="0" algn="r">
              <a:buNone/>
              <a:defRPr sz="1020">
                <a:solidFill>
                  <a:srgbClr val="C9AD62"/>
                </a:solidFill>
                <a:latin typeface="Raleway Black" pitchFamily="2" charset="0"/>
              </a:defRPr>
            </a:lvl1pPr>
          </a:lstStyle>
          <a:p>
            <a:pPr lvl="0"/>
            <a:r>
              <a:rPr lang="en-US"/>
              <a:t>Click to edit Master text styles</a:t>
            </a:r>
          </a:p>
        </p:txBody>
      </p:sp>
      <p:grpSp>
        <p:nvGrpSpPr>
          <p:cNvPr id="16" name="Group 15">
            <a:extLst>
              <a:ext uri="{FF2B5EF4-FFF2-40B4-BE49-F238E27FC236}">
                <a16:creationId xmlns:a16="http://schemas.microsoft.com/office/drawing/2014/main" id="{931553C8-9D03-0BB1-1C5B-FDCF6FD62EED}"/>
              </a:ext>
            </a:extLst>
          </p:cNvPr>
          <p:cNvGrpSpPr>
            <a:grpSpLocks noGrp="1" noUngrp="1" noRot="1" noMove="1" noResize="1"/>
          </p:cNvGrpSpPr>
          <p:nvPr userDrawn="1"/>
        </p:nvGrpSpPr>
        <p:grpSpPr>
          <a:xfrm>
            <a:off x="99131" y="7444248"/>
            <a:ext cx="6005616" cy="258545"/>
            <a:chOff x="306192" y="7421091"/>
            <a:chExt cx="7065430" cy="258545"/>
          </a:xfrm>
        </p:grpSpPr>
        <p:sp>
          <p:nvSpPr>
            <p:cNvPr id="17" name="TextBox 16">
              <a:extLst>
                <a:ext uri="{FF2B5EF4-FFF2-40B4-BE49-F238E27FC236}">
                  <a16:creationId xmlns:a16="http://schemas.microsoft.com/office/drawing/2014/main" id="{3218CB0F-DB56-9DB1-F1D7-B79034F750D7}"/>
                </a:ext>
              </a:extLst>
            </p:cNvPr>
            <p:cNvSpPr txBox="1">
              <a:spLocks noGrp="1" noRot="1" noMove="1" noResize="1" noEditPoints="1" noAdjustHandles="1" noChangeArrowheads="1" noChangeShapeType="1"/>
            </p:cNvSpPr>
            <p:nvPr userDrawn="1"/>
          </p:nvSpPr>
          <p:spPr>
            <a:xfrm>
              <a:off x="5186755" y="7421091"/>
              <a:ext cx="2184867" cy="249299"/>
            </a:xfrm>
            <a:prstGeom prst="rect">
              <a:avLst/>
            </a:prstGeom>
            <a:noFill/>
          </p:spPr>
          <p:txBody>
            <a:bodyPr wrap="square" rtlCol="0">
              <a:spAutoFit/>
            </a:bodyPr>
            <a:lstStyle/>
            <a:p>
              <a:pPr marL="0" marR="0" lvl="0" indent="0" algn="ctr" defTabSz="388639" rtl="0" eaLnBrk="1" fontAlgn="auto" latinLnBrk="0" hangingPunct="1">
                <a:lnSpc>
                  <a:spcPct val="100000"/>
                </a:lnSpc>
                <a:spcBef>
                  <a:spcPts val="0"/>
                </a:spcBef>
                <a:spcAft>
                  <a:spcPts val="0"/>
                </a:spcAft>
                <a:buClrTx/>
                <a:buSzTx/>
                <a:buFontTx/>
                <a:buNone/>
                <a:tabLst/>
                <a:defRPr/>
              </a:pPr>
              <a:r>
                <a:rPr kumimoji="0" lang="en-US" sz="1020" b="1" i="0" u="none" strike="noStrike" kern="1200" cap="all" spc="0" normalizeH="0" baseline="0" noProof="0">
                  <a:ln>
                    <a:noFill/>
                  </a:ln>
                  <a:solidFill>
                    <a:schemeClr val="bg1"/>
                  </a:solidFill>
                  <a:effectLst/>
                  <a:uLnTx/>
                  <a:uFillTx/>
                  <a:latin typeface="+mn-lt"/>
                  <a:ea typeface="+mn-ea"/>
                  <a:cs typeface="+mn-cs"/>
                </a:rPr>
                <a:t>Warfighter Always</a:t>
              </a:r>
              <a:endParaRPr lang="en-US" sz="1020">
                <a:solidFill>
                  <a:schemeClr val="bg1"/>
                </a:solidFill>
              </a:endParaRPr>
            </a:p>
          </p:txBody>
        </p:sp>
        <p:grpSp>
          <p:nvGrpSpPr>
            <p:cNvPr id="18" name="Group 17">
              <a:extLst>
                <a:ext uri="{FF2B5EF4-FFF2-40B4-BE49-F238E27FC236}">
                  <a16:creationId xmlns:a16="http://schemas.microsoft.com/office/drawing/2014/main" id="{AACCC674-F640-A842-CDDC-87E7DE59096B}"/>
                </a:ext>
              </a:extLst>
            </p:cNvPr>
            <p:cNvGrpSpPr>
              <a:grpSpLocks noGrp="1" noUngrp="1" noRot="1" noMove="1" noResize="1"/>
            </p:cNvGrpSpPr>
            <p:nvPr userDrawn="1"/>
          </p:nvGrpSpPr>
          <p:grpSpPr>
            <a:xfrm>
              <a:off x="306192" y="7430337"/>
              <a:ext cx="5321690" cy="249299"/>
              <a:chOff x="306192" y="7404579"/>
              <a:chExt cx="5321690" cy="249299"/>
            </a:xfrm>
          </p:grpSpPr>
          <p:sp>
            <p:nvSpPr>
              <p:cNvPr id="19" name="TextBox 18">
                <a:extLst>
                  <a:ext uri="{FF2B5EF4-FFF2-40B4-BE49-F238E27FC236}">
                    <a16:creationId xmlns:a16="http://schemas.microsoft.com/office/drawing/2014/main" id="{DBCDDE62-004B-F11D-5E37-609A77BBB1E2}"/>
                  </a:ext>
                </a:extLst>
              </p:cNvPr>
              <p:cNvSpPr txBox="1">
                <a:spLocks noGrp="1" noRot="1" noMove="1" noResize="1" noEditPoints="1" noAdjustHandles="1" noChangeArrowheads="1" noChangeShapeType="1"/>
              </p:cNvSpPr>
              <p:nvPr/>
            </p:nvSpPr>
            <p:spPr>
              <a:xfrm>
                <a:off x="306192" y="7404579"/>
                <a:ext cx="5321690" cy="249299"/>
              </a:xfrm>
              <a:prstGeom prst="rect">
                <a:avLst/>
              </a:prstGeom>
              <a:noFill/>
            </p:spPr>
            <p:txBody>
              <a:bodyPr wrap="square" rtlCol="0">
                <a:spAutoFit/>
              </a:bodyPr>
              <a:lstStyle/>
              <a:p>
                <a:pPr marL="0" marR="0" lvl="0" indent="0" defTabSz="388639" rtl="0" eaLnBrk="1" fontAlgn="auto" latinLnBrk="0" hangingPunct="1">
                  <a:lnSpc>
                    <a:spcPct val="100000"/>
                  </a:lnSpc>
                  <a:spcBef>
                    <a:spcPts val="0"/>
                  </a:spcBef>
                  <a:spcAft>
                    <a:spcPts val="0"/>
                  </a:spcAft>
                  <a:buClrTx/>
                  <a:buSzTx/>
                  <a:buFontTx/>
                  <a:buNone/>
                  <a:tabLst/>
                  <a:defRPr/>
                </a:pPr>
                <a:r>
                  <a:rPr kumimoji="0" lang="en-US" sz="1020" b="1" i="0" u="none" strike="noStrike" kern="1200" spc="0" normalizeH="0" baseline="0" noProof="0">
                    <a:ln>
                      <a:noFill/>
                    </a:ln>
                    <a:solidFill>
                      <a:srgbClr val="C9AD62"/>
                    </a:solidFill>
                    <a:effectLst/>
                    <a:uLnTx/>
                    <a:uFillTx/>
                    <a:latin typeface="+mn-lt"/>
                    <a:ea typeface="+mn-ea"/>
                    <a:cs typeface="+mn-cs"/>
                  </a:rPr>
                  <a:t>PEOP</a:t>
                </a:r>
                <a:r>
                  <a:rPr kumimoji="0" lang="en-US" sz="1020" b="1" i="0" u="none" strike="noStrike" kern="1200" spc="0" normalizeH="0" baseline="0" noProof="0">
                    <a:ln>
                      <a:noFill/>
                    </a:ln>
                    <a:solidFill>
                      <a:srgbClr val="CAAD62"/>
                    </a:solidFill>
                    <a:effectLst/>
                    <a:uLnTx/>
                    <a:uFillTx/>
                    <a:latin typeface="+mn-lt"/>
                    <a:ea typeface="+mn-ea"/>
                    <a:cs typeface="+mn-cs"/>
                  </a:rPr>
                  <a:t>LE  </a:t>
                </a:r>
                <a:r>
                  <a:rPr lang="en-US" sz="1020" b="1">
                    <a:solidFill>
                      <a:srgbClr val="CAAD62"/>
                    </a:solidFill>
                  </a:rPr>
                  <a:t>	  </a:t>
                </a:r>
                <a:r>
                  <a:rPr kumimoji="0" lang="en-US" sz="1020" b="1" i="0" u="none" strike="noStrike" kern="1200" spc="0" normalizeH="0" baseline="0" noProof="0">
                    <a:ln>
                      <a:noFill/>
                    </a:ln>
                    <a:solidFill>
                      <a:srgbClr val="CAAD62"/>
                    </a:solidFill>
                    <a:effectLst/>
                    <a:uLnTx/>
                    <a:uFillTx/>
                    <a:latin typeface="+mn-lt"/>
                    <a:ea typeface="+mn-ea"/>
                    <a:cs typeface="+mn-cs"/>
                  </a:rPr>
                  <a:t>PRECISION          </a:t>
                </a:r>
                <a:r>
                  <a:rPr lang="en-US" sz="1020" b="1">
                    <a:solidFill>
                      <a:srgbClr val="CAAD62"/>
                    </a:solidFill>
                  </a:rPr>
                  <a:t>P</a:t>
                </a:r>
                <a:r>
                  <a:rPr kumimoji="0" lang="en-US" sz="1020" b="1" i="0" u="none" strike="noStrike" kern="1200" spc="0" normalizeH="0" baseline="0" noProof="0">
                    <a:ln>
                      <a:noFill/>
                    </a:ln>
                    <a:solidFill>
                      <a:srgbClr val="CAAD62"/>
                    </a:solidFill>
                    <a:effectLst/>
                    <a:uLnTx/>
                    <a:uFillTx/>
                    <a:latin typeface="+mn-lt"/>
                    <a:ea typeface="+mn-ea"/>
                    <a:cs typeface="+mn-cs"/>
                  </a:rPr>
                  <a:t>OSTURE           PARTNERSHIPS</a:t>
                </a:r>
                <a:endParaRPr lang="en-US" sz="102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21" name="Star: 5 Points 20">
                <a:extLst>
                  <a:ext uri="{FF2B5EF4-FFF2-40B4-BE49-F238E27FC236}">
                    <a16:creationId xmlns:a16="http://schemas.microsoft.com/office/drawing/2014/main" id="{D4718D9B-2BBD-C13C-AE2F-D1E9E90DF333}"/>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22" name="Star: 5 Points 21">
                <a:extLst>
                  <a:ext uri="{FF2B5EF4-FFF2-40B4-BE49-F238E27FC236}">
                    <a16:creationId xmlns:a16="http://schemas.microsoft.com/office/drawing/2014/main" id="{F94E5D83-39F9-823E-6D34-EE3E7ACF9A1D}"/>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grpSp>
      </p:grpSp>
      <p:sp>
        <p:nvSpPr>
          <p:cNvPr id="23" name="Rectangle 22">
            <a:extLst>
              <a:ext uri="{FF2B5EF4-FFF2-40B4-BE49-F238E27FC236}">
                <a16:creationId xmlns:a16="http://schemas.microsoft.com/office/drawing/2014/main" id="{7EE95DD6-9498-A79C-82ED-E6A6ABFA2CB0}"/>
              </a:ext>
            </a:extLst>
          </p:cNvPr>
          <p:cNvSpPr>
            <a:spLocks noGrp="1" noRot="1" noMove="1" noResize="1" noEditPoints="1" noAdjustHandles="1" noChangeArrowheads="1" noChangeShapeType="1"/>
          </p:cNvSpPr>
          <p:nvPr userDrawn="1"/>
        </p:nvSpPr>
        <p:spPr>
          <a:xfrm>
            <a:off x="4944504" y="7249274"/>
            <a:ext cx="470853"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291479" rtl="0" eaLnBrk="1" fontAlgn="auto" latinLnBrk="0" hangingPunct="1">
              <a:lnSpc>
                <a:spcPct val="100000"/>
              </a:lnSpc>
              <a:spcBef>
                <a:spcPts val="0"/>
              </a:spcBef>
              <a:spcAft>
                <a:spcPts val="0"/>
              </a:spcAft>
              <a:buClrTx/>
              <a:buSzTx/>
              <a:buFontTx/>
              <a:buNone/>
              <a:tabLst/>
              <a:defRPr/>
            </a:pPr>
            <a:r>
              <a:rPr kumimoji="0" lang="en-US" sz="829"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4" name="Rectangle 23">
            <a:extLst>
              <a:ext uri="{FF2B5EF4-FFF2-40B4-BE49-F238E27FC236}">
                <a16:creationId xmlns:a16="http://schemas.microsoft.com/office/drawing/2014/main" id="{78E27FF7-4831-CEFE-2CA4-4066B714AE95}"/>
              </a:ext>
            </a:extLst>
          </p:cNvPr>
          <p:cNvSpPr/>
          <p:nvPr userDrawn="1"/>
        </p:nvSpPr>
        <p:spPr>
          <a:xfrm>
            <a:off x="4944504" y="90193"/>
            <a:ext cx="470853"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291479" rtl="0" eaLnBrk="1" fontAlgn="auto" latinLnBrk="0" hangingPunct="1">
              <a:lnSpc>
                <a:spcPct val="100000"/>
              </a:lnSpc>
              <a:spcBef>
                <a:spcPts val="0"/>
              </a:spcBef>
              <a:spcAft>
                <a:spcPts val="0"/>
              </a:spcAft>
              <a:buClrTx/>
              <a:buSzTx/>
              <a:buFontTx/>
              <a:buNone/>
              <a:tabLst/>
              <a:defRPr/>
            </a:pPr>
            <a:r>
              <a:rPr kumimoji="0" lang="en-US" sz="829"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D8AA2A1D-24BF-931A-0BBA-EF8C64029D57}"/>
              </a:ext>
            </a:extLst>
          </p:cNvPr>
          <p:cNvSpPr>
            <a:spLocks noGrp="1"/>
          </p:cNvSpPr>
          <p:nvPr>
            <p:ph type="sldNum" sz="quarter" idx="4"/>
          </p:nvPr>
        </p:nvSpPr>
        <p:spPr>
          <a:xfrm>
            <a:off x="7513850" y="7390522"/>
            <a:ext cx="2607804" cy="414338"/>
          </a:xfrm>
          <a:prstGeom prst="rect">
            <a:avLst/>
          </a:prstGeom>
        </p:spPr>
        <p:txBody>
          <a:bodyPr vert="horz" lIns="91440" tIns="45720" rIns="91440" bIns="45720" rtlCol="0" anchor="ctr"/>
          <a:lstStyle>
            <a:lvl1pPr algn="r">
              <a:defRPr sz="102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723278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40" b="1" i="0">
                <a:solidFill>
                  <a:srgbClr val="C8AC6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204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20" b="1" i="0">
                <a:solidFill>
                  <a:srgbClr val="C9AC61"/>
                </a:solidFill>
                <a:latin typeface="Arial"/>
                <a:cs typeface="Arial"/>
              </a:defRPr>
            </a:lvl1pPr>
          </a:lstStyle>
          <a:p>
            <a:pPr marL="10795">
              <a:lnSpc>
                <a:spcPts val="1211"/>
              </a:lnSpc>
            </a:pPr>
            <a:r>
              <a:rPr lang="en-US" spc="-9"/>
              <a:t>PARTNERSHIPS</a:t>
            </a:r>
          </a:p>
        </p:txBody>
      </p:sp>
      <p:sp>
        <p:nvSpPr>
          <p:cNvPr id="5" name="Holder 5"/>
          <p:cNvSpPr>
            <a:spLocks noGrp="1"/>
          </p:cNvSpPr>
          <p:nvPr>
            <p:ph type="dt" sz="half" idx="6"/>
          </p:nvPr>
        </p:nvSpPr>
        <p:spPr/>
        <p:txBody>
          <a:bodyPr lIns="0" tIns="0" rIns="0" bIns="0"/>
          <a:lstStyle>
            <a:lvl1pPr>
              <a:defRPr sz="1020" b="1" i="0">
                <a:solidFill>
                  <a:srgbClr val="C8AC61"/>
                </a:solidFill>
                <a:latin typeface="Arial"/>
                <a:cs typeface="Arial"/>
              </a:defRPr>
            </a:lvl1pPr>
          </a:lstStyle>
          <a:p>
            <a:pPr marL="10795">
              <a:lnSpc>
                <a:spcPts val="1211"/>
              </a:lnSpc>
            </a:pPr>
            <a:r>
              <a:rPr lang="en-US" spc="-9"/>
              <a:t>PEOP</a:t>
            </a:r>
            <a:r>
              <a:rPr lang="en-US" spc="-9">
                <a:solidFill>
                  <a:srgbClr val="C9AC61"/>
                </a:solidFill>
              </a:rPr>
              <a:t>LE</a:t>
            </a:r>
          </a:p>
        </p:txBody>
      </p:sp>
      <p:sp>
        <p:nvSpPr>
          <p:cNvPr id="6" name="Holder 6"/>
          <p:cNvSpPr>
            <a:spLocks noGrp="1"/>
          </p:cNvSpPr>
          <p:nvPr>
            <p:ph type="sldNum" sz="quarter" idx="7"/>
          </p:nvPr>
        </p:nvSpPr>
        <p:spPr/>
        <p:txBody>
          <a:bodyPr lIns="0" tIns="0" rIns="0" bIns="0"/>
          <a:lstStyle>
            <a:lvl1pPr>
              <a:defRPr sz="1020" b="1" i="0">
                <a:solidFill>
                  <a:srgbClr val="C8AC61"/>
                </a:solidFill>
                <a:latin typeface="Trebuchet MS"/>
                <a:cs typeface="Trebuchet MS"/>
              </a:defRPr>
            </a:lvl1pPr>
          </a:lstStyle>
          <a:p>
            <a:pPr marL="10795">
              <a:spcBef>
                <a:spcPts val="21"/>
              </a:spcBef>
            </a:pPr>
            <a:fld id="{81D60167-4931-47E6-BA6A-407CBD079E47}" type="slidenum">
              <a:rPr lang="en-US" spc="-21" smtClean="0"/>
              <a:pPr marL="10795">
                <a:spcBef>
                  <a:spcPts val="21"/>
                </a:spcBef>
              </a:pPr>
              <a:t>‹#›</a:t>
            </a:fld>
            <a:endParaRPr lang="en-US" spc="-21"/>
          </a:p>
        </p:txBody>
      </p:sp>
    </p:spTree>
    <p:extLst>
      <p:ext uri="{BB962C8B-B14F-4D97-AF65-F5344CB8AC3E}">
        <p14:creationId xmlns:p14="http://schemas.microsoft.com/office/powerpoint/2010/main" val="3049744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203406" y="-16432"/>
            <a:ext cx="5912422" cy="313932"/>
          </a:xfrm>
        </p:spPr>
        <p:txBody>
          <a:bodyPr lIns="0" tIns="0" rIns="0" bIns="0"/>
          <a:lstStyle>
            <a:lvl1pPr>
              <a:defRPr sz="2040" b="1" i="0">
                <a:solidFill>
                  <a:srgbClr val="C8AC6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020" b="1" i="0">
                <a:solidFill>
                  <a:srgbClr val="C9AC61"/>
                </a:solidFill>
                <a:latin typeface="Arial"/>
                <a:cs typeface="Arial"/>
              </a:defRPr>
            </a:lvl1pPr>
          </a:lstStyle>
          <a:p>
            <a:pPr marL="10795">
              <a:lnSpc>
                <a:spcPts val="1211"/>
              </a:lnSpc>
            </a:pPr>
            <a:r>
              <a:rPr lang="en-US" spc="-9"/>
              <a:t>PARTNERSHIPS</a:t>
            </a:r>
          </a:p>
        </p:txBody>
      </p:sp>
      <p:sp>
        <p:nvSpPr>
          <p:cNvPr id="5" name="Holder 5"/>
          <p:cNvSpPr>
            <a:spLocks noGrp="1"/>
          </p:cNvSpPr>
          <p:nvPr>
            <p:ph type="dt" sz="half" idx="6"/>
          </p:nvPr>
        </p:nvSpPr>
        <p:spPr/>
        <p:txBody>
          <a:bodyPr lIns="0" tIns="0" rIns="0" bIns="0"/>
          <a:lstStyle>
            <a:lvl1pPr>
              <a:defRPr sz="1020" b="1" i="0">
                <a:solidFill>
                  <a:srgbClr val="C8AC61"/>
                </a:solidFill>
                <a:latin typeface="Arial"/>
                <a:cs typeface="Arial"/>
              </a:defRPr>
            </a:lvl1pPr>
          </a:lstStyle>
          <a:p>
            <a:pPr marL="10795">
              <a:lnSpc>
                <a:spcPts val="1211"/>
              </a:lnSpc>
            </a:pPr>
            <a:r>
              <a:rPr lang="en-US" spc="-9"/>
              <a:t>PEOP</a:t>
            </a:r>
            <a:r>
              <a:rPr lang="en-US" spc="-9">
                <a:solidFill>
                  <a:srgbClr val="C9AC61"/>
                </a:solidFill>
              </a:rPr>
              <a:t>LE</a:t>
            </a:r>
          </a:p>
        </p:txBody>
      </p:sp>
      <p:sp>
        <p:nvSpPr>
          <p:cNvPr id="6" name="Holder 6"/>
          <p:cNvSpPr>
            <a:spLocks noGrp="1"/>
          </p:cNvSpPr>
          <p:nvPr>
            <p:ph type="sldNum" sz="quarter" idx="7"/>
          </p:nvPr>
        </p:nvSpPr>
        <p:spPr/>
        <p:txBody>
          <a:bodyPr lIns="0" tIns="0" rIns="0" bIns="0"/>
          <a:lstStyle>
            <a:lvl1pPr>
              <a:defRPr sz="1020" b="1" i="0">
                <a:solidFill>
                  <a:srgbClr val="C8AC61"/>
                </a:solidFill>
                <a:latin typeface="Trebuchet MS"/>
                <a:cs typeface="Trebuchet MS"/>
              </a:defRPr>
            </a:lvl1pPr>
          </a:lstStyle>
          <a:p>
            <a:pPr marL="182435">
              <a:spcBef>
                <a:spcPts val="21"/>
              </a:spcBef>
            </a:pPr>
            <a:fld id="{81D60167-4931-47E6-BA6A-407CBD079E47}" type="slidenum">
              <a:rPr lang="en-US" spc="-43" smtClean="0"/>
              <a:pPr marL="182435">
                <a:spcBef>
                  <a:spcPts val="21"/>
                </a:spcBef>
              </a:pPr>
              <a:t>‹#›</a:t>
            </a:fld>
            <a:endParaRPr lang="en-US" spc="-43"/>
          </a:p>
        </p:txBody>
      </p:sp>
    </p:spTree>
    <p:extLst>
      <p:ext uri="{BB962C8B-B14F-4D97-AF65-F5344CB8AC3E}">
        <p14:creationId xmlns:p14="http://schemas.microsoft.com/office/powerpoint/2010/main" val="240443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mpty_Content Slide">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066F71FC-8AA9-A4F9-9E5E-CEFEDE10CE11}"/>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0" name="Text Placeholder 24">
            <a:extLst>
              <a:ext uri="{FF2B5EF4-FFF2-40B4-BE49-F238E27FC236}">
                <a16:creationId xmlns:a16="http://schemas.microsoft.com/office/drawing/2014/main" id="{B91A0534-3D01-872C-524A-BEC9A4164EB1}"/>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3" name="Text Placeholder 2">
            <a:extLst>
              <a:ext uri="{FF2B5EF4-FFF2-40B4-BE49-F238E27FC236}">
                <a16:creationId xmlns:a16="http://schemas.microsoft.com/office/drawing/2014/main" id="{20181232-0E2B-B1E2-4B9A-145B6CC28505}"/>
              </a:ext>
            </a:extLst>
          </p:cNvPr>
          <p:cNvSpPr>
            <a:spLocks noGrp="1"/>
          </p:cNvSpPr>
          <p:nvPr>
            <p:ph type="body" sz="quarter" idx="11"/>
          </p:nvPr>
        </p:nvSpPr>
        <p:spPr>
          <a:xfrm>
            <a:off x="304800" y="2066544"/>
            <a:ext cx="9753600" cy="1415772"/>
          </a:xfrm>
          <a:prstGeom prst="rect">
            <a:avLst/>
          </a:prstGeom>
        </p:spPr>
        <p:txBody>
          <a:bodyPr wrap="square">
            <a:noAutofit/>
          </a:bodyPr>
          <a:lstStyle>
            <a:lvl4pPr>
              <a:defRPr/>
            </a:lvl4pPr>
            <a:lvl5pPr>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Tree>
    <p:extLst>
      <p:ext uri="{BB962C8B-B14F-4D97-AF65-F5344CB8AC3E}">
        <p14:creationId xmlns:p14="http://schemas.microsoft.com/office/powerpoint/2010/main" val="1771839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Quad Chart Basic Slide">
    <p:spTree>
      <p:nvGrpSpPr>
        <p:cNvPr id="1" name=""/>
        <p:cNvGrpSpPr/>
        <p:nvPr/>
      </p:nvGrpSpPr>
      <p:grpSpPr>
        <a:xfrm>
          <a:off x="0" y="0"/>
          <a:ext cx="0" cy="0"/>
          <a:chOff x="0" y="0"/>
          <a:chExt cx="0" cy="0"/>
        </a:xfrm>
      </p:grpSpPr>
      <p:sp>
        <p:nvSpPr>
          <p:cNvPr id="18" name="Title 21">
            <a:extLst>
              <a:ext uri="{FF2B5EF4-FFF2-40B4-BE49-F238E27FC236}">
                <a16:creationId xmlns:a16="http://schemas.microsoft.com/office/drawing/2014/main" id="{E1D7879D-2B72-CA9B-6512-121921F58160}"/>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7" name="Text Placeholder 24">
            <a:extLst>
              <a:ext uri="{FF2B5EF4-FFF2-40B4-BE49-F238E27FC236}">
                <a16:creationId xmlns:a16="http://schemas.microsoft.com/office/drawing/2014/main" id="{629AE2E9-E2A2-FC82-42F7-0B194ED9F490}"/>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20" name="Text Placeholder 19">
            <a:extLst>
              <a:ext uri="{FF2B5EF4-FFF2-40B4-BE49-F238E27FC236}">
                <a16:creationId xmlns:a16="http://schemas.microsoft.com/office/drawing/2014/main" id="{AA5B9CF4-9C0A-400A-4216-EC13B80270B0}"/>
              </a:ext>
            </a:extLst>
          </p:cNvPr>
          <p:cNvSpPr>
            <a:spLocks noGrp="1"/>
          </p:cNvSpPr>
          <p:nvPr>
            <p:ph type="body" sz="quarter" idx="19" hasCustomPrompt="1"/>
          </p:nvPr>
        </p:nvSpPr>
        <p:spPr>
          <a:xfrm>
            <a:off x="1644649" y="1756159"/>
            <a:ext cx="2006600" cy="371475"/>
          </a:xfrm>
        </p:spPr>
        <p:txBody>
          <a:bodyPr lIns="0" tIns="0" rIns="0" bIns="0" anchor="ctr"/>
          <a:lstStyle>
            <a:lvl1pPr algn="ctr">
              <a:defRPr sz="1400"/>
            </a:lvl1pPr>
          </a:lstStyle>
          <a:p>
            <a:pPr lvl="0"/>
            <a:r>
              <a:rPr lang="en-US"/>
              <a:t>Topic</a:t>
            </a:r>
          </a:p>
        </p:txBody>
      </p:sp>
      <p:sp>
        <p:nvSpPr>
          <p:cNvPr id="11" name="Text Placeholder 17">
            <a:extLst>
              <a:ext uri="{FF2B5EF4-FFF2-40B4-BE49-F238E27FC236}">
                <a16:creationId xmlns:a16="http://schemas.microsoft.com/office/drawing/2014/main" id="{B598A16B-78CB-F245-FDFA-0581523D9B2B}"/>
              </a:ext>
            </a:extLst>
          </p:cNvPr>
          <p:cNvSpPr>
            <a:spLocks noGrp="1"/>
          </p:cNvSpPr>
          <p:nvPr>
            <p:ph type="body" sz="quarter" idx="13"/>
          </p:nvPr>
        </p:nvSpPr>
        <p:spPr>
          <a:xfrm>
            <a:off x="304799" y="1941897"/>
            <a:ext cx="4686301" cy="2165338"/>
          </a:xfrm>
          <a:prstGeom prst="roundRect">
            <a:avLst>
              <a:gd name="adj" fmla="val 1216"/>
            </a:avLst>
          </a:prstGeom>
          <a:noFill/>
          <a:effectLst>
            <a:glow rad="50800">
              <a:schemeClr val="tx1">
                <a:alpha val="20000"/>
              </a:schemeClr>
            </a:glow>
          </a:effectLst>
        </p:spPr>
        <p:txBody>
          <a:bodyPr wrap="square"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1" name="Text Placeholder 19">
            <a:extLst>
              <a:ext uri="{FF2B5EF4-FFF2-40B4-BE49-F238E27FC236}">
                <a16:creationId xmlns:a16="http://schemas.microsoft.com/office/drawing/2014/main" id="{509FBCA1-C3BB-F30E-4E2E-3BE0EFCB71CE}"/>
              </a:ext>
            </a:extLst>
          </p:cNvPr>
          <p:cNvSpPr>
            <a:spLocks noGrp="1"/>
          </p:cNvSpPr>
          <p:nvPr>
            <p:ph type="body" sz="quarter" idx="20" hasCustomPrompt="1"/>
          </p:nvPr>
        </p:nvSpPr>
        <p:spPr>
          <a:xfrm>
            <a:off x="6711911" y="1756159"/>
            <a:ext cx="2006600" cy="371475"/>
          </a:xfrm>
        </p:spPr>
        <p:txBody>
          <a:bodyPr lIns="0" tIns="0" rIns="0" bIns="0" anchor="ctr"/>
          <a:lstStyle>
            <a:lvl1pPr algn="ctr">
              <a:defRPr sz="1400"/>
            </a:lvl1pPr>
          </a:lstStyle>
          <a:p>
            <a:pPr lvl="0"/>
            <a:r>
              <a:rPr lang="en-US"/>
              <a:t>Topic</a:t>
            </a:r>
          </a:p>
        </p:txBody>
      </p:sp>
      <p:sp>
        <p:nvSpPr>
          <p:cNvPr id="9" name="Text Placeholder 17">
            <a:extLst>
              <a:ext uri="{FF2B5EF4-FFF2-40B4-BE49-F238E27FC236}">
                <a16:creationId xmlns:a16="http://schemas.microsoft.com/office/drawing/2014/main" id="{422ED012-9B1D-341B-0B68-AA9ECAC7B79C}"/>
              </a:ext>
            </a:extLst>
          </p:cNvPr>
          <p:cNvSpPr>
            <a:spLocks noGrp="1"/>
          </p:cNvSpPr>
          <p:nvPr>
            <p:ph type="body" sz="quarter" idx="11"/>
          </p:nvPr>
        </p:nvSpPr>
        <p:spPr>
          <a:xfrm>
            <a:off x="5372061" y="1941897"/>
            <a:ext cx="4686301" cy="2165338"/>
          </a:xfrm>
          <a:prstGeom prst="roundRect">
            <a:avLst>
              <a:gd name="adj" fmla="val 1216"/>
            </a:avLst>
          </a:prstGeom>
          <a:noFill/>
          <a:effectLst>
            <a:glow rad="50800">
              <a:schemeClr val="tx1">
                <a:alpha val="20000"/>
              </a:schemeClr>
            </a:glow>
          </a:effectLst>
        </p:spPr>
        <p:txBody>
          <a:bodyPr wrap="square"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3" name="Text Placeholder 19">
            <a:extLst>
              <a:ext uri="{FF2B5EF4-FFF2-40B4-BE49-F238E27FC236}">
                <a16:creationId xmlns:a16="http://schemas.microsoft.com/office/drawing/2014/main" id="{C7BBD5A4-13EA-CDEE-B2F6-6D05A2DF5D8E}"/>
              </a:ext>
            </a:extLst>
          </p:cNvPr>
          <p:cNvSpPr>
            <a:spLocks noGrp="1"/>
          </p:cNvSpPr>
          <p:nvPr>
            <p:ph type="body" sz="quarter" idx="22" hasCustomPrompt="1"/>
          </p:nvPr>
        </p:nvSpPr>
        <p:spPr>
          <a:xfrm>
            <a:off x="1644649" y="4530261"/>
            <a:ext cx="2006600" cy="371475"/>
          </a:xfrm>
        </p:spPr>
        <p:txBody>
          <a:bodyPr lIns="0" tIns="0" rIns="0" bIns="0" anchor="ctr"/>
          <a:lstStyle>
            <a:lvl1pPr algn="ctr">
              <a:defRPr sz="1400"/>
            </a:lvl1pPr>
          </a:lstStyle>
          <a:p>
            <a:pPr lvl="0"/>
            <a:r>
              <a:rPr lang="en-US"/>
              <a:t>Topic</a:t>
            </a:r>
          </a:p>
        </p:txBody>
      </p:sp>
      <p:sp>
        <p:nvSpPr>
          <p:cNvPr id="15" name="Text Placeholder 17">
            <a:extLst>
              <a:ext uri="{FF2B5EF4-FFF2-40B4-BE49-F238E27FC236}">
                <a16:creationId xmlns:a16="http://schemas.microsoft.com/office/drawing/2014/main" id="{B0078D87-BB65-1600-ACF8-EAE6ED993C2E}"/>
              </a:ext>
            </a:extLst>
          </p:cNvPr>
          <p:cNvSpPr>
            <a:spLocks noGrp="1"/>
          </p:cNvSpPr>
          <p:nvPr>
            <p:ph type="body" sz="quarter" idx="17"/>
          </p:nvPr>
        </p:nvSpPr>
        <p:spPr>
          <a:xfrm>
            <a:off x="304799" y="4715999"/>
            <a:ext cx="4686301" cy="2165338"/>
          </a:xfrm>
          <a:prstGeom prst="roundRect">
            <a:avLst>
              <a:gd name="adj" fmla="val 1216"/>
            </a:avLst>
          </a:prstGeom>
          <a:noFill/>
          <a:effectLst>
            <a:glow rad="50800">
              <a:schemeClr val="tx1">
                <a:alpha val="20000"/>
              </a:schemeClr>
            </a:glow>
          </a:effectLst>
        </p:spPr>
        <p:txBody>
          <a:bodyPr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2" name="Text Placeholder 19">
            <a:extLst>
              <a:ext uri="{FF2B5EF4-FFF2-40B4-BE49-F238E27FC236}">
                <a16:creationId xmlns:a16="http://schemas.microsoft.com/office/drawing/2014/main" id="{00E36D20-1981-720B-F9BE-804AD8EDF9AE}"/>
              </a:ext>
            </a:extLst>
          </p:cNvPr>
          <p:cNvSpPr>
            <a:spLocks noGrp="1"/>
          </p:cNvSpPr>
          <p:nvPr>
            <p:ph type="body" sz="quarter" idx="21" hasCustomPrompt="1"/>
          </p:nvPr>
        </p:nvSpPr>
        <p:spPr>
          <a:xfrm>
            <a:off x="6711911" y="4530261"/>
            <a:ext cx="2006600" cy="371475"/>
          </a:xfrm>
        </p:spPr>
        <p:txBody>
          <a:bodyPr lIns="0" tIns="0" rIns="0" bIns="0" anchor="ctr"/>
          <a:lstStyle>
            <a:lvl1pPr algn="ctr">
              <a:defRPr sz="1400"/>
            </a:lvl1pPr>
          </a:lstStyle>
          <a:p>
            <a:pPr lvl="0"/>
            <a:r>
              <a:rPr lang="en-US"/>
              <a:t>Topic</a:t>
            </a:r>
          </a:p>
        </p:txBody>
      </p:sp>
      <p:sp>
        <p:nvSpPr>
          <p:cNvPr id="13" name="Text Placeholder 17">
            <a:extLst>
              <a:ext uri="{FF2B5EF4-FFF2-40B4-BE49-F238E27FC236}">
                <a16:creationId xmlns:a16="http://schemas.microsoft.com/office/drawing/2014/main" id="{9DDBCBCF-8B1D-DC15-69D9-39D43F1E8298}"/>
              </a:ext>
            </a:extLst>
          </p:cNvPr>
          <p:cNvSpPr>
            <a:spLocks noGrp="1"/>
          </p:cNvSpPr>
          <p:nvPr>
            <p:ph type="body" sz="quarter" idx="15"/>
          </p:nvPr>
        </p:nvSpPr>
        <p:spPr>
          <a:xfrm>
            <a:off x="5372061" y="4715999"/>
            <a:ext cx="4686339" cy="2165338"/>
          </a:xfrm>
          <a:prstGeom prst="roundRect">
            <a:avLst>
              <a:gd name="adj" fmla="val 1216"/>
            </a:avLst>
          </a:prstGeom>
          <a:noFill/>
          <a:effectLst>
            <a:glow rad="50800">
              <a:schemeClr val="tx1">
                <a:alpha val="20000"/>
              </a:schemeClr>
            </a:glow>
          </a:effectLst>
        </p:spPr>
        <p:txBody>
          <a:bodyPr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grpSp>
        <p:nvGrpSpPr>
          <p:cNvPr id="8" name="Group 7">
            <a:extLst>
              <a:ext uri="{FF2B5EF4-FFF2-40B4-BE49-F238E27FC236}">
                <a16:creationId xmlns:a16="http://schemas.microsoft.com/office/drawing/2014/main" id="{217D603A-BA69-D1D3-8555-4DBCB0440387}"/>
              </a:ext>
              <a:ext uri="{C183D7F6-B498-43B3-948B-1728B52AA6E4}">
                <adec:decorative xmlns:adec="http://schemas.microsoft.com/office/drawing/2017/decorative" val="1"/>
              </a:ext>
            </a:extLst>
          </p:cNvPr>
          <p:cNvGrpSpPr/>
          <p:nvPr userDrawn="1"/>
        </p:nvGrpSpPr>
        <p:grpSpPr>
          <a:xfrm>
            <a:off x="304800" y="1630069"/>
            <a:ext cx="9753600" cy="5211910"/>
            <a:chOff x="304800" y="1758803"/>
            <a:chExt cx="9753600" cy="5211910"/>
          </a:xfrm>
        </p:grpSpPr>
        <p:cxnSp>
          <p:nvCxnSpPr>
            <p:cNvPr id="3" name="Straight Arrow Connector 2">
              <a:extLst>
                <a:ext uri="{FF2B5EF4-FFF2-40B4-BE49-F238E27FC236}">
                  <a16:creationId xmlns:a16="http://schemas.microsoft.com/office/drawing/2014/main" id="{45DD375B-0F00-55FB-FA62-A166F42C4056}"/>
                </a:ext>
              </a:extLst>
            </p:cNvPr>
            <p:cNvCxnSpPr>
              <a:cxnSpLocks/>
            </p:cNvCxnSpPr>
            <p:nvPr userDrawn="1"/>
          </p:nvCxnSpPr>
          <p:spPr>
            <a:xfrm>
              <a:off x="5181600" y="1758803"/>
              <a:ext cx="0" cy="521191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93BC5D91-C4D2-7122-F86E-378B41388475}"/>
                </a:ext>
              </a:extLst>
            </p:cNvPr>
            <p:cNvCxnSpPr>
              <a:cxnSpLocks/>
            </p:cNvCxnSpPr>
            <p:nvPr userDrawn="1"/>
          </p:nvCxnSpPr>
          <p:spPr>
            <a:xfrm>
              <a:off x="304800" y="4364758"/>
              <a:ext cx="9753600" cy="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9123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Quad Chart Basic Slide">
    <p:spTree>
      <p:nvGrpSpPr>
        <p:cNvPr id="1" name=""/>
        <p:cNvGrpSpPr/>
        <p:nvPr/>
      </p:nvGrpSpPr>
      <p:grpSpPr>
        <a:xfrm>
          <a:off x="0" y="0"/>
          <a:ext cx="0" cy="0"/>
          <a:chOff x="0" y="0"/>
          <a:chExt cx="0" cy="0"/>
        </a:xfrm>
      </p:grpSpPr>
      <p:sp>
        <p:nvSpPr>
          <p:cNvPr id="18" name="Title 21">
            <a:extLst>
              <a:ext uri="{FF2B5EF4-FFF2-40B4-BE49-F238E27FC236}">
                <a16:creationId xmlns:a16="http://schemas.microsoft.com/office/drawing/2014/main" id="{E1D7879D-2B72-CA9B-6512-121921F58160}"/>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7" name="Text Placeholder 24">
            <a:extLst>
              <a:ext uri="{FF2B5EF4-FFF2-40B4-BE49-F238E27FC236}">
                <a16:creationId xmlns:a16="http://schemas.microsoft.com/office/drawing/2014/main" id="{629AE2E9-E2A2-FC82-42F7-0B194ED9F490}"/>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20" name="Text Placeholder 19">
            <a:extLst>
              <a:ext uri="{FF2B5EF4-FFF2-40B4-BE49-F238E27FC236}">
                <a16:creationId xmlns:a16="http://schemas.microsoft.com/office/drawing/2014/main" id="{AA5B9CF4-9C0A-400A-4216-EC13B80270B0}"/>
              </a:ext>
            </a:extLst>
          </p:cNvPr>
          <p:cNvSpPr>
            <a:spLocks noGrp="1"/>
          </p:cNvSpPr>
          <p:nvPr>
            <p:ph type="body" sz="quarter" idx="19" hasCustomPrompt="1"/>
          </p:nvPr>
        </p:nvSpPr>
        <p:spPr>
          <a:xfrm>
            <a:off x="1644649" y="1756159"/>
            <a:ext cx="2006600" cy="371475"/>
          </a:xfrm>
        </p:spPr>
        <p:txBody>
          <a:bodyPr lIns="0" tIns="0" rIns="0" bIns="0" anchor="ctr"/>
          <a:lstStyle>
            <a:lvl1pPr algn="ctr">
              <a:defRPr sz="1400"/>
            </a:lvl1pPr>
          </a:lstStyle>
          <a:p>
            <a:pPr lvl="0"/>
            <a:r>
              <a:rPr lang="en-US"/>
              <a:t>Topic</a:t>
            </a:r>
          </a:p>
        </p:txBody>
      </p:sp>
      <p:sp>
        <p:nvSpPr>
          <p:cNvPr id="11" name="Text Placeholder 17">
            <a:extLst>
              <a:ext uri="{FF2B5EF4-FFF2-40B4-BE49-F238E27FC236}">
                <a16:creationId xmlns:a16="http://schemas.microsoft.com/office/drawing/2014/main" id="{B598A16B-78CB-F245-FDFA-0581523D9B2B}"/>
              </a:ext>
            </a:extLst>
          </p:cNvPr>
          <p:cNvSpPr>
            <a:spLocks noGrp="1"/>
          </p:cNvSpPr>
          <p:nvPr>
            <p:ph type="body" sz="quarter" idx="13"/>
          </p:nvPr>
        </p:nvSpPr>
        <p:spPr>
          <a:xfrm>
            <a:off x="304799" y="1941897"/>
            <a:ext cx="4686301" cy="2165338"/>
          </a:xfrm>
          <a:prstGeom prst="roundRect">
            <a:avLst>
              <a:gd name="adj" fmla="val 1216"/>
            </a:avLst>
          </a:prstGeom>
          <a:noFill/>
          <a:effectLst>
            <a:glow rad="50800">
              <a:schemeClr val="tx1">
                <a:alpha val="20000"/>
              </a:schemeClr>
            </a:glow>
          </a:effectLst>
        </p:spPr>
        <p:txBody>
          <a:bodyPr wrap="square"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1" name="Text Placeholder 19">
            <a:extLst>
              <a:ext uri="{FF2B5EF4-FFF2-40B4-BE49-F238E27FC236}">
                <a16:creationId xmlns:a16="http://schemas.microsoft.com/office/drawing/2014/main" id="{509FBCA1-C3BB-F30E-4E2E-3BE0EFCB71CE}"/>
              </a:ext>
            </a:extLst>
          </p:cNvPr>
          <p:cNvSpPr>
            <a:spLocks noGrp="1"/>
          </p:cNvSpPr>
          <p:nvPr>
            <p:ph type="body" sz="quarter" idx="20" hasCustomPrompt="1"/>
          </p:nvPr>
        </p:nvSpPr>
        <p:spPr>
          <a:xfrm>
            <a:off x="6711911" y="1756159"/>
            <a:ext cx="2006600" cy="371475"/>
          </a:xfrm>
        </p:spPr>
        <p:txBody>
          <a:bodyPr lIns="0" tIns="0" rIns="0" bIns="0" anchor="ctr"/>
          <a:lstStyle>
            <a:lvl1pPr algn="ctr">
              <a:defRPr sz="1400"/>
            </a:lvl1pPr>
          </a:lstStyle>
          <a:p>
            <a:pPr lvl="0"/>
            <a:r>
              <a:rPr lang="en-US"/>
              <a:t>Topic</a:t>
            </a:r>
          </a:p>
        </p:txBody>
      </p:sp>
      <p:sp>
        <p:nvSpPr>
          <p:cNvPr id="9" name="Text Placeholder 17">
            <a:extLst>
              <a:ext uri="{FF2B5EF4-FFF2-40B4-BE49-F238E27FC236}">
                <a16:creationId xmlns:a16="http://schemas.microsoft.com/office/drawing/2014/main" id="{422ED012-9B1D-341B-0B68-AA9ECAC7B79C}"/>
              </a:ext>
            </a:extLst>
          </p:cNvPr>
          <p:cNvSpPr>
            <a:spLocks noGrp="1"/>
          </p:cNvSpPr>
          <p:nvPr>
            <p:ph type="body" sz="quarter" idx="11"/>
          </p:nvPr>
        </p:nvSpPr>
        <p:spPr>
          <a:xfrm>
            <a:off x="5372061" y="1941897"/>
            <a:ext cx="4686301" cy="2165338"/>
          </a:xfrm>
          <a:prstGeom prst="roundRect">
            <a:avLst>
              <a:gd name="adj" fmla="val 1216"/>
            </a:avLst>
          </a:prstGeom>
          <a:noFill/>
          <a:effectLst>
            <a:glow rad="50800">
              <a:schemeClr val="tx1">
                <a:alpha val="20000"/>
              </a:schemeClr>
            </a:glow>
          </a:effectLst>
        </p:spPr>
        <p:txBody>
          <a:bodyPr wrap="square"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cxnSp>
        <p:nvCxnSpPr>
          <p:cNvPr id="3" name="Straight Arrow Connector 2">
            <a:extLst>
              <a:ext uri="{FF2B5EF4-FFF2-40B4-BE49-F238E27FC236}">
                <a16:creationId xmlns:a16="http://schemas.microsoft.com/office/drawing/2014/main" id="{45DD375B-0F00-55FB-FA62-A166F42C4056}"/>
              </a:ext>
            </a:extLst>
          </p:cNvPr>
          <p:cNvCxnSpPr>
            <a:cxnSpLocks/>
          </p:cNvCxnSpPr>
          <p:nvPr userDrawn="1"/>
        </p:nvCxnSpPr>
        <p:spPr>
          <a:xfrm>
            <a:off x="5181600" y="1630069"/>
            <a:ext cx="0" cy="521191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828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Quad Chart v2 Slide">
    <p:spTree>
      <p:nvGrpSpPr>
        <p:cNvPr id="1" name=""/>
        <p:cNvGrpSpPr/>
        <p:nvPr/>
      </p:nvGrpSpPr>
      <p:grpSpPr>
        <a:xfrm>
          <a:off x="0" y="0"/>
          <a:ext cx="0" cy="0"/>
          <a:chOff x="0" y="0"/>
          <a:chExt cx="0" cy="0"/>
        </a:xfrm>
      </p:grpSpPr>
      <p:sp>
        <p:nvSpPr>
          <p:cNvPr id="16" name="Title 21">
            <a:extLst>
              <a:ext uri="{FF2B5EF4-FFF2-40B4-BE49-F238E27FC236}">
                <a16:creationId xmlns:a16="http://schemas.microsoft.com/office/drawing/2014/main" id="{A2DEC730-07B7-E577-9A3B-FA61B686159D}"/>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3" name="Text Placeholder 24">
            <a:extLst>
              <a:ext uri="{FF2B5EF4-FFF2-40B4-BE49-F238E27FC236}">
                <a16:creationId xmlns:a16="http://schemas.microsoft.com/office/drawing/2014/main" id="{4CB79EF5-D94B-FDA0-F2B4-E8BEE25193A0}"/>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15" name="TextBox 14">
            <a:extLst>
              <a:ext uri="{FF2B5EF4-FFF2-40B4-BE49-F238E27FC236}">
                <a16:creationId xmlns:a16="http://schemas.microsoft.com/office/drawing/2014/main" id="{6F6D0611-D506-A071-E38D-840F6829B22E}"/>
              </a:ext>
              <a:ext uri="{C183D7F6-B498-43B3-948B-1728B52AA6E4}">
                <adec:decorative xmlns:adec="http://schemas.microsoft.com/office/drawing/2017/decorative" val="1"/>
              </a:ext>
            </a:extLst>
          </p:cNvPr>
          <p:cNvSpPr txBox="1">
            <a:spLocks/>
          </p:cNvSpPr>
          <p:nvPr userDrawn="1"/>
        </p:nvSpPr>
        <p:spPr>
          <a:xfrm>
            <a:off x="5259787" y="1940672"/>
            <a:ext cx="4798537" cy="2165338"/>
          </a:xfrm>
          <a:custGeom>
            <a:avLst/>
            <a:gdLst>
              <a:gd name="connsiteX0" fmla="*/ 27521 w 4798537"/>
              <a:gd name="connsiteY0" fmla="*/ 0 h 2165338"/>
              <a:gd name="connsiteX1" fmla="*/ 4771016 w 4798537"/>
              <a:gd name="connsiteY1" fmla="*/ 0 h 2165338"/>
              <a:gd name="connsiteX2" fmla="*/ 4798537 w 4798537"/>
              <a:gd name="connsiteY2" fmla="*/ 27521 h 2165338"/>
              <a:gd name="connsiteX3" fmla="*/ 4798537 w 4798537"/>
              <a:gd name="connsiteY3" fmla="*/ 2137817 h 2165338"/>
              <a:gd name="connsiteX4" fmla="*/ 4771016 w 4798537"/>
              <a:gd name="connsiteY4" fmla="*/ 2165338 h 2165338"/>
              <a:gd name="connsiteX5" fmla="*/ 950145 w 4798537"/>
              <a:gd name="connsiteY5" fmla="*/ 2165338 h 2165338"/>
              <a:gd name="connsiteX6" fmla="*/ 945972 w 4798537"/>
              <a:gd name="connsiteY6" fmla="*/ 2137957 h 2165338"/>
              <a:gd name="connsiteX7" fmla="*/ 28699 w 4798537"/>
              <a:gd name="connsiteY7" fmla="*/ 1307379 h 2165338"/>
              <a:gd name="connsiteX8" fmla="*/ 0 w 4798537"/>
              <a:gd name="connsiteY8" fmla="*/ 1305928 h 2165338"/>
              <a:gd name="connsiteX9" fmla="*/ 0 w 4798537"/>
              <a:gd name="connsiteY9" fmla="*/ 27521 h 2165338"/>
              <a:gd name="connsiteX10" fmla="*/ 27521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27521" y="0"/>
                </a:moveTo>
                <a:lnTo>
                  <a:pt x="4771016" y="0"/>
                </a:lnTo>
                <a:cubicBezTo>
                  <a:pt x="4786215" y="0"/>
                  <a:pt x="4798537" y="12322"/>
                  <a:pt x="4798537" y="27521"/>
                </a:cubicBezTo>
                <a:lnTo>
                  <a:pt x="4798537" y="2137817"/>
                </a:lnTo>
                <a:cubicBezTo>
                  <a:pt x="4798537" y="2153016"/>
                  <a:pt x="4786215" y="2165338"/>
                  <a:pt x="4771016" y="2165338"/>
                </a:cubicBezTo>
                <a:lnTo>
                  <a:pt x="950145" y="2165338"/>
                </a:lnTo>
                <a:lnTo>
                  <a:pt x="945972" y="2137957"/>
                </a:lnTo>
                <a:cubicBezTo>
                  <a:pt x="855456" y="1694941"/>
                  <a:pt x="485561" y="1353847"/>
                  <a:pt x="28699" y="1307379"/>
                </a:cubicBezTo>
                <a:lnTo>
                  <a:pt x="0" y="1305928"/>
                </a:lnTo>
                <a:lnTo>
                  <a:pt x="0" y="27521"/>
                </a:lnTo>
                <a:cubicBezTo>
                  <a:pt x="0" y="12322"/>
                  <a:pt x="12322" y="0"/>
                  <a:pt x="27521" y="0"/>
                </a:cubicBez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400" b="1"/>
          </a:p>
        </p:txBody>
      </p:sp>
      <p:sp>
        <p:nvSpPr>
          <p:cNvPr id="14" name="TextBox 13">
            <a:extLst>
              <a:ext uri="{FF2B5EF4-FFF2-40B4-BE49-F238E27FC236}">
                <a16:creationId xmlns:a16="http://schemas.microsoft.com/office/drawing/2014/main" id="{F7F13819-C2B2-72A6-2D1C-96DA93D313CF}"/>
              </a:ext>
              <a:ext uri="{C183D7F6-B498-43B3-948B-1728B52AA6E4}">
                <adec:decorative xmlns:adec="http://schemas.microsoft.com/office/drawing/2017/decorative" val="1"/>
              </a:ext>
            </a:extLst>
          </p:cNvPr>
          <p:cNvSpPr txBox="1">
            <a:spLocks/>
          </p:cNvSpPr>
          <p:nvPr userDrawn="1"/>
        </p:nvSpPr>
        <p:spPr>
          <a:xfrm>
            <a:off x="304877" y="1941842"/>
            <a:ext cx="4798537" cy="2165338"/>
          </a:xfrm>
          <a:custGeom>
            <a:avLst/>
            <a:gdLst>
              <a:gd name="connsiteX0" fmla="*/ 27521 w 4798537"/>
              <a:gd name="connsiteY0" fmla="*/ 0 h 2165338"/>
              <a:gd name="connsiteX1" fmla="*/ 4771016 w 4798537"/>
              <a:gd name="connsiteY1" fmla="*/ 0 h 2165338"/>
              <a:gd name="connsiteX2" fmla="*/ 4798537 w 4798537"/>
              <a:gd name="connsiteY2" fmla="*/ 27521 h 2165338"/>
              <a:gd name="connsiteX3" fmla="*/ 4798537 w 4798537"/>
              <a:gd name="connsiteY3" fmla="*/ 1304758 h 2165338"/>
              <a:gd name="connsiteX4" fmla="*/ 4769837 w 4798537"/>
              <a:gd name="connsiteY4" fmla="*/ 1306209 h 2165338"/>
              <a:gd name="connsiteX5" fmla="*/ 3852564 w 4798537"/>
              <a:gd name="connsiteY5" fmla="*/ 2136787 h 2165338"/>
              <a:gd name="connsiteX6" fmla="*/ 3848213 w 4798537"/>
              <a:gd name="connsiteY6" fmla="*/ 2165338 h 2165338"/>
              <a:gd name="connsiteX7" fmla="*/ 27521 w 4798537"/>
              <a:gd name="connsiteY7" fmla="*/ 2165338 h 2165338"/>
              <a:gd name="connsiteX8" fmla="*/ 0 w 4798537"/>
              <a:gd name="connsiteY8" fmla="*/ 2137817 h 2165338"/>
              <a:gd name="connsiteX9" fmla="*/ 0 w 4798537"/>
              <a:gd name="connsiteY9" fmla="*/ 27521 h 2165338"/>
              <a:gd name="connsiteX10" fmla="*/ 27521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27521" y="0"/>
                </a:moveTo>
                <a:lnTo>
                  <a:pt x="4771016" y="0"/>
                </a:lnTo>
                <a:cubicBezTo>
                  <a:pt x="4786215" y="0"/>
                  <a:pt x="4798537" y="12322"/>
                  <a:pt x="4798537" y="27521"/>
                </a:cubicBezTo>
                <a:lnTo>
                  <a:pt x="4798537" y="1304758"/>
                </a:lnTo>
                <a:lnTo>
                  <a:pt x="4769837" y="1306209"/>
                </a:lnTo>
                <a:cubicBezTo>
                  <a:pt x="4312975" y="1352677"/>
                  <a:pt x="3943080" y="1693771"/>
                  <a:pt x="3852564" y="2136787"/>
                </a:cubicBezTo>
                <a:lnTo>
                  <a:pt x="3848213" y="2165338"/>
                </a:lnTo>
                <a:lnTo>
                  <a:pt x="27521" y="2165338"/>
                </a:lnTo>
                <a:cubicBezTo>
                  <a:pt x="12322" y="2165338"/>
                  <a:pt x="0" y="2153016"/>
                  <a:pt x="0" y="2137817"/>
                </a:cubicBezTo>
                <a:lnTo>
                  <a:pt x="0" y="27521"/>
                </a:lnTo>
                <a:cubicBezTo>
                  <a:pt x="0" y="12322"/>
                  <a:pt x="12322" y="0"/>
                  <a:pt x="27521" y="0"/>
                </a:cubicBez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400" b="1"/>
          </a:p>
        </p:txBody>
      </p:sp>
      <p:sp>
        <p:nvSpPr>
          <p:cNvPr id="12" name="TextBox 11">
            <a:extLst>
              <a:ext uri="{FF2B5EF4-FFF2-40B4-BE49-F238E27FC236}">
                <a16:creationId xmlns:a16="http://schemas.microsoft.com/office/drawing/2014/main" id="{F9EA90FC-5EFC-9B0D-F4DA-3C4C9EF83B09}"/>
              </a:ext>
              <a:ext uri="{C183D7F6-B498-43B3-948B-1728B52AA6E4}">
                <adec:decorative xmlns:adec="http://schemas.microsoft.com/office/drawing/2017/decorative" val="1"/>
              </a:ext>
            </a:extLst>
          </p:cNvPr>
          <p:cNvSpPr txBox="1">
            <a:spLocks/>
          </p:cNvSpPr>
          <p:nvPr userDrawn="1"/>
        </p:nvSpPr>
        <p:spPr>
          <a:xfrm>
            <a:off x="304878" y="4473258"/>
            <a:ext cx="4798537" cy="2165338"/>
          </a:xfrm>
          <a:custGeom>
            <a:avLst/>
            <a:gdLst>
              <a:gd name="connsiteX0" fmla="*/ 27521 w 4798537"/>
              <a:gd name="connsiteY0" fmla="*/ 0 h 2165338"/>
              <a:gd name="connsiteX1" fmla="*/ 3848390 w 4798537"/>
              <a:gd name="connsiteY1" fmla="*/ 0 h 2165338"/>
              <a:gd name="connsiteX2" fmla="*/ 3852563 w 4798537"/>
              <a:gd name="connsiteY2" fmla="*/ 27381 h 2165338"/>
              <a:gd name="connsiteX3" fmla="*/ 4769836 w 4798537"/>
              <a:gd name="connsiteY3" fmla="*/ 857959 h 2165338"/>
              <a:gd name="connsiteX4" fmla="*/ 4798537 w 4798537"/>
              <a:gd name="connsiteY4" fmla="*/ 859411 h 2165338"/>
              <a:gd name="connsiteX5" fmla="*/ 4798537 w 4798537"/>
              <a:gd name="connsiteY5" fmla="*/ 2137817 h 2165338"/>
              <a:gd name="connsiteX6" fmla="*/ 4771016 w 4798537"/>
              <a:gd name="connsiteY6" fmla="*/ 2165338 h 2165338"/>
              <a:gd name="connsiteX7" fmla="*/ 27521 w 4798537"/>
              <a:gd name="connsiteY7" fmla="*/ 2165338 h 2165338"/>
              <a:gd name="connsiteX8" fmla="*/ 0 w 4798537"/>
              <a:gd name="connsiteY8" fmla="*/ 2137817 h 2165338"/>
              <a:gd name="connsiteX9" fmla="*/ 0 w 4798537"/>
              <a:gd name="connsiteY9" fmla="*/ 27521 h 2165338"/>
              <a:gd name="connsiteX10" fmla="*/ 27521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27521" y="0"/>
                </a:moveTo>
                <a:lnTo>
                  <a:pt x="3848390" y="0"/>
                </a:lnTo>
                <a:lnTo>
                  <a:pt x="3852563" y="27381"/>
                </a:lnTo>
                <a:cubicBezTo>
                  <a:pt x="3943079" y="470398"/>
                  <a:pt x="4312974" y="811491"/>
                  <a:pt x="4769836" y="857959"/>
                </a:cubicBezTo>
                <a:lnTo>
                  <a:pt x="4798537" y="859411"/>
                </a:lnTo>
                <a:lnTo>
                  <a:pt x="4798537" y="2137817"/>
                </a:lnTo>
                <a:cubicBezTo>
                  <a:pt x="4798537" y="2153016"/>
                  <a:pt x="4786215" y="2165338"/>
                  <a:pt x="4771016" y="2165338"/>
                </a:cubicBezTo>
                <a:lnTo>
                  <a:pt x="27521" y="2165338"/>
                </a:lnTo>
                <a:cubicBezTo>
                  <a:pt x="12322" y="2165338"/>
                  <a:pt x="0" y="2153016"/>
                  <a:pt x="0" y="2137817"/>
                </a:cubicBezTo>
                <a:lnTo>
                  <a:pt x="0" y="27521"/>
                </a:lnTo>
                <a:cubicBezTo>
                  <a:pt x="0" y="12322"/>
                  <a:pt x="12322" y="0"/>
                  <a:pt x="27521" y="0"/>
                </a:cubicBez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400" b="1"/>
          </a:p>
        </p:txBody>
      </p:sp>
      <p:sp>
        <p:nvSpPr>
          <p:cNvPr id="11" name="TextBox 10">
            <a:extLst>
              <a:ext uri="{FF2B5EF4-FFF2-40B4-BE49-F238E27FC236}">
                <a16:creationId xmlns:a16="http://schemas.microsoft.com/office/drawing/2014/main" id="{416A9B77-10B2-D899-3F20-458BD47D2085}"/>
              </a:ext>
              <a:ext uri="{C183D7F6-B498-43B3-948B-1728B52AA6E4}">
                <adec:decorative xmlns:adec="http://schemas.microsoft.com/office/drawing/2017/decorative" val="1"/>
              </a:ext>
            </a:extLst>
          </p:cNvPr>
          <p:cNvSpPr txBox="1">
            <a:spLocks/>
          </p:cNvSpPr>
          <p:nvPr userDrawn="1"/>
        </p:nvSpPr>
        <p:spPr>
          <a:xfrm>
            <a:off x="5259787" y="4473258"/>
            <a:ext cx="4798537" cy="2165338"/>
          </a:xfrm>
          <a:custGeom>
            <a:avLst/>
            <a:gdLst>
              <a:gd name="connsiteX0" fmla="*/ 950145 w 4798537"/>
              <a:gd name="connsiteY0" fmla="*/ 0 h 2165338"/>
              <a:gd name="connsiteX1" fmla="*/ 4771016 w 4798537"/>
              <a:gd name="connsiteY1" fmla="*/ 0 h 2165338"/>
              <a:gd name="connsiteX2" fmla="*/ 4798537 w 4798537"/>
              <a:gd name="connsiteY2" fmla="*/ 27521 h 2165338"/>
              <a:gd name="connsiteX3" fmla="*/ 4798537 w 4798537"/>
              <a:gd name="connsiteY3" fmla="*/ 2137817 h 2165338"/>
              <a:gd name="connsiteX4" fmla="*/ 4771016 w 4798537"/>
              <a:gd name="connsiteY4" fmla="*/ 2165338 h 2165338"/>
              <a:gd name="connsiteX5" fmla="*/ 27521 w 4798537"/>
              <a:gd name="connsiteY5" fmla="*/ 2165338 h 2165338"/>
              <a:gd name="connsiteX6" fmla="*/ 0 w 4798537"/>
              <a:gd name="connsiteY6" fmla="*/ 2137817 h 2165338"/>
              <a:gd name="connsiteX7" fmla="*/ 0 w 4798537"/>
              <a:gd name="connsiteY7" fmla="*/ 859410 h 2165338"/>
              <a:gd name="connsiteX8" fmla="*/ 28699 w 4798537"/>
              <a:gd name="connsiteY8" fmla="*/ 857959 h 2165338"/>
              <a:gd name="connsiteX9" fmla="*/ 945972 w 4798537"/>
              <a:gd name="connsiteY9" fmla="*/ 27381 h 2165338"/>
              <a:gd name="connsiteX10" fmla="*/ 950145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950145" y="0"/>
                </a:moveTo>
                <a:lnTo>
                  <a:pt x="4771016" y="0"/>
                </a:lnTo>
                <a:cubicBezTo>
                  <a:pt x="4786215" y="0"/>
                  <a:pt x="4798537" y="12322"/>
                  <a:pt x="4798537" y="27521"/>
                </a:cubicBezTo>
                <a:lnTo>
                  <a:pt x="4798537" y="2137817"/>
                </a:lnTo>
                <a:cubicBezTo>
                  <a:pt x="4798537" y="2153016"/>
                  <a:pt x="4786215" y="2165338"/>
                  <a:pt x="4771016" y="2165338"/>
                </a:cubicBezTo>
                <a:lnTo>
                  <a:pt x="27521" y="2165338"/>
                </a:lnTo>
                <a:cubicBezTo>
                  <a:pt x="12322" y="2165338"/>
                  <a:pt x="0" y="2153016"/>
                  <a:pt x="0" y="2137817"/>
                </a:cubicBezTo>
                <a:lnTo>
                  <a:pt x="0" y="859410"/>
                </a:lnTo>
                <a:lnTo>
                  <a:pt x="28699" y="857959"/>
                </a:lnTo>
                <a:cubicBezTo>
                  <a:pt x="485561" y="811491"/>
                  <a:pt x="855456" y="470398"/>
                  <a:pt x="945972" y="27381"/>
                </a:cubicBezTo>
                <a:lnTo>
                  <a:pt x="950145" y="0"/>
                </a:ln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400" b="1"/>
          </a:p>
        </p:txBody>
      </p:sp>
      <p:sp>
        <p:nvSpPr>
          <p:cNvPr id="37" name="Text Placeholder 20">
            <a:extLst>
              <a:ext uri="{FF2B5EF4-FFF2-40B4-BE49-F238E27FC236}">
                <a16:creationId xmlns:a16="http://schemas.microsoft.com/office/drawing/2014/main" id="{D4EB4FA9-C601-6771-F2B9-7294EB3EE6B5}"/>
              </a:ext>
            </a:extLst>
          </p:cNvPr>
          <p:cNvSpPr>
            <a:spLocks noGrp="1"/>
          </p:cNvSpPr>
          <p:nvPr userDrawn="1">
            <p:ph type="body" sz="quarter" idx="14" hasCustomPrompt="1"/>
          </p:nvPr>
        </p:nvSpPr>
        <p:spPr>
          <a:xfrm>
            <a:off x="304722" y="1758803"/>
            <a:ext cx="2628583" cy="373062"/>
          </a:xfrm>
          <a:prstGeom prst="roundRect">
            <a:avLst>
              <a:gd name="adj" fmla="val 5177"/>
            </a:avLst>
          </a:prstGeom>
          <a:solidFill>
            <a:schemeClr val="accent1"/>
          </a:solidFill>
        </p:spPr>
        <p:txBody>
          <a:bodyPr wrap="square" anchor="ctr" anchorCtr="1">
            <a:noAutofit/>
          </a:bodyPr>
          <a:lstStyle>
            <a:lvl1pPr algn="ctr">
              <a:defRPr sz="1400" b="0">
                <a:solidFill>
                  <a:schemeClr val="bg2"/>
                </a:solidFill>
              </a:defRPr>
            </a:lvl1pPr>
          </a:lstStyle>
          <a:p>
            <a:pPr lvl="0"/>
            <a:r>
              <a:rPr lang="en-US"/>
              <a:t>Topic</a:t>
            </a:r>
          </a:p>
        </p:txBody>
      </p:sp>
      <p:sp>
        <p:nvSpPr>
          <p:cNvPr id="7" name="Text Placeholder 17">
            <a:extLst>
              <a:ext uri="{FF2B5EF4-FFF2-40B4-BE49-F238E27FC236}">
                <a16:creationId xmlns:a16="http://schemas.microsoft.com/office/drawing/2014/main" id="{38A1CA76-4C1D-58B9-F0F0-C845D165169A}"/>
              </a:ext>
            </a:extLst>
          </p:cNvPr>
          <p:cNvSpPr>
            <a:spLocks noGrp="1"/>
          </p:cNvSpPr>
          <p:nvPr>
            <p:ph type="body" sz="quarter" idx="20"/>
          </p:nvPr>
        </p:nvSpPr>
        <p:spPr>
          <a:xfrm>
            <a:off x="506017" y="2321413"/>
            <a:ext cx="3768803"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6" name="Text Placeholder 20">
            <a:extLst>
              <a:ext uri="{FF2B5EF4-FFF2-40B4-BE49-F238E27FC236}">
                <a16:creationId xmlns:a16="http://schemas.microsoft.com/office/drawing/2014/main" id="{F85AC21E-B50A-3D65-31E9-709577EA57CB}"/>
              </a:ext>
            </a:extLst>
          </p:cNvPr>
          <p:cNvSpPr>
            <a:spLocks noGrp="1"/>
          </p:cNvSpPr>
          <p:nvPr userDrawn="1">
            <p:ph type="body" sz="quarter" idx="12" hasCustomPrompt="1"/>
          </p:nvPr>
        </p:nvSpPr>
        <p:spPr>
          <a:xfrm>
            <a:off x="7429740" y="1758803"/>
            <a:ext cx="2628583" cy="373062"/>
          </a:xfrm>
          <a:prstGeom prst="roundRect">
            <a:avLst>
              <a:gd name="adj" fmla="val 5177"/>
            </a:avLst>
          </a:prstGeom>
          <a:solidFill>
            <a:schemeClr val="accent2"/>
          </a:solidFill>
        </p:spPr>
        <p:txBody>
          <a:bodyPr wrap="square" anchor="ctr" anchorCtr="1">
            <a:noAutofit/>
          </a:bodyPr>
          <a:lstStyle>
            <a:lvl1pPr algn="ctr">
              <a:defRPr sz="1400" b="0">
                <a:solidFill>
                  <a:schemeClr val="bg2"/>
                </a:solidFill>
              </a:defRPr>
            </a:lvl1pPr>
          </a:lstStyle>
          <a:p>
            <a:pPr lvl="0"/>
            <a:r>
              <a:rPr lang="en-US"/>
              <a:t>Topic</a:t>
            </a:r>
          </a:p>
        </p:txBody>
      </p:sp>
      <p:sp>
        <p:nvSpPr>
          <p:cNvPr id="9" name="Text Placeholder 17">
            <a:extLst>
              <a:ext uri="{FF2B5EF4-FFF2-40B4-BE49-F238E27FC236}">
                <a16:creationId xmlns:a16="http://schemas.microsoft.com/office/drawing/2014/main" id="{380A6496-8C1B-3F36-0ED9-0BE2A9ECE5D4}"/>
              </a:ext>
            </a:extLst>
          </p:cNvPr>
          <p:cNvSpPr>
            <a:spLocks noGrp="1"/>
          </p:cNvSpPr>
          <p:nvPr>
            <p:ph type="body" sz="quarter" idx="23"/>
          </p:nvPr>
        </p:nvSpPr>
        <p:spPr>
          <a:xfrm>
            <a:off x="6351798" y="2321413"/>
            <a:ext cx="3379894"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5" name="Text Placeholder 20">
            <a:extLst>
              <a:ext uri="{FF2B5EF4-FFF2-40B4-BE49-F238E27FC236}">
                <a16:creationId xmlns:a16="http://schemas.microsoft.com/office/drawing/2014/main" id="{FB77C60C-C258-4568-EA70-A9D63A606A3B}"/>
              </a:ext>
            </a:extLst>
          </p:cNvPr>
          <p:cNvSpPr>
            <a:spLocks noGrp="1"/>
          </p:cNvSpPr>
          <p:nvPr userDrawn="1">
            <p:ph type="body" sz="quarter" idx="18" hasCustomPrompt="1"/>
          </p:nvPr>
        </p:nvSpPr>
        <p:spPr>
          <a:xfrm>
            <a:off x="304722" y="4290219"/>
            <a:ext cx="2628583" cy="373062"/>
          </a:xfrm>
          <a:prstGeom prst="roundRect">
            <a:avLst>
              <a:gd name="adj" fmla="val 5177"/>
            </a:avLst>
          </a:prstGeom>
          <a:solidFill>
            <a:schemeClr val="accent3"/>
          </a:solidFill>
        </p:spPr>
        <p:txBody>
          <a:bodyPr wrap="square" anchor="ctr" anchorCtr="1">
            <a:noAutofit/>
          </a:bodyPr>
          <a:lstStyle>
            <a:lvl1pPr algn="ctr">
              <a:defRPr sz="1400" b="0">
                <a:solidFill>
                  <a:schemeClr val="bg2"/>
                </a:solidFill>
              </a:defRPr>
            </a:lvl1pPr>
          </a:lstStyle>
          <a:p>
            <a:pPr lvl="0"/>
            <a:r>
              <a:rPr lang="en-US"/>
              <a:t>Topic</a:t>
            </a:r>
          </a:p>
        </p:txBody>
      </p:sp>
      <p:sp>
        <p:nvSpPr>
          <p:cNvPr id="8" name="Text Placeholder 17">
            <a:extLst>
              <a:ext uri="{FF2B5EF4-FFF2-40B4-BE49-F238E27FC236}">
                <a16:creationId xmlns:a16="http://schemas.microsoft.com/office/drawing/2014/main" id="{AC02FA9E-6A78-2283-E5CA-627BB45A0FCE}"/>
              </a:ext>
            </a:extLst>
          </p:cNvPr>
          <p:cNvSpPr>
            <a:spLocks noGrp="1"/>
          </p:cNvSpPr>
          <p:nvPr>
            <p:ph type="body" sz="quarter" idx="22"/>
          </p:nvPr>
        </p:nvSpPr>
        <p:spPr>
          <a:xfrm>
            <a:off x="506016" y="4852829"/>
            <a:ext cx="3768804"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4" name="Text Placeholder 20">
            <a:extLst>
              <a:ext uri="{FF2B5EF4-FFF2-40B4-BE49-F238E27FC236}">
                <a16:creationId xmlns:a16="http://schemas.microsoft.com/office/drawing/2014/main" id="{FD8245D0-B298-AC45-96EA-E1B405DBF8BF}"/>
              </a:ext>
            </a:extLst>
          </p:cNvPr>
          <p:cNvSpPr>
            <a:spLocks noGrp="1"/>
          </p:cNvSpPr>
          <p:nvPr userDrawn="1">
            <p:ph type="body" sz="quarter" idx="16" hasCustomPrompt="1"/>
          </p:nvPr>
        </p:nvSpPr>
        <p:spPr>
          <a:xfrm>
            <a:off x="7429779" y="4290219"/>
            <a:ext cx="2628583" cy="373062"/>
          </a:xfrm>
          <a:prstGeom prst="roundRect">
            <a:avLst>
              <a:gd name="adj" fmla="val 5177"/>
            </a:avLst>
          </a:prstGeom>
          <a:solidFill>
            <a:schemeClr val="accent4"/>
          </a:solidFill>
        </p:spPr>
        <p:txBody>
          <a:bodyPr wrap="square" anchor="ctr" anchorCtr="1">
            <a:noAutofit/>
          </a:bodyPr>
          <a:lstStyle>
            <a:lvl1pPr algn="ctr">
              <a:defRPr sz="1400" b="0">
                <a:solidFill>
                  <a:schemeClr val="bg2"/>
                </a:solidFill>
              </a:defRPr>
            </a:lvl1pPr>
          </a:lstStyle>
          <a:p>
            <a:pPr lvl="0"/>
            <a:r>
              <a:rPr lang="en-US"/>
              <a:t>Topic</a:t>
            </a:r>
          </a:p>
        </p:txBody>
      </p:sp>
      <p:sp>
        <p:nvSpPr>
          <p:cNvPr id="10" name="Text Placeholder 17">
            <a:extLst>
              <a:ext uri="{FF2B5EF4-FFF2-40B4-BE49-F238E27FC236}">
                <a16:creationId xmlns:a16="http://schemas.microsoft.com/office/drawing/2014/main" id="{553E98FA-D0F5-139F-6AED-5ED1CDC212B5}"/>
              </a:ext>
            </a:extLst>
          </p:cNvPr>
          <p:cNvSpPr>
            <a:spLocks noGrp="1"/>
          </p:cNvSpPr>
          <p:nvPr>
            <p:ph type="body" sz="quarter" idx="24"/>
          </p:nvPr>
        </p:nvSpPr>
        <p:spPr>
          <a:xfrm>
            <a:off x="6351798" y="4852829"/>
            <a:ext cx="3379894"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42" name="Text Placeholder 17">
            <a:extLst>
              <a:ext uri="{FF2B5EF4-FFF2-40B4-BE49-F238E27FC236}">
                <a16:creationId xmlns:a16="http://schemas.microsoft.com/office/drawing/2014/main" id="{ED04F945-4BC5-5C99-2C4A-74448F836328}"/>
              </a:ext>
            </a:extLst>
          </p:cNvPr>
          <p:cNvSpPr>
            <a:spLocks noGrp="1" noChangeAspect="1"/>
          </p:cNvSpPr>
          <p:nvPr userDrawn="1">
            <p:ph type="body" sz="quarter" idx="25"/>
          </p:nvPr>
        </p:nvSpPr>
        <p:spPr>
          <a:xfrm>
            <a:off x="4256639" y="3357312"/>
            <a:ext cx="1849690" cy="1849690"/>
          </a:xfrm>
          <a:prstGeom prst="ellipse">
            <a:avLst/>
          </a:prstGeom>
          <a:solidFill>
            <a:schemeClr val="accent1"/>
          </a:solidFill>
          <a:effectLst/>
        </p:spPr>
        <p:txBody>
          <a:bodyPr wrap="square" lIns="0" tIns="0" rIns="0" bIns="0" anchor="ctr">
            <a:noAutofit/>
          </a:bodyPr>
          <a:lstStyle>
            <a:lvl1pPr algn="ctr">
              <a:defRPr sz="1400" b="0">
                <a:solidFill>
                  <a:schemeClr val="bg2"/>
                </a:solidFill>
              </a:defRPr>
            </a:lvl1pPr>
            <a:lvl2pPr algn="ctr">
              <a:defRPr/>
            </a:lvl2pPr>
            <a:lvl3pPr algn="ctr">
              <a:defRPr/>
            </a:lvl3pPr>
            <a:lvl4pPr algn="ctr">
              <a:defRPr/>
            </a:lvl4pPr>
          </a:lstStyle>
          <a:p>
            <a:pPr lvl="0"/>
            <a:r>
              <a:rPr lang="en-US"/>
              <a:t>Click to edit Master text styles</a:t>
            </a:r>
          </a:p>
        </p:txBody>
      </p:sp>
    </p:spTree>
    <p:extLst>
      <p:ext uri="{BB962C8B-B14F-4D97-AF65-F5344CB8AC3E}">
        <p14:creationId xmlns:p14="http://schemas.microsoft.com/office/powerpoint/2010/main" val="3948928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12 Column Guide with Gutters_Empty Slide">
    <p:spTree>
      <p:nvGrpSpPr>
        <p:cNvPr id="1" name=""/>
        <p:cNvGrpSpPr/>
        <p:nvPr/>
      </p:nvGrpSpPr>
      <p:grpSpPr>
        <a:xfrm>
          <a:off x="0" y="0"/>
          <a:ext cx="0" cy="0"/>
          <a:chOff x="0" y="0"/>
          <a:chExt cx="0" cy="0"/>
        </a:xfrm>
      </p:grpSpPr>
      <p:sp>
        <p:nvSpPr>
          <p:cNvPr id="28" name="Title 21">
            <a:extLst>
              <a:ext uri="{FF2B5EF4-FFF2-40B4-BE49-F238E27FC236}">
                <a16:creationId xmlns:a16="http://schemas.microsoft.com/office/drawing/2014/main" id="{46F66F60-A0E0-9BE6-39AD-53AC682E6F18}"/>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27" name="Text Placeholder 24">
            <a:extLst>
              <a:ext uri="{FF2B5EF4-FFF2-40B4-BE49-F238E27FC236}">
                <a16:creationId xmlns:a16="http://schemas.microsoft.com/office/drawing/2014/main" id="{4C93465D-28DB-82EE-1271-A01B0B841051}"/>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21" name="Text Placeholder 5">
            <a:extLst>
              <a:ext uri="{FF2B5EF4-FFF2-40B4-BE49-F238E27FC236}">
                <a16:creationId xmlns:a16="http://schemas.microsoft.com/office/drawing/2014/main" id="{D6A3C491-1E6B-21CF-6698-1F4248CAB76F}"/>
              </a:ext>
            </a:extLst>
          </p:cNvPr>
          <p:cNvSpPr>
            <a:spLocks noGrp="1"/>
          </p:cNvSpPr>
          <p:nvPr>
            <p:ph type="body" sz="quarter" idx="11"/>
          </p:nvPr>
        </p:nvSpPr>
        <p:spPr>
          <a:xfrm>
            <a:off x="304799" y="2478024"/>
            <a:ext cx="3171825" cy="14097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5">
            <a:extLst>
              <a:ext uri="{FF2B5EF4-FFF2-40B4-BE49-F238E27FC236}">
                <a16:creationId xmlns:a16="http://schemas.microsoft.com/office/drawing/2014/main" id="{100BBB2B-DA25-C26E-8D54-51762AD98B6D}"/>
              </a:ext>
            </a:extLst>
          </p:cNvPr>
          <p:cNvSpPr>
            <a:spLocks noGrp="1"/>
          </p:cNvSpPr>
          <p:nvPr>
            <p:ph type="body" sz="quarter" idx="12"/>
          </p:nvPr>
        </p:nvSpPr>
        <p:spPr>
          <a:xfrm>
            <a:off x="3595688" y="2478024"/>
            <a:ext cx="3171824" cy="14097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5">
            <a:extLst>
              <a:ext uri="{FF2B5EF4-FFF2-40B4-BE49-F238E27FC236}">
                <a16:creationId xmlns:a16="http://schemas.microsoft.com/office/drawing/2014/main" id="{3512D03E-4C09-1699-32EC-8D2C4B33DCC6}"/>
              </a:ext>
            </a:extLst>
          </p:cNvPr>
          <p:cNvSpPr>
            <a:spLocks noGrp="1"/>
          </p:cNvSpPr>
          <p:nvPr>
            <p:ph type="body" sz="quarter" idx="13"/>
          </p:nvPr>
        </p:nvSpPr>
        <p:spPr>
          <a:xfrm>
            <a:off x="6886576" y="2478024"/>
            <a:ext cx="3155949" cy="14097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4D22E459-4A6A-344A-4BF9-5764F1001618}"/>
              </a:ext>
              <a:ext uri="{C183D7F6-B498-43B3-948B-1728B52AA6E4}">
                <adec:decorative xmlns:adec="http://schemas.microsoft.com/office/drawing/2017/decorative" val="1"/>
              </a:ext>
            </a:extLst>
          </p:cNvPr>
          <p:cNvSpPr txBox="1"/>
          <p:nvPr userDrawn="1"/>
        </p:nvSpPr>
        <p:spPr>
          <a:xfrm>
            <a:off x="-2670772" y="0"/>
            <a:ext cx="2670772" cy="1323439"/>
          </a:xfrm>
          <a:prstGeom prst="rect">
            <a:avLst/>
          </a:prstGeom>
          <a:noFill/>
        </p:spPr>
        <p:txBody>
          <a:bodyPr wrap="square" rtlCol="0">
            <a:spAutoFit/>
          </a:bodyPr>
          <a:lstStyle/>
          <a:p>
            <a:pPr algn="ctr"/>
            <a:r>
              <a:rPr lang="en-US" sz="1600"/>
              <a:t>ALT + F9 to toggle guides on and off.</a:t>
            </a:r>
            <a:br>
              <a:rPr lang="en-US" sz="1600"/>
            </a:br>
            <a:r>
              <a:rPr lang="en-US" sz="1600"/>
              <a:t>*</a:t>
            </a:r>
            <a:r>
              <a:rPr lang="en-US" sz="1600" b="1">
                <a:solidFill>
                  <a:schemeClr val="tx1"/>
                </a:solidFill>
              </a:rPr>
              <a:t>Guides will help align and snap objects in place.</a:t>
            </a:r>
          </a:p>
        </p:txBody>
      </p:sp>
    </p:spTree>
    <p:extLst>
      <p:ext uri="{BB962C8B-B14F-4D97-AF65-F5344CB8AC3E}">
        <p14:creationId xmlns:p14="http://schemas.microsoft.com/office/powerpoint/2010/main" val="1117123593"/>
      </p:ext>
    </p:extLst>
  </p:cSld>
  <p:clrMapOvr>
    <a:masterClrMapping/>
  </p:clrMapOvr>
  <p:extLst>
    <p:ext uri="{DCECCB84-F9BA-43D5-87BE-67443E8EF086}">
      <p15:sldGuideLst xmlns:p15="http://schemas.microsoft.com/office/powerpoint/2012/main">
        <p15:guide id="3" pos="710" userDrawn="1">
          <p15:clr>
            <a:srgbClr val="FBAE40"/>
          </p15:clr>
        </p15:guide>
        <p15:guide id="8" pos="1229" userDrawn="1">
          <p15:clr>
            <a:srgbClr val="FBAE40"/>
          </p15:clr>
        </p15:guide>
        <p15:guide id="12" pos="1673" userDrawn="1">
          <p15:clr>
            <a:srgbClr val="FBAE40"/>
          </p15:clr>
        </p15:guide>
        <p15:guide id="16" pos="2265" userDrawn="1">
          <p15:clr>
            <a:srgbClr val="FBAE40"/>
          </p15:clr>
        </p15:guide>
        <p15:guide id="20" pos="2706" userDrawn="1">
          <p15:clr>
            <a:srgbClr val="FBAE40"/>
          </p15:clr>
        </p15:guide>
        <p15:guide id="27" pos="4337" userDrawn="1">
          <p15:clr>
            <a:srgbClr val="FBAE40"/>
          </p15:clr>
        </p15:guide>
        <p15:guide id="31" pos="5891" userDrawn="1">
          <p15:clr>
            <a:srgbClr val="FBAE40"/>
          </p15:clr>
        </p15:guide>
        <p15:guide id="35" pos="5819" userDrawn="1">
          <p15:clr>
            <a:srgbClr val="FBAE40"/>
          </p15:clr>
        </p15:guide>
        <p15:guide id="44" pos="636" userDrawn="1">
          <p15:clr>
            <a:srgbClr val="FBAE40"/>
          </p15:clr>
        </p15:guide>
        <p15:guide id="45" pos="1745" userDrawn="1">
          <p15:clr>
            <a:srgbClr val="FBAE40"/>
          </p15:clr>
        </p15:guide>
        <p15:guide id="46" pos="2190" userDrawn="1">
          <p15:clr>
            <a:srgbClr val="FBAE40"/>
          </p15:clr>
        </p15:guide>
        <p15:guide id="47" pos="1154" userDrawn="1">
          <p15:clr>
            <a:srgbClr val="FBAE40"/>
          </p15:clr>
        </p15:guide>
        <p15:guide id="49" pos="3818" userDrawn="1">
          <p15:clr>
            <a:srgbClr val="F26B43"/>
          </p15:clr>
        </p15:guide>
        <p15:guide id="50" pos="4854" userDrawn="1">
          <p15:clr>
            <a:srgbClr val="F26B43"/>
          </p15:clr>
        </p15:guide>
        <p15:guide id="51" pos="4781" userDrawn="1">
          <p15:clr>
            <a:srgbClr val="FBAE40"/>
          </p15:clr>
        </p15:guide>
        <p15:guide id="52" pos="5298" userDrawn="1">
          <p15:clr>
            <a:srgbClr val="FBAE40"/>
          </p15:clr>
        </p15:guide>
        <p15:guide id="53" pos="5375" userDrawn="1">
          <p15:clr>
            <a:srgbClr val="FBAE40"/>
          </p15:clr>
        </p15:guide>
        <p15:guide id="54" pos="2783" userDrawn="1">
          <p15:clr>
            <a:srgbClr val="FBAE40"/>
          </p15:clr>
        </p15:guide>
        <p15:guide id="55" pos="3227" userDrawn="1">
          <p15:clr>
            <a:srgbClr val="FBAE40"/>
          </p15:clr>
        </p15:guide>
        <p15:guide id="56" pos="3302" userDrawn="1">
          <p15:clr>
            <a:srgbClr val="FBAE40"/>
          </p15:clr>
        </p15:guide>
        <p15:guide id="57" pos="3744" userDrawn="1">
          <p15:clr>
            <a:srgbClr val="F26B43"/>
          </p15:clr>
        </p15:guide>
        <p15:guide id="58" pos="4262"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12 Column Guide with Gutters_Empty Slide">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29F03911-BB92-8A8E-5BD7-C309BEEA84E2}"/>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0" name="Text Placeholder 24">
            <a:extLst>
              <a:ext uri="{FF2B5EF4-FFF2-40B4-BE49-F238E27FC236}">
                <a16:creationId xmlns:a16="http://schemas.microsoft.com/office/drawing/2014/main" id="{684F9737-C79B-B840-F593-B851D87F5A9B}"/>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2225143281"/>
      </p:ext>
    </p:extLst>
  </p:cSld>
  <p:clrMapOvr>
    <a:masterClrMapping/>
  </p:clrMapOvr>
  <p:extLst>
    <p:ext uri="{DCECCB84-F9BA-43D5-87BE-67443E8EF086}">
      <p15:sldGuideLst xmlns:p15="http://schemas.microsoft.com/office/powerpoint/2012/main">
        <p15:guide id="3" pos="710" userDrawn="1">
          <p15:clr>
            <a:srgbClr val="FBAE40"/>
          </p15:clr>
        </p15:guide>
        <p15:guide id="8" pos="1229" userDrawn="1">
          <p15:clr>
            <a:srgbClr val="FBAE40"/>
          </p15:clr>
        </p15:guide>
        <p15:guide id="12" pos="1673" userDrawn="1">
          <p15:clr>
            <a:srgbClr val="FBAE40"/>
          </p15:clr>
        </p15:guide>
        <p15:guide id="16" pos="2265" userDrawn="1">
          <p15:clr>
            <a:srgbClr val="FBAE40"/>
          </p15:clr>
        </p15:guide>
        <p15:guide id="20" pos="2708" userDrawn="1">
          <p15:clr>
            <a:srgbClr val="FBAE40"/>
          </p15:clr>
        </p15:guide>
        <p15:guide id="27" pos="4337" userDrawn="1">
          <p15:clr>
            <a:srgbClr val="FBAE40"/>
          </p15:clr>
        </p15:guide>
        <p15:guide id="31" pos="5891" userDrawn="1">
          <p15:clr>
            <a:srgbClr val="FBAE40"/>
          </p15:clr>
        </p15:guide>
        <p15:guide id="35" pos="5819" userDrawn="1">
          <p15:clr>
            <a:srgbClr val="FBAE40"/>
          </p15:clr>
        </p15:guide>
        <p15:guide id="44" pos="636" userDrawn="1">
          <p15:clr>
            <a:srgbClr val="FBAE40"/>
          </p15:clr>
        </p15:guide>
        <p15:guide id="45" pos="1745" userDrawn="1">
          <p15:clr>
            <a:srgbClr val="FBAE40"/>
          </p15:clr>
        </p15:guide>
        <p15:guide id="46" pos="2190" userDrawn="1">
          <p15:clr>
            <a:srgbClr val="FBAE40"/>
          </p15:clr>
        </p15:guide>
        <p15:guide id="47" pos="1154" userDrawn="1">
          <p15:clr>
            <a:srgbClr val="FBAE40"/>
          </p15:clr>
        </p15:guide>
        <p15:guide id="49" pos="3818" userDrawn="1">
          <p15:clr>
            <a:srgbClr val="F26B43"/>
          </p15:clr>
        </p15:guide>
        <p15:guide id="50" pos="4854" userDrawn="1">
          <p15:clr>
            <a:srgbClr val="F26B43"/>
          </p15:clr>
        </p15:guide>
        <p15:guide id="51" pos="4781" userDrawn="1">
          <p15:clr>
            <a:srgbClr val="FBAE40"/>
          </p15:clr>
        </p15:guide>
        <p15:guide id="52" pos="5298" userDrawn="1">
          <p15:clr>
            <a:srgbClr val="FBAE40"/>
          </p15:clr>
        </p15:guide>
        <p15:guide id="53" pos="5375" userDrawn="1">
          <p15:clr>
            <a:srgbClr val="FBAE40"/>
          </p15:clr>
        </p15:guide>
        <p15:guide id="54" pos="2783" userDrawn="1">
          <p15:clr>
            <a:srgbClr val="FBAE40"/>
          </p15:clr>
        </p15:guide>
        <p15:guide id="55" pos="3227" userDrawn="1">
          <p15:clr>
            <a:srgbClr val="FBAE40"/>
          </p15:clr>
        </p15:guide>
        <p15:guide id="56" pos="3302" userDrawn="1">
          <p15:clr>
            <a:srgbClr val="FBAE40"/>
          </p15:clr>
        </p15:guide>
        <p15:guide id="57" pos="3744" userDrawn="1">
          <p15:clr>
            <a:srgbClr val="F26B43"/>
          </p15:clr>
        </p15:guide>
        <p15:guide id="58" pos="4262" userDrawn="1">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6.png"/><Relationship Id="rId5" Type="http://schemas.openxmlformats.org/officeDocument/2006/relationships/slideLayout" Target="../slideLayouts/slideLayout8.xml"/><Relationship Id="rId10" Type="http://schemas.openxmlformats.org/officeDocument/2006/relationships/image" Target="../media/image5.pn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6.png"/><Relationship Id="rId5" Type="http://schemas.openxmlformats.org/officeDocument/2006/relationships/slideLayout" Target="../slideLayouts/slideLayout18.xml"/><Relationship Id="rId10" Type="http://schemas.openxmlformats.org/officeDocument/2006/relationships/image" Target="../media/image5.png"/><Relationship Id="rId4" Type="http://schemas.openxmlformats.org/officeDocument/2006/relationships/slideLayout" Target="../slideLayouts/slideLayout1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Cover_Image">
            <a:extLst>
              <a:ext uri="{FF2B5EF4-FFF2-40B4-BE49-F238E27FC236}">
                <a16:creationId xmlns:a16="http://schemas.microsoft.com/office/drawing/2014/main" id="{C904A2BD-C4A3-CC14-CDB5-CDB2557F23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val="0"/>
              </a:ext>
            </a:extLst>
          </a:blip>
          <a:srcRect/>
          <a:stretch/>
        </p:blipFill>
        <p:spPr>
          <a:xfrm>
            <a:off x="0" y="971550"/>
            <a:ext cx="10363200" cy="5829300"/>
          </a:xfrm>
          <a:prstGeom prst="rect">
            <a:avLst/>
          </a:prstGeom>
        </p:spPr>
      </p:pic>
      <p:sp>
        <p:nvSpPr>
          <p:cNvPr id="8" name="Filter">
            <a:extLst>
              <a:ext uri="{FF2B5EF4-FFF2-40B4-BE49-F238E27FC236}">
                <a16:creationId xmlns:a16="http://schemas.microsoft.com/office/drawing/2014/main" id="{2388A482-2CF7-AA61-AFD8-9F0514F07DB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631579"/>
            <a:ext cx="10352166" cy="5794950"/>
          </a:xfrm>
          <a:prstGeom prst="rect">
            <a:avLst/>
          </a:prstGeom>
          <a:gradFill flip="none" rotWithShape="1">
            <a:gsLst>
              <a:gs pos="12000">
                <a:schemeClr val="bg1">
                  <a:lumMod val="95000"/>
                  <a:alpha val="54000"/>
                </a:schemeClr>
              </a:gs>
              <a:gs pos="100000">
                <a:schemeClr val="bg1">
                  <a:lumMod val="75000"/>
                  <a:alpha val="1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anner">
            <a:extLst>
              <a:ext uri="{FF2B5EF4-FFF2-40B4-BE49-F238E27FC236}">
                <a16:creationId xmlns:a16="http://schemas.microsoft.com/office/drawing/2014/main" id="{9B99B57A-977E-57DC-83A5-0643185043CA}"/>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034" y="-9710"/>
            <a:ext cx="10374234" cy="7773530"/>
          </a:xfrm>
          <a:prstGeom prst="rect">
            <a:avLst/>
          </a:prstGeom>
        </p:spPr>
      </p:pic>
      <p:grpSp>
        <p:nvGrpSpPr>
          <p:cNvPr id="20" name="Seal_Emblem Group">
            <a:extLst>
              <a:ext uri="{FF2B5EF4-FFF2-40B4-BE49-F238E27FC236}">
                <a16:creationId xmlns:a16="http://schemas.microsoft.com/office/drawing/2014/main" id="{4706934B-33E6-66EA-C606-A0C0AA77E9CC}"/>
              </a:ext>
            </a:extLst>
          </p:cNvPr>
          <p:cNvGrpSpPr>
            <a:grpSpLocks/>
          </p:cNvGrpSpPr>
          <p:nvPr userDrawn="1"/>
        </p:nvGrpSpPr>
        <p:grpSpPr>
          <a:xfrm>
            <a:off x="1092382" y="680186"/>
            <a:ext cx="1797963" cy="879740"/>
            <a:chOff x="1187093" y="4410699"/>
            <a:chExt cx="1966977" cy="962438"/>
          </a:xfrm>
        </p:grpSpPr>
        <p:pic>
          <p:nvPicPr>
            <p:cNvPr id="21" name="Defense Logistics Agency Emblem">
              <a:extLst>
                <a:ext uri="{FF2B5EF4-FFF2-40B4-BE49-F238E27FC236}">
                  <a16:creationId xmlns:a16="http://schemas.microsoft.com/office/drawing/2014/main" id="{6BB0AFAF-B0A7-7455-8356-9D17E794A86C}"/>
                </a:ext>
              </a:extLst>
            </p:cNvPr>
            <p:cNvPicPr>
              <a:picLocks noChangeAspect="1"/>
            </p:cNvPicPr>
            <p:nvPr userDrawn="1"/>
          </p:nvPicPr>
          <p:blipFill>
            <a:blip r:embed="rId7" cstate="screen">
              <a:extLst>
                <a:ext uri="{28A0092B-C50C-407E-A947-70E740481C1C}">
                  <a14:useLocalDpi xmlns:a14="http://schemas.microsoft.com/office/drawing/2010/main" val="0"/>
                </a:ext>
              </a:extLst>
            </a:blip>
            <a:srcRect/>
            <a:stretch/>
          </p:blipFill>
          <p:spPr>
            <a:xfrm>
              <a:off x="2369618" y="4410699"/>
              <a:ext cx="784452" cy="962438"/>
            </a:xfrm>
            <a:prstGeom prst="rect">
              <a:avLst/>
            </a:prstGeom>
            <a:effectLst>
              <a:outerShdw blurRad="50800" dist="38100" dir="10800000" algn="r" rotWithShape="0">
                <a:prstClr val="black">
                  <a:alpha val="40000"/>
                </a:prstClr>
              </a:outerShdw>
            </a:effectLst>
          </p:spPr>
        </p:pic>
        <p:pic>
          <p:nvPicPr>
            <p:cNvPr id="23" name="Department of Defense Seal">
              <a:extLst>
                <a:ext uri="{FF2B5EF4-FFF2-40B4-BE49-F238E27FC236}">
                  <a16:creationId xmlns:a16="http://schemas.microsoft.com/office/drawing/2014/main" id="{1CC8467C-9139-E8A3-AED9-57C689C1F315}"/>
                </a:ext>
              </a:extLst>
            </p:cNvPr>
            <p:cNvPicPr>
              <a:picLocks noChangeAspect="1"/>
            </p:cNvPicPr>
            <p:nvPr userDrawn="1"/>
          </p:nvPicPr>
          <p:blipFill>
            <a:blip r:embed="rId8" cstate="screen">
              <a:extLst>
                <a:ext uri="{28A0092B-C50C-407E-A947-70E740481C1C}">
                  <a14:useLocalDpi xmlns:a14="http://schemas.microsoft.com/office/drawing/2010/main" val="0"/>
                </a:ext>
              </a:extLst>
            </a:blip>
            <a:src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grpSp>
        <p:nvGrpSpPr>
          <p:cNvPr id="2" name="MarginSpacers" hidden="1">
            <a:extLst>
              <a:ext uri="{FF2B5EF4-FFF2-40B4-BE49-F238E27FC236}">
                <a16:creationId xmlns:a16="http://schemas.microsoft.com/office/drawing/2014/main" id="{0BE39AE9-429B-B59D-C3EF-51FF60B7FAF9}"/>
              </a:ext>
              <a:ext uri="{C183D7F6-B498-43B3-948B-1728B52AA6E4}">
                <adec:decorative xmlns:adec="http://schemas.microsoft.com/office/drawing/2017/decorative" val="1"/>
              </a:ext>
            </a:extLst>
          </p:cNvPr>
          <p:cNvGrpSpPr>
            <a:grpSpLocks/>
          </p:cNvGrpSpPr>
          <p:nvPr userDrawn="1"/>
        </p:nvGrpSpPr>
        <p:grpSpPr>
          <a:xfrm>
            <a:off x="0" y="0"/>
            <a:ext cx="10363200" cy="7277100"/>
            <a:chOff x="0" y="0"/>
            <a:chExt cx="12191992" cy="7277100"/>
          </a:xfrm>
        </p:grpSpPr>
        <p:sp>
          <p:nvSpPr>
            <p:cNvPr id="5" name="Rectangle 4">
              <a:extLst>
                <a:ext uri="{FF2B5EF4-FFF2-40B4-BE49-F238E27FC236}">
                  <a16:creationId xmlns:a16="http://schemas.microsoft.com/office/drawing/2014/main" id="{F3DB479B-F0DB-FFE7-B27B-7E81FFF8CCA1}"/>
                </a:ext>
              </a:extLst>
            </p:cNvPr>
            <p:cNvSpPr>
              <a:spLocks/>
            </p:cNvSpPr>
            <p:nvPr/>
          </p:nvSpPr>
          <p:spPr>
            <a:xfrm>
              <a:off x="0" y="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 name="Rectangle 6">
              <a:extLst>
                <a:ext uri="{FF2B5EF4-FFF2-40B4-BE49-F238E27FC236}">
                  <a16:creationId xmlns:a16="http://schemas.microsoft.com/office/drawing/2014/main" id="{665FA438-40F5-A5E8-9D9C-EE7C7B3C75DF}"/>
                </a:ext>
              </a:extLst>
            </p:cNvPr>
            <p:cNvSpPr>
              <a:spLocks/>
            </p:cNvSpPr>
            <p:nvPr/>
          </p:nvSpPr>
          <p:spPr>
            <a:xfrm>
              <a:off x="0" y="697230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9" name="Rectangle 8">
              <a:extLst>
                <a:ext uri="{FF2B5EF4-FFF2-40B4-BE49-F238E27FC236}">
                  <a16:creationId xmlns:a16="http://schemas.microsoft.com/office/drawing/2014/main" id="{3D40E038-93D0-EAE7-CC2A-B9EFB9497BB0}"/>
                </a:ext>
              </a:extLst>
            </p:cNvPr>
            <p:cNvSpPr>
              <a:spLocks/>
            </p:cNvSpPr>
            <p:nvPr userDrawn="1"/>
          </p:nvSpPr>
          <p:spPr>
            <a:xfrm>
              <a:off x="11833404" y="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0" name="Rectangle 9">
              <a:extLst>
                <a:ext uri="{FF2B5EF4-FFF2-40B4-BE49-F238E27FC236}">
                  <a16:creationId xmlns:a16="http://schemas.microsoft.com/office/drawing/2014/main" id="{40852860-9118-C193-AF96-C79AA0E72A1D}"/>
                </a:ext>
              </a:extLst>
            </p:cNvPr>
            <p:cNvSpPr>
              <a:spLocks/>
            </p:cNvSpPr>
            <p:nvPr userDrawn="1"/>
          </p:nvSpPr>
          <p:spPr>
            <a:xfrm>
              <a:off x="11833404" y="697230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grpSp>
      <p:grpSp>
        <p:nvGrpSpPr>
          <p:cNvPr id="4" name="Bottom Text_Transformation Imperatives">
            <a:extLst>
              <a:ext uri="{FF2B5EF4-FFF2-40B4-BE49-F238E27FC236}">
                <a16:creationId xmlns:a16="http://schemas.microsoft.com/office/drawing/2014/main" id="{E398A942-5BFC-36DB-AA5D-4FCBD8C787A0}"/>
              </a:ext>
            </a:extLst>
          </p:cNvPr>
          <p:cNvGrpSpPr>
            <a:grpSpLocks noGrp="1" noUngrp="1" noRot="1" noMove="1" noResize="1"/>
          </p:cNvGrpSpPr>
          <p:nvPr userDrawn="1"/>
        </p:nvGrpSpPr>
        <p:grpSpPr>
          <a:xfrm>
            <a:off x="-11033" y="7323571"/>
            <a:ext cx="10374233" cy="448829"/>
            <a:chOff x="-11033" y="7323571"/>
            <a:chExt cx="10374233" cy="448829"/>
          </a:xfrm>
        </p:grpSpPr>
        <p:sp>
          <p:nvSpPr>
            <p:cNvPr id="19" name="Rectangle 18">
              <a:extLst>
                <a:ext uri="{FF2B5EF4-FFF2-40B4-BE49-F238E27FC236}">
                  <a16:creationId xmlns:a16="http://schemas.microsoft.com/office/drawing/2014/main" id="{96800034-A114-8676-EE19-790900672EA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033" y="7323571"/>
              <a:ext cx="10374233" cy="448829"/>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24" name="TextBox 23">
              <a:extLst>
                <a:ext uri="{FF2B5EF4-FFF2-40B4-BE49-F238E27FC236}">
                  <a16:creationId xmlns:a16="http://schemas.microsoft.com/office/drawing/2014/main" id="{6EF4DBFD-2613-4960-0ACC-25A3A10D4691}"/>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25" name="TextBox 24">
              <a:extLst>
                <a:ext uri="{FF2B5EF4-FFF2-40B4-BE49-F238E27FC236}">
                  <a16:creationId xmlns:a16="http://schemas.microsoft.com/office/drawing/2014/main" id="{61BA9EEB-CC97-6623-2BC4-E244D4BDEFB2}"/>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26" name="Star: 5 Points 25">
              <a:extLst>
                <a:ext uri="{FF2B5EF4-FFF2-40B4-BE49-F238E27FC236}">
                  <a16:creationId xmlns:a16="http://schemas.microsoft.com/office/drawing/2014/main" id="{AC93142A-4E69-1EF5-25B6-E5F93A0B861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Star: 5 Points 26">
              <a:extLst>
                <a:ext uri="{FF2B5EF4-FFF2-40B4-BE49-F238E27FC236}">
                  <a16:creationId xmlns:a16="http://schemas.microsoft.com/office/drawing/2014/main" id="{070277F9-1DE8-DAF1-F547-B6222890BDF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Star: 5 Points 27">
              <a:extLst>
                <a:ext uri="{FF2B5EF4-FFF2-40B4-BE49-F238E27FC236}">
                  <a16:creationId xmlns:a16="http://schemas.microsoft.com/office/drawing/2014/main" id="{9B1AD422-97CE-275C-A14B-EB5B253D6C0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ClassificationMarking_Formatting" hidden="1">
            <a:extLst>
              <a:ext uri="{FF2B5EF4-FFF2-40B4-BE49-F238E27FC236}">
                <a16:creationId xmlns:a16="http://schemas.microsoft.com/office/drawing/2014/main" id="{AA77501F-9509-A41E-F9BF-DB0D156DA9CC}"/>
              </a:ext>
            </a:extLst>
          </p:cNvPr>
          <p:cNvSpPr txBox="1">
            <a:spLocks/>
          </p:cNvSpPr>
          <p:nvPr userDrawn="1"/>
        </p:nvSpPr>
        <p:spPr>
          <a:xfrm>
            <a:off x="4311182" y="-288543"/>
            <a:ext cx="1729801" cy="155448"/>
          </a:xfrm>
          <a:prstGeom prst="rect">
            <a:avLst/>
          </a:prstGeom>
          <a:solidFill>
            <a:schemeClr val="bg1"/>
          </a:solidFill>
          <a:ln w="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1036317" rtl="0" eaLnBrk="1" latinLnBrk="0" hangingPunct="1">
              <a:lnSpc>
                <a:spcPct val="90000"/>
              </a:lnSpc>
              <a:spcBef>
                <a:spcPts val="1133"/>
              </a:spcBef>
              <a:buFontTx/>
              <a:buNone/>
              <a:defRPr kumimoji="0" lang="en-US" sz="1050" b="1" i="0" u="none" strike="noStrike" kern="1200" cap="none" spc="0" normalizeH="0" baseline="0" dirty="0">
                <a:ln>
                  <a:noFill/>
                </a:ln>
                <a:solidFill>
                  <a:srgbClr val="00662E"/>
                </a:solidFill>
                <a:effectLst/>
                <a:uLnTx/>
                <a:uFillTx/>
                <a:latin typeface="+mn-lt"/>
                <a:ea typeface="+mn-ea"/>
                <a:cs typeface="Times New Roman" panose="02020603050405020304" pitchFamily="18" charset="0"/>
              </a:defRPr>
            </a:lvl1pPr>
            <a:lvl2pPr marL="198121" indent="0" algn="l" defTabSz="1036317" rtl="0" eaLnBrk="1" latinLnBrk="0" hangingPunct="1">
              <a:lnSpc>
                <a:spcPct val="90000"/>
              </a:lnSpc>
              <a:spcBef>
                <a:spcPts val="567"/>
              </a:spcBef>
              <a:buFontTx/>
              <a:buNone/>
              <a:defRPr lang="en-US" sz="1800" kern="1200" dirty="0" smtClean="0">
                <a:solidFill>
                  <a:schemeClr val="lt1"/>
                </a:solidFill>
                <a:latin typeface="+mn-lt"/>
                <a:ea typeface="+mn-ea"/>
                <a:cs typeface="+mn-cs"/>
              </a:defRPr>
            </a:lvl2pPr>
            <a:lvl3pPr marL="1295396" indent="-259079" algn="l" defTabSz="1036317" rtl="0" eaLnBrk="1" latinLnBrk="0" hangingPunct="1">
              <a:lnSpc>
                <a:spcPct val="90000"/>
              </a:lnSpc>
              <a:spcBef>
                <a:spcPts val="567"/>
              </a:spcBef>
              <a:buFont typeface="Arial" panose="020B0604020202020204" pitchFamily="34" charset="0"/>
              <a:buChar char="•"/>
              <a:defRPr lang="en-US" sz="1800" kern="1200" dirty="0" smtClean="0">
                <a:solidFill>
                  <a:schemeClr val="lt1"/>
                </a:solidFill>
                <a:latin typeface="+mn-lt"/>
                <a:ea typeface="+mn-ea"/>
                <a:cs typeface="+mn-cs"/>
              </a:defRPr>
            </a:lvl3pPr>
            <a:lvl4pPr marL="1813555" indent="-259079" algn="l" defTabSz="1036317" rtl="0" eaLnBrk="1" latinLnBrk="0" hangingPunct="1">
              <a:lnSpc>
                <a:spcPct val="90000"/>
              </a:lnSpc>
              <a:spcBef>
                <a:spcPts val="567"/>
              </a:spcBef>
              <a:buFont typeface="Arial" panose="020B0604020202020204" pitchFamily="34" charset="0"/>
              <a:buChar char="•"/>
              <a:defRPr lang="en-US" sz="1800" kern="1200" dirty="0" smtClean="0">
                <a:solidFill>
                  <a:schemeClr val="lt1"/>
                </a:solidFill>
                <a:latin typeface="+mn-lt"/>
                <a:ea typeface="+mn-ea"/>
                <a:cs typeface="+mn-cs"/>
              </a:defRPr>
            </a:lvl4pPr>
            <a:lvl5pPr marL="2331713" indent="-259079" algn="l" defTabSz="1036317" rtl="0" eaLnBrk="1" latinLnBrk="0" hangingPunct="1">
              <a:lnSpc>
                <a:spcPct val="90000"/>
              </a:lnSpc>
              <a:spcBef>
                <a:spcPts val="567"/>
              </a:spcBef>
              <a:buFont typeface="Arial" panose="020B0604020202020204" pitchFamily="34" charset="0"/>
              <a:buChar char="•"/>
              <a:defRPr lang="en-US" sz="1800" kern="1200" dirty="0" smtClean="0">
                <a:solidFill>
                  <a:schemeClr val="lt1"/>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lt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lt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lt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lt1"/>
                </a:solidFill>
                <a:latin typeface="+mn-lt"/>
                <a:ea typeface="+mn-ea"/>
                <a:cs typeface="+mn-cs"/>
              </a:defRPr>
            </a:lvl9pPr>
          </a:lstStyle>
          <a:p>
            <a:pPr algn="ctr" defTabSz="342916">
              <a:lnSpc>
                <a:spcPct val="100000"/>
              </a:lnSpc>
              <a:spcBef>
                <a:spcPts val="0"/>
              </a:spcBef>
            </a:pPr>
            <a:r>
              <a:rPr lang="en-US" sz="980">
                <a:latin typeface="+mn-lt"/>
              </a:rPr>
              <a:t>UNCLASSIFIED</a:t>
            </a:r>
          </a:p>
        </p:txBody>
      </p:sp>
    </p:spTree>
    <p:extLst>
      <p:ext uri="{BB962C8B-B14F-4D97-AF65-F5344CB8AC3E}">
        <p14:creationId xmlns:p14="http://schemas.microsoft.com/office/powerpoint/2010/main" val="1470325988"/>
      </p:ext>
    </p:extLst>
  </p:cSld>
  <p:clrMap bg1="lt1" tx1="dk1" bg2="lt2" tx2="dk2" accent1="accent1" accent2="accent2" accent3="accent3" accent4="accent4" accent5="accent5" accent6="accent6" hlink="hlink" folHlink="folHlink"/>
  <p:sldLayoutIdLst>
    <p:sldLayoutId id="2147483681" r:id="rId1"/>
    <p:sldLayoutId id="2147483680" r:id="rId2"/>
    <p:sldLayoutId id="2147483775" r:id="rId3"/>
  </p:sldLayoutIdLst>
  <p:hf hdr="0" ftr="0" dt="0"/>
  <p:txStyles>
    <p:titleStyle>
      <a:lvl1pPr algn="ctr" defTabSz="1036317" rtl="0" eaLnBrk="1" latinLnBrk="0" hangingPunct="1">
        <a:lnSpc>
          <a:spcPct val="90000"/>
        </a:lnSpc>
        <a:spcBef>
          <a:spcPct val="0"/>
        </a:spcBef>
        <a:buNone/>
        <a:defRPr sz="3627" b="1" kern="1200">
          <a:solidFill>
            <a:schemeClr val="tx1"/>
          </a:solidFill>
          <a:latin typeface="+mj-lt"/>
          <a:ea typeface="+mj-ea"/>
          <a:cs typeface="+mj-cs"/>
        </a:defRPr>
      </a:lvl1pPr>
    </p:titleStyle>
    <p:bodyStyle>
      <a:lvl1pPr marL="0" indent="0" algn="l" defTabSz="1036317" rtl="0" eaLnBrk="1" latinLnBrk="0" hangingPunct="1">
        <a:lnSpc>
          <a:spcPct val="90000"/>
        </a:lnSpc>
        <a:spcBef>
          <a:spcPts val="1133"/>
        </a:spcBef>
        <a:buFontTx/>
        <a:buNone/>
        <a:defRPr lang="en-US" sz="1200" b="1" kern="1200" dirty="0" smtClean="0">
          <a:solidFill>
            <a:srgbClr val="C9AD62"/>
          </a:solidFill>
          <a:latin typeface="Raleway Black"/>
          <a:ea typeface="+mn-ea"/>
          <a:cs typeface="+mn-cs"/>
        </a:defRPr>
      </a:lvl1pPr>
      <a:lvl2pPr marL="198121" indent="0" algn="l" defTabSz="1036317" rtl="0" eaLnBrk="1" latinLnBrk="0" hangingPunct="1">
        <a:lnSpc>
          <a:spcPct val="90000"/>
        </a:lnSpc>
        <a:spcBef>
          <a:spcPts val="567"/>
        </a:spcBef>
        <a:buFontTx/>
        <a:buNone/>
        <a:defRPr lang="en-US" sz="1800" kern="1200" dirty="0" smtClean="0">
          <a:solidFill>
            <a:schemeClr val="tx1"/>
          </a:solidFill>
          <a:latin typeface="+mn-lt"/>
          <a:ea typeface="+mn-ea"/>
          <a:cs typeface="+mn-cs"/>
        </a:defRPr>
      </a:lvl2pPr>
      <a:lvl3pPr marL="1295396" indent="-259079" algn="l" defTabSz="1036317" rtl="0" eaLnBrk="1" latinLnBrk="0" hangingPunct="1">
        <a:lnSpc>
          <a:spcPct val="90000"/>
        </a:lnSpc>
        <a:spcBef>
          <a:spcPts val="567"/>
        </a:spcBef>
        <a:buFont typeface="Arial" panose="020B0604020202020204" pitchFamily="34" charset="0"/>
        <a:buChar char="•"/>
        <a:defRPr lang="en-US" sz="1800" kern="1200" dirty="0" smtClean="0">
          <a:solidFill>
            <a:schemeClr val="tx1"/>
          </a:solidFill>
          <a:latin typeface="+mn-lt"/>
          <a:ea typeface="+mn-ea"/>
          <a:cs typeface="+mn-cs"/>
        </a:defRPr>
      </a:lvl3pPr>
      <a:lvl4pPr marL="1813555" indent="-259079" algn="l" defTabSz="1036317" rtl="0" eaLnBrk="1" latinLnBrk="0" hangingPunct="1">
        <a:lnSpc>
          <a:spcPct val="90000"/>
        </a:lnSpc>
        <a:spcBef>
          <a:spcPts val="567"/>
        </a:spcBef>
        <a:buFont typeface="Arial" panose="020B0604020202020204" pitchFamily="34" charset="0"/>
        <a:buChar char="•"/>
        <a:defRPr lang="en-US" sz="1800" kern="1200" dirty="0" smtClean="0">
          <a:solidFill>
            <a:schemeClr val="tx1"/>
          </a:solidFill>
          <a:latin typeface="+mn-lt"/>
          <a:ea typeface="+mn-ea"/>
          <a:cs typeface="+mn-cs"/>
        </a:defRPr>
      </a:lvl4pPr>
      <a:lvl5pPr marL="2331713" indent="-259079" algn="l" defTabSz="1036317" rtl="0" eaLnBrk="1" latinLnBrk="0" hangingPunct="1">
        <a:lnSpc>
          <a:spcPct val="90000"/>
        </a:lnSpc>
        <a:spcBef>
          <a:spcPts val="567"/>
        </a:spcBef>
        <a:buFont typeface="Arial" panose="020B0604020202020204" pitchFamily="34" charset="0"/>
        <a:buChar char="•"/>
        <a:defRPr lang="en-US" sz="1800" kern="1200" dirty="0" smtClean="0">
          <a:solidFill>
            <a:schemeClr val="tx1"/>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72" userDrawn="1">
          <p15:clr>
            <a:srgbClr val="F26B43"/>
          </p15:clr>
        </p15:guide>
        <p15:guide id="2" pos="3264" userDrawn="1">
          <p15:clr>
            <a:srgbClr val="F26B43"/>
          </p15:clr>
        </p15:guide>
        <p15:guide id="3" pos="192" userDrawn="1">
          <p15:clr>
            <a:srgbClr val="F26B43"/>
          </p15:clr>
        </p15:guide>
        <p15:guide id="4" pos="6336" userDrawn="1">
          <p15:clr>
            <a:srgbClr val="F26B43"/>
          </p15:clr>
        </p15:guide>
        <p15:guide id="5" orient="horz" pos="192" userDrawn="1">
          <p15:clr>
            <a:srgbClr val="F26B43"/>
          </p15:clr>
        </p15:guide>
        <p15:guide id="6" orient="horz" pos="43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2FFFB0A-55C7-43C3-AF09-500788064470}"/>
              </a:ext>
              <a:ext uri="{C183D7F6-B498-43B3-948B-1728B52AA6E4}">
                <adec:decorative xmlns:adec="http://schemas.microsoft.com/office/drawing/2017/decorative" val="0"/>
              </a:ext>
            </a:extLst>
          </p:cNvPr>
          <p:cNvGrpSpPr/>
          <p:nvPr userDrawn="1"/>
        </p:nvGrpSpPr>
        <p:grpSpPr>
          <a:xfrm>
            <a:off x="0" y="7333488"/>
            <a:ext cx="10372027" cy="470925"/>
            <a:chOff x="0" y="7333488"/>
            <a:chExt cx="10372027" cy="470925"/>
          </a:xfrm>
        </p:grpSpPr>
        <p:sp>
          <p:nvSpPr>
            <p:cNvPr id="9" name="Rectangle 8">
              <a:extLst>
                <a:ext uri="{FF2B5EF4-FFF2-40B4-BE49-F238E27FC236}">
                  <a16:creationId xmlns:a16="http://schemas.microsoft.com/office/drawing/2014/main" id="{BFD5BDBA-B4DA-5F31-6D94-4E78D9CDB1DF}"/>
                </a:ext>
              </a:extLst>
            </p:cNvPr>
            <p:cNvSpPr/>
            <p:nvPr userDrawn="1"/>
          </p:nvSpPr>
          <p:spPr>
            <a:xfrm>
              <a:off x="0" y="7333488"/>
              <a:ext cx="10372027"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11" name="TextBox 10">
              <a:extLst>
                <a:ext uri="{FF2B5EF4-FFF2-40B4-BE49-F238E27FC236}">
                  <a16:creationId xmlns:a16="http://schemas.microsoft.com/office/drawing/2014/main" id="{17A9C611-B54E-668E-4FBA-D9D10C17D1B5}"/>
                </a:ext>
              </a:extLst>
            </p:cNvPr>
            <p:cNvSpPr txBox="1"/>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2" name="TextBox 11">
              <a:extLst>
                <a:ext uri="{FF2B5EF4-FFF2-40B4-BE49-F238E27FC236}">
                  <a16:creationId xmlns:a16="http://schemas.microsoft.com/office/drawing/2014/main" id="{F4ECB693-137B-DE6C-8883-4CE0BDB8E55C}"/>
                </a:ext>
              </a:extLst>
            </p:cNvPr>
            <p:cNvSpPr txBox="1"/>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3" name="Star: 5 Points 12">
              <a:extLst>
                <a:ext uri="{FF2B5EF4-FFF2-40B4-BE49-F238E27FC236}">
                  <a16:creationId xmlns:a16="http://schemas.microsoft.com/office/drawing/2014/main" id="{8DD05B7F-72BD-008D-D605-837E58157496}"/>
                </a:ext>
              </a:extLst>
            </p:cNvPr>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Star: 5 Points 13">
              <a:extLst>
                <a:ext uri="{FF2B5EF4-FFF2-40B4-BE49-F238E27FC236}">
                  <a16:creationId xmlns:a16="http://schemas.microsoft.com/office/drawing/2014/main" id="{01EDF40D-A30A-6F7A-B3AC-F5CF68EA03A2}"/>
                </a:ext>
              </a:extLst>
            </p:cNvPr>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42149EB0-9285-D25A-9DA2-401EE1D06721}"/>
                </a:ext>
              </a:extLst>
            </p:cNvPr>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Text Placeholder 22">
            <a:extLst>
              <a:ext uri="{FF2B5EF4-FFF2-40B4-BE49-F238E27FC236}">
                <a16:creationId xmlns:a16="http://schemas.microsoft.com/office/drawing/2014/main" id="{262575F2-A654-EAD1-765C-1C08829C2685}"/>
              </a:ext>
            </a:extLst>
          </p:cNvPr>
          <p:cNvSpPr>
            <a:spLocks noGrp="1"/>
          </p:cNvSpPr>
          <p:nvPr>
            <p:ph type="body" idx="1"/>
          </p:nvPr>
        </p:nvSpPr>
        <p:spPr>
          <a:xfrm>
            <a:off x="304799" y="2053251"/>
            <a:ext cx="9746157" cy="1415772"/>
          </a:xfrm>
          <a:prstGeom prst="rect">
            <a:avLst/>
          </a:prstGeom>
        </p:spPr>
        <p:txBody>
          <a:bodyPr vert="horz" wrap="square" lIns="182880" tIns="182880" rIns="182880" bIns="18288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2" name="Rectangle 27">
            <a:extLst>
              <a:ext uri="{FF2B5EF4-FFF2-40B4-BE49-F238E27FC236}">
                <a16:creationId xmlns:a16="http://schemas.microsoft.com/office/drawing/2014/main" id="{D6B5EE2D-D761-CA5D-55FE-D9D9A4FB61F7}"/>
              </a:ext>
            </a:extLst>
          </p:cNvPr>
          <p:cNvSpPr/>
          <p:nvPr userDrawn="1"/>
        </p:nvSpPr>
        <p:spPr>
          <a:xfrm flipH="1">
            <a:off x="0" y="537076"/>
            <a:ext cx="103632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33" name="Rectangle 27">
            <a:extLst>
              <a:ext uri="{FF2B5EF4-FFF2-40B4-BE49-F238E27FC236}">
                <a16:creationId xmlns:a16="http://schemas.microsoft.com/office/drawing/2014/main" id="{03CEECC2-35F0-20C7-53FE-E8C9F16FB070}"/>
              </a:ext>
            </a:extLst>
          </p:cNvPr>
          <p:cNvSpPr/>
          <p:nvPr userDrawn="1"/>
        </p:nvSpPr>
        <p:spPr>
          <a:xfrm flipH="1">
            <a:off x="-8827" y="-12577"/>
            <a:ext cx="1037147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35" name="Group 34">
            <a:extLst>
              <a:ext uri="{FF2B5EF4-FFF2-40B4-BE49-F238E27FC236}">
                <a16:creationId xmlns:a16="http://schemas.microsoft.com/office/drawing/2014/main" id="{A1927297-E52F-A9ED-F62A-983A2F1A3560}"/>
              </a:ext>
            </a:extLst>
          </p:cNvPr>
          <p:cNvGrpSpPr/>
          <p:nvPr userDrawn="1"/>
        </p:nvGrpSpPr>
        <p:grpSpPr>
          <a:xfrm>
            <a:off x="518160" y="487655"/>
            <a:ext cx="1772792" cy="859561"/>
            <a:chOff x="457200" y="464703"/>
            <a:chExt cx="1360164" cy="659493"/>
          </a:xfrm>
          <a:effectLst>
            <a:outerShdw blurRad="50800" dist="38100" dir="5400000" algn="t" rotWithShape="0">
              <a:prstClr val="black">
                <a:alpha val="40000"/>
              </a:prstClr>
            </a:outerShdw>
          </a:effectLst>
        </p:grpSpPr>
        <p:pic>
          <p:nvPicPr>
            <p:cNvPr id="36" name="Picture 35">
              <a:extLst>
                <a:ext uri="{FF2B5EF4-FFF2-40B4-BE49-F238E27FC236}">
                  <a16:creationId xmlns:a16="http://schemas.microsoft.com/office/drawing/2014/main" id="{26AC6F5E-4979-DB1E-3E72-3B3E76DA904C}"/>
                </a:ext>
              </a:extLst>
            </p:cNvPr>
            <p:cNvPicPr/>
            <p:nvPr userDrawn="1"/>
          </p:nvPicPr>
          <p:blipFill>
            <a:blip r:embed="rId10" cstate="screen">
              <a:extLst>
                <a:ext uri="{28A0092B-C50C-407E-A947-70E740481C1C}">
                  <a14:useLocalDpi xmlns:a14="http://schemas.microsoft.com/office/drawing/2010/main" val="0"/>
                </a:ext>
              </a:extLst>
            </a:blip>
            <a:srcRect/>
            <a:stretch/>
          </p:blipFill>
          <p:spPr>
            <a:xfrm>
              <a:off x="1279832" y="464703"/>
              <a:ext cx="537532" cy="659493"/>
            </a:xfrm>
            <a:prstGeom prst="rect">
              <a:avLst/>
            </a:prstGeom>
          </p:spPr>
        </p:pic>
        <p:pic>
          <p:nvPicPr>
            <p:cNvPr id="37" name="Picture 36">
              <a:extLst>
                <a:ext uri="{FF2B5EF4-FFF2-40B4-BE49-F238E27FC236}">
                  <a16:creationId xmlns:a16="http://schemas.microsoft.com/office/drawing/2014/main" id="{26239617-619F-AB3B-76F0-3C52C5B8E872}"/>
                </a:ext>
              </a:extLst>
            </p:cNvPr>
            <p:cNvPicPr/>
            <p:nvPr userDrawn="1"/>
          </p:nvPicPr>
          <p:blipFill>
            <a:blip r:embed="rId11" cstate="screen">
              <a:extLst>
                <a:ext uri="{28A0092B-C50C-407E-A947-70E740481C1C}">
                  <a14:useLocalDpi xmlns:a14="http://schemas.microsoft.com/office/drawing/2010/main" val="0"/>
                </a:ext>
              </a:extLst>
            </a:blip>
            <a:srcRect/>
            <a:stretch/>
          </p:blipFill>
          <p:spPr>
            <a:xfrm>
              <a:off x="457200" y="501910"/>
              <a:ext cx="585080" cy="585080"/>
            </a:xfrm>
            <a:prstGeom prst="rect">
              <a:avLst/>
            </a:prstGeom>
          </p:spPr>
        </p:pic>
      </p:grpSp>
      <p:grpSp>
        <p:nvGrpSpPr>
          <p:cNvPr id="4" name="MarginSpacers" hidden="1">
            <a:extLst>
              <a:ext uri="{FF2B5EF4-FFF2-40B4-BE49-F238E27FC236}">
                <a16:creationId xmlns:a16="http://schemas.microsoft.com/office/drawing/2014/main" id="{39288C4E-5463-FE3A-C7A5-5A1FDFC41CF3}"/>
              </a:ext>
            </a:extLst>
          </p:cNvPr>
          <p:cNvGrpSpPr>
            <a:grpSpLocks/>
          </p:cNvGrpSpPr>
          <p:nvPr userDrawn="1"/>
        </p:nvGrpSpPr>
        <p:grpSpPr>
          <a:xfrm>
            <a:off x="0" y="0"/>
            <a:ext cx="10363200" cy="7277100"/>
            <a:chOff x="0" y="0"/>
            <a:chExt cx="12191992" cy="7277100"/>
          </a:xfrm>
        </p:grpSpPr>
        <p:sp>
          <p:nvSpPr>
            <p:cNvPr id="6" name="Rectangle 5">
              <a:extLst>
                <a:ext uri="{FF2B5EF4-FFF2-40B4-BE49-F238E27FC236}">
                  <a16:creationId xmlns:a16="http://schemas.microsoft.com/office/drawing/2014/main" id="{537F0EF0-E007-6782-D107-A8D09C11B17F}"/>
                </a:ext>
              </a:extLst>
            </p:cNvPr>
            <p:cNvSpPr>
              <a:spLocks/>
            </p:cNvSpPr>
            <p:nvPr/>
          </p:nvSpPr>
          <p:spPr>
            <a:xfrm>
              <a:off x="0" y="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0" name="Rectangle 9">
              <a:extLst>
                <a:ext uri="{FF2B5EF4-FFF2-40B4-BE49-F238E27FC236}">
                  <a16:creationId xmlns:a16="http://schemas.microsoft.com/office/drawing/2014/main" id="{3BBB0FCF-B968-03C4-A7F9-8F57A610FCFF}"/>
                </a:ext>
              </a:extLst>
            </p:cNvPr>
            <p:cNvSpPr>
              <a:spLocks/>
            </p:cNvSpPr>
            <p:nvPr/>
          </p:nvSpPr>
          <p:spPr>
            <a:xfrm>
              <a:off x="0" y="697230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6" name="Rectangle 45">
              <a:extLst>
                <a:ext uri="{FF2B5EF4-FFF2-40B4-BE49-F238E27FC236}">
                  <a16:creationId xmlns:a16="http://schemas.microsoft.com/office/drawing/2014/main" id="{61FDEED0-5D41-6C4B-80F3-2BD55EC4502C}"/>
                </a:ext>
              </a:extLst>
            </p:cNvPr>
            <p:cNvSpPr>
              <a:spLocks/>
            </p:cNvSpPr>
            <p:nvPr userDrawn="1"/>
          </p:nvSpPr>
          <p:spPr>
            <a:xfrm>
              <a:off x="11833404" y="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7" name="Rectangle 46">
              <a:extLst>
                <a:ext uri="{FF2B5EF4-FFF2-40B4-BE49-F238E27FC236}">
                  <a16:creationId xmlns:a16="http://schemas.microsoft.com/office/drawing/2014/main" id="{B5CDA613-2614-E78C-85DB-483DBEBD1618}"/>
                </a:ext>
              </a:extLst>
            </p:cNvPr>
            <p:cNvSpPr>
              <a:spLocks/>
            </p:cNvSpPr>
            <p:nvPr userDrawn="1"/>
          </p:nvSpPr>
          <p:spPr>
            <a:xfrm>
              <a:off x="11833404" y="697230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grpSp>
      <p:sp>
        <p:nvSpPr>
          <p:cNvPr id="22" name="Title Placeholder 21">
            <a:extLst>
              <a:ext uri="{FF2B5EF4-FFF2-40B4-BE49-F238E27FC236}">
                <a16:creationId xmlns:a16="http://schemas.microsoft.com/office/drawing/2014/main" id="{D4B3C5BD-C65A-0DC6-9D39-5C58B9ACEEFF}"/>
              </a:ext>
            </a:extLst>
          </p:cNvPr>
          <p:cNvSpPr>
            <a:spLocks noGrp="1" noRot="1" noMove="1" noResize="1" noEditPoints="1" noAdjustHandles="1" noChangeArrowheads="1" noChangeShapeType="1"/>
          </p:cNvSpPr>
          <p:nvPr>
            <p:ph type="title"/>
          </p:nvPr>
        </p:nvSpPr>
        <p:spPr>
          <a:xfrm>
            <a:off x="712470" y="414339"/>
            <a:ext cx="9391650" cy="371897"/>
          </a:xfrm>
          <a:prstGeom prst="rect">
            <a:avLst/>
          </a:prstGeom>
        </p:spPr>
        <p:txBody>
          <a:bodyPr vert="horz" wrap="square" lIns="91440" tIns="45720" rIns="91440" bIns="45720" rtlCol="0" anchor="ctr">
            <a:noAutofit/>
          </a:bodyPr>
          <a:lstStyle/>
          <a:p>
            <a:r>
              <a:rPr lang="en-US"/>
              <a:t>Click to edit Master title style</a:t>
            </a:r>
          </a:p>
        </p:txBody>
      </p:sp>
      <p:grpSp>
        <p:nvGrpSpPr>
          <p:cNvPr id="17" name="CUI_Labels">
            <a:extLst>
              <a:ext uri="{FF2B5EF4-FFF2-40B4-BE49-F238E27FC236}">
                <a16:creationId xmlns:a16="http://schemas.microsoft.com/office/drawing/2014/main" id="{D9A35BBC-1824-5F32-33F6-4D10FE8E237D}"/>
              </a:ext>
            </a:extLst>
          </p:cNvPr>
          <p:cNvGrpSpPr/>
          <p:nvPr userDrawn="1"/>
        </p:nvGrpSpPr>
        <p:grpSpPr>
          <a:xfrm>
            <a:off x="4501975" y="163034"/>
            <a:ext cx="1359250" cy="7335046"/>
            <a:chOff x="5308832" y="163034"/>
            <a:chExt cx="1359250" cy="7335046"/>
          </a:xfrm>
          <a:effectLst/>
        </p:grpSpPr>
        <p:sp>
          <p:nvSpPr>
            <p:cNvPr id="18" name="Rectangle 17">
              <a:extLst>
                <a:ext uri="{FF2B5EF4-FFF2-40B4-BE49-F238E27FC236}">
                  <a16:creationId xmlns:a16="http://schemas.microsoft.com/office/drawing/2014/main" id="{1D394C54-FA97-EC6F-1F98-E6EE5A6B1369}"/>
                </a:ext>
              </a:extLst>
            </p:cNvPr>
            <p:cNvSpPr>
              <a:spLocks noChangeAspect="1"/>
            </p:cNvSpPr>
            <p:nvPr userDrawn="1"/>
          </p:nvSpPr>
          <p:spPr>
            <a:xfrm>
              <a:off x="5308832" y="163034"/>
              <a:ext cx="1359250" cy="155448"/>
            </a:xfrm>
            <a:prstGeom prst="rect">
              <a:avLst/>
            </a:prstGeom>
            <a:solidFill>
              <a:schemeClr val="bg1"/>
            </a:solidFill>
            <a:ln w="0">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00662E"/>
                  </a:solidFill>
                  <a:effectLst/>
                  <a:uLnTx/>
                  <a:uFillTx/>
                  <a:latin typeface="+mn-lt"/>
                  <a:ea typeface="+mn-ea"/>
                  <a:cs typeface="Times New Roman" panose="02020603050405020304" pitchFamily="18" charset="0"/>
                </a:rPr>
                <a:t>UNCLASSIFIED</a:t>
              </a:r>
            </a:p>
          </p:txBody>
        </p:sp>
        <p:sp>
          <p:nvSpPr>
            <p:cNvPr id="19" name="Rectangle 18">
              <a:extLst>
                <a:ext uri="{FF2B5EF4-FFF2-40B4-BE49-F238E27FC236}">
                  <a16:creationId xmlns:a16="http://schemas.microsoft.com/office/drawing/2014/main" id="{183B7004-83D2-7049-FA3E-0E6284B71C3A}"/>
                </a:ext>
              </a:extLst>
            </p:cNvPr>
            <p:cNvSpPr>
              <a:spLocks noChangeAspect="1"/>
            </p:cNvSpPr>
            <p:nvPr userDrawn="1"/>
          </p:nvSpPr>
          <p:spPr>
            <a:xfrm>
              <a:off x="5308832" y="7342632"/>
              <a:ext cx="1359250" cy="155448"/>
            </a:xfrm>
            <a:prstGeom prst="rect">
              <a:avLst/>
            </a:prstGeom>
            <a:solidFill>
              <a:schemeClr val="bg1"/>
            </a:solidFill>
            <a:ln w="0">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00662E"/>
                  </a:solidFill>
                  <a:effectLst/>
                  <a:uLnTx/>
                  <a:uFillTx/>
                  <a:latin typeface="+mn-lt"/>
                  <a:ea typeface="+mn-ea"/>
                  <a:cs typeface="Times New Roman" panose="02020603050405020304" pitchFamily="18" charset="0"/>
                </a:rPr>
                <a:t>UNCLASSIFIED</a:t>
              </a:r>
            </a:p>
          </p:txBody>
        </p:sp>
      </p:grpSp>
      <p:sp>
        <p:nvSpPr>
          <p:cNvPr id="2" name="Slide Number Placeholder 5">
            <a:extLst>
              <a:ext uri="{FF2B5EF4-FFF2-40B4-BE49-F238E27FC236}">
                <a16:creationId xmlns:a16="http://schemas.microsoft.com/office/drawing/2014/main" id="{482062A0-5A41-1B35-5B86-18B83F898C9B}"/>
              </a:ext>
            </a:extLst>
          </p:cNvPr>
          <p:cNvSpPr/>
          <p:nvPr userDrawn="1"/>
        </p:nvSpPr>
        <p:spPr>
          <a:xfrm>
            <a:off x="9953252" y="7346912"/>
            <a:ext cx="388620" cy="414338"/>
          </a:xfrm>
          <a:prstGeom prst="rect">
            <a:avLst/>
          </a:prstGeom>
        </p:spPr>
        <p:txBody>
          <a:bodyPr vert="horz" lIns="77724" tIns="38862" rIns="77724" bIns="38862"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AFD517-F320-4289-8E0F-CDC515A77198}" type="slidenum">
              <a:rPr lang="en-US" sz="1200" smtClean="0"/>
              <a:t>‹#›</a:t>
            </a:fld>
            <a:endParaRPr lang="en-US" sz="1020"/>
          </a:p>
        </p:txBody>
      </p:sp>
    </p:spTree>
    <p:extLst>
      <p:ext uri="{BB962C8B-B14F-4D97-AF65-F5344CB8AC3E}">
        <p14:creationId xmlns:p14="http://schemas.microsoft.com/office/powerpoint/2010/main" val="4189005626"/>
      </p:ext>
    </p:extLst>
  </p:cSld>
  <p:clrMap bg1="lt1" tx1="dk1" bg2="lt2" tx2="dk2" accent1="accent1" accent2="accent2" accent3="accent3" accent4="accent4" accent5="accent5" accent6="accent6" hlink="hlink" folHlink="folHlink"/>
  <p:sldLayoutIdLst>
    <p:sldLayoutId id="2147483735" r:id="rId1"/>
    <p:sldLayoutId id="2147483750" r:id="rId2"/>
    <p:sldLayoutId id="2147483776" r:id="rId3"/>
    <p:sldLayoutId id="2147483739" r:id="rId4"/>
    <p:sldLayoutId id="2147483743" r:id="rId5"/>
    <p:sldLayoutId id="2147483746" r:id="rId6"/>
    <p:sldLayoutId id="2147483758" r:id="rId7"/>
    <p:sldLayoutId id="2147483768" r:id="rId8"/>
  </p:sldLayoutIdLst>
  <p:hf hdr="0" ftr="0" dt="0"/>
  <p:txStyles>
    <p:titleStyle>
      <a:lvl1pPr marL="0" algn="r" defTabSz="855005" rtl="0" eaLnBrk="1" latinLnBrk="0" hangingPunct="1">
        <a:lnSpc>
          <a:spcPct val="100000"/>
        </a:lnSpc>
        <a:spcBef>
          <a:spcPct val="0"/>
        </a:spcBef>
        <a:buNone/>
        <a:defRPr lang="en-US" sz="2400" b="1" kern="1200" dirty="0">
          <a:solidFill>
            <a:srgbClr val="C9AD62"/>
          </a:solidFill>
          <a:latin typeface="Raleway Black" pitchFamily="2" charset="0"/>
          <a:ea typeface="+mj-ea"/>
          <a:cs typeface="+mj-cs"/>
        </a:defRPr>
      </a:lvl1pPr>
    </p:titleStyle>
    <p:bodyStyle>
      <a:lvl1pPr marL="0" indent="0" algn="l" defTabSz="855005" rtl="0" eaLnBrk="1" latinLnBrk="0" hangingPunct="1">
        <a:lnSpc>
          <a:spcPct val="90000"/>
        </a:lnSpc>
        <a:spcBef>
          <a:spcPts val="0"/>
        </a:spcBef>
        <a:spcAft>
          <a:spcPts val="510"/>
        </a:spcAft>
        <a:buFont typeface="Arial" panose="020B0604020202020204" pitchFamily="34" charset="0"/>
        <a:buNone/>
        <a:defRPr sz="1400" kern="1200">
          <a:solidFill>
            <a:schemeClr val="tx1"/>
          </a:solidFill>
          <a:latin typeface="+mn-lt"/>
          <a:ea typeface="+mn-ea"/>
          <a:cs typeface="+mn-cs"/>
        </a:defRPr>
      </a:lvl1pPr>
      <a:lvl2pPr marL="148431" indent="-148431" algn="l" defTabSz="855005"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2pPr>
      <a:lvl3pPr marL="288766" indent="-140335" algn="l" defTabSz="855005" rtl="0" eaLnBrk="1" latinLnBrk="0" hangingPunct="1">
        <a:lnSpc>
          <a:spcPct val="90000"/>
        </a:lnSpc>
        <a:spcBef>
          <a:spcPts val="0"/>
        </a:spcBef>
        <a:spcAft>
          <a:spcPts val="0"/>
        </a:spcAft>
        <a:buFont typeface="Courier New" panose="02070309020205020404" pitchFamily="49" charset="0"/>
        <a:buChar char="o"/>
        <a:tabLst>
          <a:tab pos="288766" algn="l"/>
        </a:tabLst>
        <a:defRPr sz="1400" kern="1200">
          <a:solidFill>
            <a:schemeClr val="tx1"/>
          </a:solidFill>
          <a:latin typeface="+mn-lt"/>
          <a:ea typeface="+mn-ea"/>
          <a:cs typeface="+mn-cs"/>
        </a:defRPr>
      </a:lvl3pPr>
      <a:lvl4pPr marL="437198" indent="-148431" algn="l" defTabSz="855005" rtl="0" eaLnBrk="1" latinLnBrk="0" hangingPunct="1">
        <a:lnSpc>
          <a:spcPct val="90000"/>
        </a:lnSpc>
        <a:spcBef>
          <a:spcPts val="0"/>
        </a:spcBef>
        <a:spcAft>
          <a:spcPts val="0"/>
        </a:spcAft>
        <a:buFont typeface="Wingdings" panose="05000000000000000000" pitchFamily="2" charset="2"/>
        <a:buChar char="§"/>
        <a:defRPr sz="1400" kern="1200">
          <a:solidFill>
            <a:schemeClr val="tx1"/>
          </a:solidFill>
          <a:latin typeface="+mn-lt"/>
          <a:ea typeface="+mn-ea"/>
          <a:cs typeface="+mn-cs"/>
        </a:defRPr>
      </a:lvl4pPr>
      <a:lvl5pPr marL="582930" indent="-145733" algn="l" defTabSz="855005"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5pPr>
      <a:lvl6pPr marL="2137513" indent="0" algn="l" defTabSz="855005" rtl="0" eaLnBrk="1" latinLnBrk="0" hangingPunct="1">
        <a:lnSpc>
          <a:spcPct val="90000"/>
        </a:lnSpc>
        <a:spcBef>
          <a:spcPts val="468"/>
        </a:spcBef>
        <a:buFont typeface="Arial" panose="020B0604020202020204" pitchFamily="34" charset="0"/>
        <a:buNone/>
        <a:defRPr sz="1683" kern="1200">
          <a:solidFill>
            <a:schemeClr val="tx1"/>
          </a:solidFill>
          <a:latin typeface="+mn-lt"/>
          <a:ea typeface="+mn-ea"/>
          <a:cs typeface="+mn-cs"/>
        </a:defRPr>
      </a:lvl6pPr>
      <a:lvl7pPr marL="2778766"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7pPr>
      <a:lvl8pPr marL="3206269"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8pPr>
      <a:lvl9pPr marL="3633770"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9pPr>
    </p:bodyStyle>
    <p:otherStyle>
      <a:defPPr>
        <a:defRPr lang="en-US"/>
      </a:defPPr>
      <a:lvl1pPr marL="0" algn="l" defTabSz="855005" rtl="0" eaLnBrk="1" latinLnBrk="0" hangingPunct="1">
        <a:defRPr sz="1683" kern="1200">
          <a:solidFill>
            <a:schemeClr val="tx1"/>
          </a:solidFill>
          <a:latin typeface="+mn-lt"/>
          <a:ea typeface="+mn-ea"/>
          <a:cs typeface="+mn-cs"/>
        </a:defRPr>
      </a:lvl1pPr>
      <a:lvl2pPr marL="427502" algn="l" defTabSz="855005" rtl="0" eaLnBrk="1" latinLnBrk="0" hangingPunct="1">
        <a:defRPr sz="1683" kern="1200">
          <a:solidFill>
            <a:schemeClr val="tx1"/>
          </a:solidFill>
          <a:latin typeface="+mn-lt"/>
          <a:ea typeface="+mn-ea"/>
          <a:cs typeface="+mn-cs"/>
        </a:defRPr>
      </a:lvl2pPr>
      <a:lvl3pPr marL="855005" algn="l" defTabSz="855005" rtl="0" eaLnBrk="1" latinLnBrk="0" hangingPunct="1">
        <a:defRPr sz="1683" kern="1200">
          <a:solidFill>
            <a:schemeClr val="tx1"/>
          </a:solidFill>
          <a:latin typeface="+mn-lt"/>
          <a:ea typeface="+mn-ea"/>
          <a:cs typeface="+mn-cs"/>
        </a:defRPr>
      </a:lvl3pPr>
      <a:lvl4pPr marL="1282508" algn="l" defTabSz="855005" rtl="0" eaLnBrk="1" latinLnBrk="0" hangingPunct="1">
        <a:defRPr sz="1683" kern="1200">
          <a:solidFill>
            <a:schemeClr val="tx1"/>
          </a:solidFill>
          <a:latin typeface="+mn-lt"/>
          <a:ea typeface="+mn-ea"/>
          <a:cs typeface="+mn-cs"/>
        </a:defRPr>
      </a:lvl4pPr>
      <a:lvl5pPr marL="1710010" algn="l" defTabSz="855005" rtl="0" eaLnBrk="1" latinLnBrk="0" hangingPunct="1">
        <a:defRPr sz="1683" kern="1200">
          <a:solidFill>
            <a:schemeClr val="tx1"/>
          </a:solidFill>
          <a:latin typeface="+mn-lt"/>
          <a:ea typeface="+mn-ea"/>
          <a:cs typeface="+mn-cs"/>
        </a:defRPr>
      </a:lvl5pPr>
      <a:lvl6pPr marL="2137512" algn="l" defTabSz="855005" rtl="0" eaLnBrk="1" latinLnBrk="0" hangingPunct="1">
        <a:defRPr sz="1683" kern="1200">
          <a:solidFill>
            <a:schemeClr val="tx1"/>
          </a:solidFill>
          <a:latin typeface="+mn-lt"/>
          <a:ea typeface="+mn-ea"/>
          <a:cs typeface="+mn-cs"/>
        </a:defRPr>
      </a:lvl6pPr>
      <a:lvl7pPr marL="2565015" algn="l" defTabSz="855005" rtl="0" eaLnBrk="1" latinLnBrk="0" hangingPunct="1">
        <a:defRPr sz="1683" kern="1200">
          <a:solidFill>
            <a:schemeClr val="tx1"/>
          </a:solidFill>
          <a:latin typeface="+mn-lt"/>
          <a:ea typeface="+mn-ea"/>
          <a:cs typeface="+mn-cs"/>
        </a:defRPr>
      </a:lvl7pPr>
      <a:lvl8pPr marL="2992517" algn="l" defTabSz="855005" rtl="0" eaLnBrk="1" latinLnBrk="0" hangingPunct="1">
        <a:defRPr sz="1683" kern="1200">
          <a:solidFill>
            <a:schemeClr val="tx1"/>
          </a:solidFill>
          <a:latin typeface="+mn-lt"/>
          <a:ea typeface="+mn-ea"/>
          <a:cs typeface="+mn-cs"/>
        </a:defRPr>
      </a:lvl8pPr>
      <a:lvl9pPr marL="3420020" algn="l" defTabSz="855005" rtl="0" eaLnBrk="1" latinLnBrk="0" hangingPunct="1">
        <a:defRPr sz="168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userDrawn="1">
          <p15:clr>
            <a:srgbClr val="F26B43"/>
          </p15:clr>
        </p15:guide>
        <p15:guide id="3" pos="192">
          <p15:clr>
            <a:srgbClr val="F26B43"/>
          </p15:clr>
        </p15:guide>
        <p15:guide id="4" pos="6336" userDrawn="1">
          <p15:clr>
            <a:srgbClr val="F26B43"/>
          </p15:clr>
        </p15:guide>
        <p15:guide id="5" orient="horz" pos="192">
          <p15:clr>
            <a:srgbClr val="F26B43"/>
          </p15:clr>
        </p15:guide>
        <p15:guide id="6" orient="horz" pos="439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0972657-D021-2E90-B692-BCB6ED563FBA}"/>
              </a:ext>
            </a:extLst>
          </p:cNvPr>
          <p:cNvPicPr>
            <a:picLocks noGrp="1" noRot="1" noChangeAspect="1" noMove="1" noResize="1" noEditPoints="1" noAdjustHandles="1" noChangeArrowheads="1" noChangeShapeType="1" noCrop="1"/>
          </p:cNvPicPr>
          <p:nvPr userDrawn="1"/>
        </p:nvPicPr>
        <p:blipFill rotWithShape="1">
          <a:blip r:embed="rId4" cstate="screen">
            <a:duotone>
              <a:schemeClr val="accent5">
                <a:shade val="45000"/>
                <a:satMod val="135000"/>
              </a:schemeClr>
              <a:prstClr val="white"/>
            </a:duotone>
            <a:alphaModFix amt="35000"/>
            <a:extLst>
              <a:ext uri="{BEBA8EAE-BF5A-486C-A8C5-ECC9F3942E4B}">
                <a14:imgProps xmlns:a14="http://schemas.microsoft.com/office/drawing/2010/main">
                  <a14:imgLayer r:embed="rId5">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l="179" t="-934" r="-1" b="3633"/>
          <a:stretch/>
        </p:blipFill>
        <p:spPr>
          <a:xfrm>
            <a:off x="0" y="314935"/>
            <a:ext cx="10363200" cy="7203272"/>
          </a:xfrm>
          <a:prstGeom prst="rect">
            <a:avLst/>
          </a:prstGeom>
        </p:spPr>
      </p:pic>
      <p:sp>
        <p:nvSpPr>
          <p:cNvPr id="7" name="Rectangle 6">
            <a:extLst>
              <a:ext uri="{FF2B5EF4-FFF2-40B4-BE49-F238E27FC236}">
                <a16:creationId xmlns:a16="http://schemas.microsoft.com/office/drawing/2014/main" id="{83C8653E-B861-B050-CB75-62B864663EF3}"/>
              </a:ext>
            </a:extLst>
          </p:cNvPr>
          <p:cNvSpPr>
            <a:spLocks noGrp="1" noRot="1" noMove="1" noResize="1" noEditPoints="1" noAdjustHandles="1" noChangeArrowheads="1" noChangeShapeType="1"/>
          </p:cNvSpPr>
          <p:nvPr userDrawn="1"/>
        </p:nvSpPr>
        <p:spPr>
          <a:xfrm>
            <a:off x="-10915" y="7323570"/>
            <a:ext cx="10385032"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18" name="Rectangle 17">
            <a:extLst>
              <a:ext uri="{FF2B5EF4-FFF2-40B4-BE49-F238E27FC236}">
                <a16:creationId xmlns:a16="http://schemas.microsoft.com/office/drawing/2014/main" id="{D251E0B1-25FD-E9FD-982A-C7499597BC42}"/>
              </a:ext>
            </a:extLst>
          </p:cNvPr>
          <p:cNvSpPr>
            <a:spLocks noGrp="1" noRot="1" noMove="1" noResize="1" noEditPoints="1" noAdjustHandles="1" noChangeArrowheads="1" noChangeShapeType="1"/>
          </p:cNvSpPr>
          <p:nvPr userDrawn="1"/>
        </p:nvSpPr>
        <p:spPr>
          <a:xfrm>
            <a:off x="-10915" y="-30480"/>
            <a:ext cx="10385031" cy="470927"/>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12" name="TextBox 11">
            <a:extLst>
              <a:ext uri="{FF2B5EF4-FFF2-40B4-BE49-F238E27FC236}">
                <a16:creationId xmlns:a16="http://schemas.microsoft.com/office/drawing/2014/main" id="{2F737A15-CCF7-A460-8673-A43A821723D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3" name="TextBox 12">
            <a:extLst>
              <a:ext uri="{FF2B5EF4-FFF2-40B4-BE49-F238E27FC236}">
                <a16:creationId xmlns:a16="http://schemas.microsoft.com/office/drawing/2014/main" id="{8BA78E70-409E-BFAF-7A4A-B516FBB801BE}"/>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4" name="Star: 5 Points 13">
            <a:extLst>
              <a:ext uri="{FF2B5EF4-FFF2-40B4-BE49-F238E27FC236}">
                <a16:creationId xmlns:a16="http://schemas.microsoft.com/office/drawing/2014/main" id="{61C61F89-00E2-3229-1C56-9A12D1542310}"/>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D2E1A33B-2F09-4F3C-B63A-0F1ED8E7129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85DB4E38-A733-D47C-76B9-6ACBAB05BFD2}"/>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11614520"/>
      </p:ext>
    </p:extLst>
  </p:cSld>
  <p:clrMap bg1="lt1" tx1="dk1" bg2="lt2" tx2="dk2" accent1="accent1" accent2="accent2" accent3="accent3" accent4="accent4" accent5="accent5" accent6="accent6" hlink="hlink" folHlink="folHlink"/>
  <p:sldLayoutIdLst>
    <p:sldLayoutId id="2147483766" r:id="rId1"/>
    <p:sldLayoutId id="2147483767" r:id="rId2"/>
  </p:sldLayoutIdLst>
  <p:hf hdr="0" ftr="0" dt="0"/>
  <p:txStyles>
    <p:titleStyle>
      <a:lvl1pPr algn="ctr" defTabSz="1036317" rtl="0" eaLnBrk="1" latinLnBrk="0" hangingPunct="1">
        <a:lnSpc>
          <a:spcPct val="100000"/>
        </a:lnSpc>
        <a:spcBef>
          <a:spcPct val="0"/>
        </a:spcBef>
        <a:buNone/>
        <a:defRPr sz="2720" b="1" kern="1200">
          <a:solidFill>
            <a:schemeClr val="accent5">
              <a:lumMod val="50000"/>
            </a:schemeClr>
          </a:solidFill>
          <a:latin typeface="+mj-lt"/>
          <a:ea typeface="+mj-ea"/>
          <a:cs typeface="+mj-cs"/>
        </a:defRPr>
      </a:lvl1pPr>
    </p:titleStyle>
    <p:bodyStyle>
      <a:lvl1pPr marL="259079" indent="-259079" algn="l" defTabSz="1036317" rtl="0" eaLnBrk="1" latinLnBrk="0" hangingPunct="1">
        <a:lnSpc>
          <a:spcPct val="90000"/>
        </a:lnSpc>
        <a:spcBef>
          <a:spcPts val="1360"/>
        </a:spcBef>
        <a:spcAft>
          <a:spcPts val="0"/>
        </a:spcAft>
        <a:buFont typeface="Arial" panose="020B0604020202020204" pitchFamily="34" charset="0"/>
        <a:buChar char="•"/>
        <a:defRPr sz="2720" kern="1200">
          <a:solidFill>
            <a:schemeClr val="tx1"/>
          </a:solidFill>
          <a:latin typeface="+mn-lt"/>
          <a:ea typeface="+mn-ea"/>
          <a:cs typeface="+mn-cs"/>
        </a:defRPr>
      </a:lvl1pPr>
      <a:lvl2pPr marL="777238" indent="-259079" algn="l" defTabSz="1036317" rtl="0" eaLnBrk="1" latinLnBrk="0" hangingPunct="1">
        <a:lnSpc>
          <a:spcPct val="90000"/>
        </a:lnSpc>
        <a:spcBef>
          <a:spcPts val="680"/>
        </a:spcBef>
        <a:spcAft>
          <a:spcPts val="0"/>
        </a:spcAft>
        <a:buFont typeface="Arial" panose="020B0604020202020204" pitchFamily="34" charset="0"/>
        <a:buChar char="–"/>
        <a:defRPr sz="2720" kern="1200">
          <a:solidFill>
            <a:schemeClr val="tx1"/>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Arial" panose="020B0604020202020204" pitchFamily="34" charset="0"/>
        <a:buChar char="•"/>
        <a:defRPr sz="2267" kern="1200">
          <a:solidFill>
            <a:schemeClr val="tx1"/>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267" kern="1200">
          <a:solidFill>
            <a:schemeClr val="tx1"/>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chemeClr val="tx1"/>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2FFFB0A-55C7-43C3-AF09-500788064470}"/>
              </a:ext>
              <a:ext uri="{C183D7F6-B498-43B3-948B-1728B52AA6E4}">
                <adec:decorative xmlns:adec="http://schemas.microsoft.com/office/drawing/2017/decorative" val="0"/>
              </a:ext>
            </a:extLst>
          </p:cNvPr>
          <p:cNvGrpSpPr/>
          <p:nvPr userDrawn="1"/>
        </p:nvGrpSpPr>
        <p:grpSpPr>
          <a:xfrm>
            <a:off x="0" y="7333488"/>
            <a:ext cx="10372027" cy="470925"/>
            <a:chOff x="0" y="7333488"/>
            <a:chExt cx="10372027" cy="470925"/>
          </a:xfrm>
        </p:grpSpPr>
        <p:sp>
          <p:nvSpPr>
            <p:cNvPr id="9" name="Rectangle 8">
              <a:extLst>
                <a:ext uri="{FF2B5EF4-FFF2-40B4-BE49-F238E27FC236}">
                  <a16:creationId xmlns:a16="http://schemas.microsoft.com/office/drawing/2014/main" id="{BFD5BDBA-B4DA-5F31-6D94-4E78D9CDB1DF}"/>
                </a:ext>
              </a:extLst>
            </p:cNvPr>
            <p:cNvSpPr/>
            <p:nvPr userDrawn="1"/>
          </p:nvSpPr>
          <p:spPr>
            <a:xfrm>
              <a:off x="0" y="7333488"/>
              <a:ext cx="10372027"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11" name="TextBox 10">
              <a:extLst>
                <a:ext uri="{FF2B5EF4-FFF2-40B4-BE49-F238E27FC236}">
                  <a16:creationId xmlns:a16="http://schemas.microsoft.com/office/drawing/2014/main" id="{17A9C611-B54E-668E-4FBA-D9D10C17D1B5}"/>
                </a:ext>
              </a:extLst>
            </p:cNvPr>
            <p:cNvSpPr txBox="1"/>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2" name="TextBox 11">
              <a:extLst>
                <a:ext uri="{FF2B5EF4-FFF2-40B4-BE49-F238E27FC236}">
                  <a16:creationId xmlns:a16="http://schemas.microsoft.com/office/drawing/2014/main" id="{F4ECB693-137B-DE6C-8883-4CE0BDB8E55C}"/>
                </a:ext>
              </a:extLst>
            </p:cNvPr>
            <p:cNvSpPr txBox="1"/>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3" name="Star: 5 Points 12">
              <a:extLst>
                <a:ext uri="{FF2B5EF4-FFF2-40B4-BE49-F238E27FC236}">
                  <a16:creationId xmlns:a16="http://schemas.microsoft.com/office/drawing/2014/main" id="{8DD05B7F-72BD-008D-D605-837E58157496}"/>
                </a:ext>
              </a:extLst>
            </p:cNvPr>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Star: 5 Points 13">
              <a:extLst>
                <a:ext uri="{FF2B5EF4-FFF2-40B4-BE49-F238E27FC236}">
                  <a16:creationId xmlns:a16="http://schemas.microsoft.com/office/drawing/2014/main" id="{01EDF40D-A30A-6F7A-B3AC-F5CF68EA03A2}"/>
                </a:ext>
              </a:extLst>
            </p:cNvPr>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42149EB0-9285-D25A-9DA2-401EE1D06721}"/>
                </a:ext>
              </a:extLst>
            </p:cNvPr>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Text Placeholder 22">
            <a:extLst>
              <a:ext uri="{FF2B5EF4-FFF2-40B4-BE49-F238E27FC236}">
                <a16:creationId xmlns:a16="http://schemas.microsoft.com/office/drawing/2014/main" id="{262575F2-A654-EAD1-765C-1C08829C2685}"/>
              </a:ext>
            </a:extLst>
          </p:cNvPr>
          <p:cNvSpPr>
            <a:spLocks noGrp="1"/>
          </p:cNvSpPr>
          <p:nvPr>
            <p:ph type="body" idx="1"/>
          </p:nvPr>
        </p:nvSpPr>
        <p:spPr>
          <a:xfrm>
            <a:off x="304799" y="2053251"/>
            <a:ext cx="9746157" cy="1415772"/>
          </a:xfrm>
          <a:prstGeom prst="rect">
            <a:avLst/>
          </a:prstGeom>
        </p:spPr>
        <p:txBody>
          <a:bodyPr vert="horz" wrap="square" lIns="182880" tIns="182880" rIns="182880" bIns="18288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2" name="Rectangle 27">
            <a:extLst>
              <a:ext uri="{FF2B5EF4-FFF2-40B4-BE49-F238E27FC236}">
                <a16:creationId xmlns:a16="http://schemas.microsoft.com/office/drawing/2014/main" id="{D6B5EE2D-D761-CA5D-55FE-D9D9A4FB61F7}"/>
              </a:ext>
            </a:extLst>
          </p:cNvPr>
          <p:cNvSpPr/>
          <p:nvPr userDrawn="1"/>
        </p:nvSpPr>
        <p:spPr>
          <a:xfrm flipH="1">
            <a:off x="0" y="537076"/>
            <a:ext cx="103632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33" name="Rectangle 27">
            <a:extLst>
              <a:ext uri="{FF2B5EF4-FFF2-40B4-BE49-F238E27FC236}">
                <a16:creationId xmlns:a16="http://schemas.microsoft.com/office/drawing/2014/main" id="{03CEECC2-35F0-20C7-53FE-E8C9F16FB070}"/>
              </a:ext>
            </a:extLst>
          </p:cNvPr>
          <p:cNvSpPr/>
          <p:nvPr userDrawn="1"/>
        </p:nvSpPr>
        <p:spPr>
          <a:xfrm flipH="1">
            <a:off x="-8827" y="-12577"/>
            <a:ext cx="1037147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35" name="Group 34">
            <a:extLst>
              <a:ext uri="{FF2B5EF4-FFF2-40B4-BE49-F238E27FC236}">
                <a16:creationId xmlns:a16="http://schemas.microsoft.com/office/drawing/2014/main" id="{A1927297-E52F-A9ED-F62A-983A2F1A3560}"/>
              </a:ext>
            </a:extLst>
          </p:cNvPr>
          <p:cNvGrpSpPr/>
          <p:nvPr userDrawn="1"/>
        </p:nvGrpSpPr>
        <p:grpSpPr>
          <a:xfrm>
            <a:off x="518160" y="487655"/>
            <a:ext cx="1772792" cy="859561"/>
            <a:chOff x="457200" y="464703"/>
            <a:chExt cx="1360164" cy="659493"/>
          </a:xfrm>
          <a:effectLst>
            <a:outerShdw blurRad="50800" dist="38100" dir="5400000" algn="t" rotWithShape="0">
              <a:prstClr val="black">
                <a:alpha val="40000"/>
              </a:prstClr>
            </a:outerShdw>
          </a:effectLst>
        </p:grpSpPr>
        <p:pic>
          <p:nvPicPr>
            <p:cNvPr id="36" name="Picture 35">
              <a:extLst>
                <a:ext uri="{FF2B5EF4-FFF2-40B4-BE49-F238E27FC236}">
                  <a16:creationId xmlns:a16="http://schemas.microsoft.com/office/drawing/2014/main" id="{26AC6F5E-4979-DB1E-3E72-3B3E76DA904C}"/>
                </a:ext>
              </a:extLst>
            </p:cNvPr>
            <p:cNvPicPr/>
            <p:nvPr userDrawn="1"/>
          </p:nvPicPr>
          <p:blipFill>
            <a:blip r:embed="rId10" cstate="screen">
              <a:extLst>
                <a:ext uri="{28A0092B-C50C-407E-A947-70E740481C1C}">
                  <a14:useLocalDpi xmlns:a14="http://schemas.microsoft.com/office/drawing/2010/main" val="0"/>
                </a:ext>
              </a:extLst>
            </a:blip>
            <a:srcRect/>
            <a:stretch/>
          </p:blipFill>
          <p:spPr>
            <a:xfrm>
              <a:off x="1279832" y="464703"/>
              <a:ext cx="537532" cy="659493"/>
            </a:xfrm>
            <a:prstGeom prst="rect">
              <a:avLst/>
            </a:prstGeom>
          </p:spPr>
        </p:pic>
        <p:pic>
          <p:nvPicPr>
            <p:cNvPr id="37" name="Picture 36">
              <a:extLst>
                <a:ext uri="{FF2B5EF4-FFF2-40B4-BE49-F238E27FC236}">
                  <a16:creationId xmlns:a16="http://schemas.microsoft.com/office/drawing/2014/main" id="{26239617-619F-AB3B-76F0-3C52C5B8E872}"/>
                </a:ext>
              </a:extLst>
            </p:cNvPr>
            <p:cNvPicPr/>
            <p:nvPr userDrawn="1"/>
          </p:nvPicPr>
          <p:blipFill>
            <a:blip r:embed="rId11" cstate="screen">
              <a:extLst>
                <a:ext uri="{28A0092B-C50C-407E-A947-70E740481C1C}">
                  <a14:useLocalDpi xmlns:a14="http://schemas.microsoft.com/office/drawing/2010/main" val="0"/>
                </a:ext>
              </a:extLst>
            </a:blip>
            <a:srcRect/>
            <a:stretch/>
          </p:blipFill>
          <p:spPr>
            <a:xfrm>
              <a:off x="457200" y="501910"/>
              <a:ext cx="585080" cy="585080"/>
            </a:xfrm>
            <a:prstGeom prst="rect">
              <a:avLst/>
            </a:prstGeom>
          </p:spPr>
        </p:pic>
      </p:grpSp>
      <p:grpSp>
        <p:nvGrpSpPr>
          <p:cNvPr id="4" name="MarginSpacers" hidden="1">
            <a:extLst>
              <a:ext uri="{FF2B5EF4-FFF2-40B4-BE49-F238E27FC236}">
                <a16:creationId xmlns:a16="http://schemas.microsoft.com/office/drawing/2014/main" id="{39288C4E-5463-FE3A-C7A5-5A1FDFC41CF3}"/>
              </a:ext>
            </a:extLst>
          </p:cNvPr>
          <p:cNvGrpSpPr>
            <a:grpSpLocks/>
          </p:cNvGrpSpPr>
          <p:nvPr userDrawn="1"/>
        </p:nvGrpSpPr>
        <p:grpSpPr>
          <a:xfrm>
            <a:off x="0" y="0"/>
            <a:ext cx="10363200" cy="7277100"/>
            <a:chOff x="0" y="0"/>
            <a:chExt cx="12191992" cy="7277100"/>
          </a:xfrm>
        </p:grpSpPr>
        <p:sp>
          <p:nvSpPr>
            <p:cNvPr id="6" name="Rectangle 5">
              <a:extLst>
                <a:ext uri="{FF2B5EF4-FFF2-40B4-BE49-F238E27FC236}">
                  <a16:creationId xmlns:a16="http://schemas.microsoft.com/office/drawing/2014/main" id="{537F0EF0-E007-6782-D107-A8D09C11B17F}"/>
                </a:ext>
              </a:extLst>
            </p:cNvPr>
            <p:cNvSpPr>
              <a:spLocks/>
            </p:cNvSpPr>
            <p:nvPr/>
          </p:nvSpPr>
          <p:spPr>
            <a:xfrm>
              <a:off x="0" y="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0" name="Rectangle 9">
              <a:extLst>
                <a:ext uri="{FF2B5EF4-FFF2-40B4-BE49-F238E27FC236}">
                  <a16:creationId xmlns:a16="http://schemas.microsoft.com/office/drawing/2014/main" id="{3BBB0FCF-B968-03C4-A7F9-8F57A610FCFF}"/>
                </a:ext>
              </a:extLst>
            </p:cNvPr>
            <p:cNvSpPr>
              <a:spLocks/>
            </p:cNvSpPr>
            <p:nvPr/>
          </p:nvSpPr>
          <p:spPr>
            <a:xfrm>
              <a:off x="0" y="697230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6" name="Rectangle 45">
              <a:extLst>
                <a:ext uri="{FF2B5EF4-FFF2-40B4-BE49-F238E27FC236}">
                  <a16:creationId xmlns:a16="http://schemas.microsoft.com/office/drawing/2014/main" id="{61FDEED0-5D41-6C4B-80F3-2BD55EC4502C}"/>
                </a:ext>
              </a:extLst>
            </p:cNvPr>
            <p:cNvSpPr>
              <a:spLocks/>
            </p:cNvSpPr>
            <p:nvPr userDrawn="1"/>
          </p:nvSpPr>
          <p:spPr>
            <a:xfrm>
              <a:off x="11833404" y="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7" name="Rectangle 46">
              <a:extLst>
                <a:ext uri="{FF2B5EF4-FFF2-40B4-BE49-F238E27FC236}">
                  <a16:creationId xmlns:a16="http://schemas.microsoft.com/office/drawing/2014/main" id="{B5CDA613-2614-E78C-85DB-483DBEBD1618}"/>
                </a:ext>
              </a:extLst>
            </p:cNvPr>
            <p:cNvSpPr>
              <a:spLocks/>
            </p:cNvSpPr>
            <p:nvPr userDrawn="1"/>
          </p:nvSpPr>
          <p:spPr>
            <a:xfrm>
              <a:off x="11833404" y="697230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grpSp>
      <p:sp>
        <p:nvSpPr>
          <p:cNvPr id="22" name="Title Placeholder 21">
            <a:extLst>
              <a:ext uri="{FF2B5EF4-FFF2-40B4-BE49-F238E27FC236}">
                <a16:creationId xmlns:a16="http://schemas.microsoft.com/office/drawing/2014/main" id="{D4B3C5BD-C65A-0DC6-9D39-5C58B9ACEEFF}"/>
              </a:ext>
            </a:extLst>
          </p:cNvPr>
          <p:cNvSpPr>
            <a:spLocks noGrp="1" noRot="1" noMove="1" noResize="1" noEditPoints="1" noAdjustHandles="1" noChangeArrowheads="1" noChangeShapeType="1"/>
          </p:cNvSpPr>
          <p:nvPr>
            <p:ph type="title"/>
          </p:nvPr>
        </p:nvSpPr>
        <p:spPr>
          <a:xfrm>
            <a:off x="712470" y="414339"/>
            <a:ext cx="9391650" cy="371897"/>
          </a:xfrm>
          <a:prstGeom prst="rect">
            <a:avLst/>
          </a:prstGeom>
        </p:spPr>
        <p:txBody>
          <a:bodyPr vert="horz" wrap="square" lIns="91440" tIns="45720" rIns="91440" bIns="45720" rtlCol="0" anchor="ctr">
            <a:noAutofit/>
          </a:bodyPr>
          <a:lstStyle/>
          <a:p>
            <a:r>
              <a:rPr lang="en-US"/>
              <a:t>Click to edit Master title style</a:t>
            </a:r>
          </a:p>
        </p:txBody>
      </p:sp>
      <p:grpSp>
        <p:nvGrpSpPr>
          <p:cNvPr id="17" name="CUI_Labels">
            <a:extLst>
              <a:ext uri="{FF2B5EF4-FFF2-40B4-BE49-F238E27FC236}">
                <a16:creationId xmlns:a16="http://schemas.microsoft.com/office/drawing/2014/main" id="{D9A35BBC-1824-5F32-33F6-4D10FE8E237D}"/>
              </a:ext>
            </a:extLst>
          </p:cNvPr>
          <p:cNvGrpSpPr/>
          <p:nvPr userDrawn="1"/>
        </p:nvGrpSpPr>
        <p:grpSpPr>
          <a:xfrm>
            <a:off x="4501975" y="163034"/>
            <a:ext cx="1359250" cy="7335046"/>
            <a:chOff x="5308832" y="163034"/>
            <a:chExt cx="1359250" cy="7335046"/>
          </a:xfrm>
          <a:effectLst/>
        </p:grpSpPr>
        <p:sp>
          <p:nvSpPr>
            <p:cNvPr id="18" name="Rectangle 17">
              <a:extLst>
                <a:ext uri="{FF2B5EF4-FFF2-40B4-BE49-F238E27FC236}">
                  <a16:creationId xmlns:a16="http://schemas.microsoft.com/office/drawing/2014/main" id="{1D394C54-FA97-EC6F-1F98-E6EE5A6B1369}"/>
                </a:ext>
              </a:extLst>
            </p:cNvPr>
            <p:cNvSpPr>
              <a:spLocks noChangeAspect="1"/>
            </p:cNvSpPr>
            <p:nvPr userDrawn="1"/>
          </p:nvSpPr>
          <p:spPr>
            <a:xfrm>
              <a:off x="5308832" y="163034"/>
              <a:ext cx="1359250" cy="155448"/>
            </a:xfrm>
            <a:prstGeom prst="rect">
              <a:avLst/>
            </a:prstGeom>
            <a:solidFill>
              <a:schemeClr val="bg1"/>
            </a:solidFill>
            <a:ln w="0">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00662E"/>
                  </a:solidFill>
                  <a:effectLst/>
                  <a:uLnTx/>
                  <a:uFillTx/>
                  <a:latin typeface="+mn-lt"/>
                  <a:ea typeface="+mn-ea"/>
                  <a:cs typeface="Times New Roman" panose="02020603050405020304" pitchFamily="18" charset="0"/>
                </a:rPr>
                <a:t>UNCLASSIFIED</a:t>
              </a:r>
            </a:p>
          </p:txBody>
        </p:sp>
        <p:sp>
          <p:nvSpPr>
            <p:cNvPr id="19" name="Rectangle 18">
              <a:extLst>
                <a:ext uri="{FF2B5EF4-FFF2-40B4-BE49-F238E27FC236}">
                  <a16:creationId xmlns:a16="http://schemas.microsoft.com/office/drawing/2014/main" id="{183B7004-83D2-7049-FA3E-0E6284B71C3A}"/>
                </a:ext>
              </a:extLst>
            </p:cNvPr>
            <p:cNvSpPr>
              <a:spLocks noChangeAspect="1"/>
            </p:cNvSpPr>
            <p:nvPr userDrawn="1"/>
          </p:nvSpPr>
          <p:spPr>
            <a:xfrm>
              <a:off x="5308832" y="7342632"/>
              <a:ext cx="1359250" cy="155448"/>
            </a:xfrm>
            <a:prstGeom prst="rect">
              <a:avLst/>
            </a:prstGeom>
            <a:solidFill>
              <a:schemeClr val="bg1"/>
            </a:solidFill>
            <a:ln w="0">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00662E"/>
                  </a:solidFill>
                  <a:effectLst/>
                  <a:uLnTx/>
                  <a:uFillTx/>
                  <a:latin typeface="+mn-lt"/>
                  <a:ea typeface="+mn-ea"/>
                  <a:cs typeface="Times New Roman" panose="02020603050405020304" pitchFamily="18" charset="0"/>
                </a:rPr>
                <a:t>UNCLASSIFIED</a:t>
              </a:r>
            </a:p>
          </p:txBody>
        </p:sp>
      </p:grpSp>
      <p:sp>
        <p:nvSpPr>
          <p:cNvPr id="2" name="Slide Number Placeholder 5">
            <a:extLst>
              <a:ext uri="{FF2B5EF4-FFF2-40B4-BE49-F238E27FC236}">
                <a16:creationId xmlns:a16="http://schemas.microsoft.com/office/drawing/2014/main" id="{482062A0-5A41-1B35-5B86-18B83F898C9B}"/>
              </a:ext>
            </a:extLst>
          </p:cNvPr>
          <p:cNvSpPr/>
          <p:nvPr userDrawn="1"/>
        </p:nvSpPr>
        <p:spPr>
          <a:xfrm>
            <a:off x="9953252" y="7346912"/>
            <a:ext cx="388620" cy="414338"/>
          </a:xfrm>
          <a:prstGeom prst="rect">
            <a:avLst/>
          </a:prstGeom>
        </p:spPr>
        <p:txBody>
          <a:bodyPr vert="horz" lIns="77724" tIns="38862" rIns="77724" bIns="38862"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AFD517-F320-4289-8E0F-CDC515A77198}" type="slidenum">
              <a:rPr lang="en-US" sz="1200" smtClean="0"/>
              <a:t>‹#›</a:t>
            </a:fld>
            <a:endParaRPr lang="en-US" sz="1020"/>
          </a:p>
        </p:txBody>
      </p:sp>
    </p:spTree>
    <p:extLst>
      <p:ext uri="{BB962C8B-B14F-4D97-AF65-F5344CB8AC3E}">
        <p14:creationId xmlns:p14="http://schemas.microsoft.com/office/powerpoint/2010/main" val="347245761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Lst>
  <p:hf hdr="0" ftr="0" dt="0"/>
  <p:txStyles>
    <p:titleStyle>
      <a:lvl1pPr marL="0" algn="r" defTabSz="855005" rtl="0" eaLnBrk="1" latinLnBrk="0" hangingPunct="1">
        <a:lnSpc>
          <a:spcPct val="100000"/>
        </a:lnSpc>
        <a:spcBef>
          <a:spcPct val="0"/>
        </a:spcBef>
        <a:buNone/>
        <a:defRPr lang="en-US" sz="2400" b="1" kern="1200" dirty="0">
          <a:solidFill>
            <a:srgbClr val="C9AD62"/>
          </a:solidFill>
          <a:latin typeface="Raleway Black" pitchFamily="2" charset="0"/>
          <a:ea typeface="+mj-ea"/>
          <a:cs typeface="+mj-cs"/>
        </a:defRPr>
      </a:lvl1pPr>
    </p:titleStyle>
    <p:bodyStyle>
      <a:lvl1pPr marL="0" indent="0" algn="l" defTabSz="855005" rtl="0" eaLnBrk="1" latinLnBrk="0" hangingPunct="1">
        <a:lnSpc>
          <a:spcPct val="90000"/>
        </a:lnSpc>
        <a:spcBef>
          <a:spcPts val="0"/>
        </a:spcBef>
        <a:spcAft>
          <a:spcPts val="510"/>
        </a:spcAft>
        <a:buFont typeface="Arial" panose="020B0604020202020204" pitchFamily="34" charset="0"/>
        <a:buNone/>
        <a:defRPr sz="1400" kern="1200">
          <a:solidFill>
            <a:schemeClr val="tx1"/>
          </a:solidFill>
          <a:latin typeface="+mn-lt"/>
          <a:ea typeface="+mn-ea"/>
          <a:cs typeface="+mn-cs"/>
        </a:defRPr>
      </a:lvl1pPr>
      <a:lvl2pPr marL="148431" indent="-148431" algn="l" defTabSz="855005"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2pPr>
      <a:lvl3pPr marL="288766" indent="-140335" algn="l" defTabSz="855005" rtl="0" eaLnBrk="1" latinLnBrk="0" hangingPunct="1">
        <a:lnSpc>
          <a:spcPct val="90000"/>
        </a:lnSpc>
        <a:spcBef>
          <a:spcPts val="0"/>
        </a:spcBef>
        <a:spcAft>
          <a:spcPts val="0"/>
        </a:spcAft>
        <a:buFont typeface="Courier New" panose="02070309020205020404" pitchFamily="49" charset="0"/>
        <a:buChar char="o"/>
        <a:tabLst>
          <a:tab pos="288766" algn="l"/>
        </a:tabLst>
        <a:defRPr sz="1400" kern="1200">
          <a:solidFill>
            <a:schemeClr val="tx1"/>
          </a:solidFill>
          <a:latin typeface="+mn-lt"/>
          <a:ea typeface="+mn-ea"/>
          <a:cs typeface="+mn-cs"/>
        </a:defRPr>
      </a:lvl3pPr>
      <a:lvl4pPr marL="437198" indent="-148431" algn="l" defTabSz="855005" rtl="0" eaLnBrk="1" latinLnBrk="0" hangingPunct="1">
        <a:lnSpc>
          <a:spcPct val="90000"/>
        </a:lnSpc>
        <a:spcBef>
          <a:spcPts val="0"/>
        </a:spcBef>
        <a:spcAft>
          <a:spcPts val="0"/>
        </a:spcAft>
        <a:buFont typeface="Wingdings" panose="05000000000000000000" pitchFamily="2" charset="2"/>
        <a:buChar char="§"/>
        <a:defRPr sz="1400" kern="1200">
          <a:solidFill>
            <a:schemeClr val="tx1"/>
          </a:solidFill>
          <a:latin typeface="+mn-lt"/>
          <a:ea typeface="+mn-ea"/>
          <a:cs typeface="+mn-cs"/>
        </a:defRPr>
      </a:lvl4pPr>
      <a:lvl5pPr marL="582930" indent="-145733" algn="l" defTabSz="855005"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5pPr>
      <a:lvl6pPr marL="2137513" indent="0" algn="l" defTabSz="855005" rtl="0" eaLnBrk="1" latinLnBrk="0" hangingPunct="1">
        <a:lnSpc>
          <a:spcPct val="90000"/>
        </a:lnSpc>
        <a:spcBef>
          <a:spcPts val="468"/>
        </a:spcBef>
        <a:buFont typeface="Arial" panose="020B0604020202020204" pitchFamily="34" charset="0"/>
        <a:buNone/>
        <a:defRPr sz="1683" kern="1200">
          <a:solidFill>
            <a:schemeClr val="tx1"/>
          </a:solidFill>
          <a:latin typeface="+mn-lt"/>
          <a:ea typeface="+mn-ea"/>
          <a:cs typeface="+mn-cs"/>
        </a:defRPr>
      </a:lvl6pPr>
      <a:lvl7pPr marL="2778766"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7pPr>
      <a:lvl8pPr marL="3206269"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8pPr>
      <a:lvl9pPr marL="3633770"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9pPr>
    </p:bodyStyle>
    <p:otherStyle>
      <a:defPPr>
        <a:defRPr lang="en-US"/>
      </a:defPPr>
      <a:lvl1pPr marL="0" algn="l" defTabSz="855005" rtl="0" eaLnBrk="1" latinLnBrk="0" hangingPunct="1">
        <a:defRPr sz="1683" kern="1200">
          <a:solidFill>
            <a:schemeClr val="tx1"/>
          </a:solidFill>
          <a:latin typeface="+mn-lt"/>
          <a:ea typeface="+mn-ea"/>
          <a:cs typeface="+mn-cs"/>
        </a:defRPr>
      </a:lvl1pPr>
      <a:lvl2pPr marL="427502" algn="l" defTabSz="855005" rtl="0" eaLnBrk="1" latinLnBrk="0" hangingPunct="1">
        <a:defRPr sz="1683" kern="1200">
          <a:solidFill>
            <a:schemeClr val="tx1"/>
          </a:solidFill>
          <a:latin typeface="+mn-lt"/>
          <a:ea typeface="+mn-ea"/>
          <a:cs typeface="+mn-cs"/>
        </a:defRPr>
      </a:lvl2pPr>
      <a:lvl3pPr marL="855005" algn="l" defTabSz="855005" rtl="0" eaLnBrk="1" latinLnBrk="0" hangingPunct="1">
        <a:defRPr sz="1683" kern="1200">
          <a:solidFill>
            <a:schemeClr val="tx1"/>
          </a:solidFill>
          <a:latin typeface="+mn-lt"/>
          <a:ea typeface="+mn-ea"/>
          <a:cs typeface="+mn-cs"/>
        </a:defRPr>
      </a:lvl3pPr>
      <a:lvl4pPr marL="1282508" algn="l" defTabSz="855005" rtl="0" eaLnBrk="1" latinLnBrk="0" hangingPunct="1">
        <a:defRPr sz="1683" kern="1200">
          <a:solidFill>
            <a:schemeClr val="tx1"/>
          </a:solidFill>
          <a:latin typeface="+mn-lt"/>
          <a:ea typeface="+mn-ea"/>
          <a:cs typeface="+mn-cs"/>
        </a:defRPr>
      </a:lvl4pPr>
      <a:lvl5pPr marL="1710010" algn="l" defTabSz="855005" rtl="0" eaLnBrk="1" latinLnBrk="0" hangingPunct="1">
        <a:defRPr sz="1683" kern="1200">
          <a:solidFill>
            <a:schemeClr val="tx1"/>
          </a:solidFill>
          <a:latin typeface="+mn-lt"/>
          <a:ea typeface="+mn-ea"/>
          <a:cs typeface="+mn-cs"/>
        </a:defRPr>
      </a:lvl5pPr>
      <a:lvl6pPr marL="2137512" algn="l" defTabSz="855005" rtl="0" eaLnBrk="1" latinLnBrk="0" hangingPunct="1">
        <a:defRPr sz="1683" kern="1200">
          <a:solidFill>
            <a:schemeClr val="tx1"/>
          </a:solidFill>
          <a:latin typeface="+mn-lt"/>
          <a:ea typeface="+mn-ea"/>
          <a:cs typeface="+mn-cs"/>
        </a:defRPr>
      </a:lvl6pPr>
      <a:lvl7pPr marL="2565015" algn="l" defTabSz="855005" rtl="0" eaLnBrk="1" latinLnBrk="0" hangingPunct="1">
        <a:defRPr sz="1683" kern="1200">
          <a:solidFill>
            <a:schemeClr val="tx1"/>
          </a:solidFill>
          <a:latin typeface="+mn-lt"/>
          <a:ea typeface="+mn-ea"/>
          <a:cs typeface="+mn-cs"/>
        </a:defRPr>
      </a:lvl7pPr>
      <a:lvl8pPr marL="2992517" algn="l" defTabSz="855005" rtl="0" eaLnBrk="1" latinLnBrk="0" hangingPunct="1">
        <a:defRPr sz="1683" kern="1200">
          <a:solidFill>
            <a:schemeClr val="tx1"/>
          </a:solidFill>
          <a:latin typeface="+mn-lt"/>
          <a:ea typeface="+mn-ea"/>
          <a:cs typeface="+mn-cs"/>
        </a:defRPr>
      </a:lvl8pPr>
      <a:lvl9pPr marL="3420020" algn="l" defTabSz="855005" rtl="0" eaLnBrk="1" latinLnBrk="0" hangingPunct="1">
        <a:defRPr sz="168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guide id="3" pos="192">
          <p15:clr>
            <a:srgbClr val="F26B43"/>
          </p15:clr>
        </p15:guide>
        <p15:guide id="4" pos="6336">
          <p15:clr>
            <a:srgbClr val="F26B43"/>
          </p15:clr>
        </p15:guide>
        <p15:guide id="5" orient="horz" pos="192">
          <p15:clr>
            <a:srgbClr val="F26B43"/>
          </p15:clr>
        </p15:guide>
        <p15:guide id="6" orient="horz" pos="439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dla.mil/Acquisition/Industry-Engagement-and-Analysis/#dlacapstoneevents"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chart" Target="../charts/chart1.xml"/><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1.gif"/><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2.emf"/><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package" Target="../embeddings/Microsoft_Excel_Worksheet1.xlsx"/></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chart" Target="../charts/chart2.xml"/><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29.svg"/><Relationship Id="rId5" Type="http://schemas.openxmlformats.org/officeDocument/2006/relationships/diagramQuickStyle" Target="../diagrams/quickStyle1.xml"/><Relationship Id="rId10" Type="http://schemas.openxmlformats.org/officeDocument/2006/relationships/image" Target="../media/image28.png"/><Relationship Id="rId4" Type="http://schemas.openxmlformats.org/officeDocument/2006/relationships/diagramLayout" Target="../diagrams/layout1.xml"/><Relationship Id="rId9" Type="http://schemas.openxmlformats.org/officeDocument/2006/relationships/hyperlink" Target="https://www.dla.mil/Small-Busines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9.xml"/><Relationship Id="rId4" Type="http://schemas.openxmlformats.org/officeDocument/2006/relationships/chart" Target="../charts/chart6.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6CC5E-90A0-0124-F0C7-DB8242E0739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22C0400-03C3-4933-CA3B-D22DEF587DF4}"/>
              </a:ext>
            </a:extLst>
          </p:cNvPr>
          <p:cNvSpPr>
            <a:spLocks noGrp="1"/>
          </p:cNvSpPr>
          <p:nvPr>
            <p:ph type="body" sz="quarter" idx="13"/>
          </p:nvPr>
        </p:nvSpPr>
        <p:spPr>
          <a:xfrm>
            <a:off x="304800" y="1785257"/>
            <a:ext cx="6820829" cy="806237"/>
          </a:xfrm>
        </p:spPr>
        <p:txBody>
          <a:bodyPr/>
          <a:lstStyle/>
          <a:p>
            <a:r>
              <a:rPr lang="en-US" b="1" i="0" u="none" strike="noStrike" baseline="0">
                <a:latin typeface="Arial" panose="020B0604020202020204" pitchFamily="34" charset="0"/>
              </a:rPr>
              <a:t>DLA Demand Forecast Industry Association Leadership Meeting </a:t>
            </a:r>
            <a:endParaRPr lang="en-US">
              <a:latin typeface="Arial" panose="020B0604020202020204" pitchFamily="34" charset="0"/>
            </a:endParaRPr>
          </a:p>
          <a:p>
            <a:endParaRPr lang="en-US" b="0" i="0" u="none" strike="noStrike" baseline="0">
              <a:latin typeface="Arial" panose="020B0604020202020204" pitchFamily="34" charset="0"/>
            </a:endParaRPr>
          </a:p>
          <a:p>
            <a:endParaRPr lang="en-US" b="0" i="0" u="none" strike="noStrike" baseline="0">
              <a:latin typeface="Arial" panose="020B0604020202020204" pitchFamily="34" charset="0"/>
            </a:endParaRPr>
          </a:p>
        </p:txBody>
      </p:sp>
      <p:sp>
        <p:nvSpPr>
          <p:cNvPr id="2" name="Text Placeholder 8">
            <a:extLst>
              <a:ext uri="{FF2B5EF4-FFF2-40B4-BE49-F238E27FC236}">
                <a16:creationId xmlns:a16="http://schemas.microsoft.com/office/drawing/2014/main" id="{D48D64B8-CAAF-D92F-6E80-E55BF291767B}"/>
              </a:ext>
            </a:extLst>
          </p:cNvPr>
          <p:cNvSpPr txBox="1">
            <a:spLocks/>
          </p:cNvSpPr>
          <p:nvPr/>
        </p:nvSpPr>
        <p:spPr>
          <a:xfrm>
            <a:off x="304800" y="2828549"/>
            <a:ext cx="4568283" cy="480131"/>
          </a:xfrm>
          <a:prstGeom prst="rect">
            <a:avLst/>
          </a:prstGeom>
          <a:noFill/>
        </p:spPr>
        <p:txBody>
          <a:bodyPr wrap="square" lIns="91440" tIns="45720" rIns="91440" bIns="45720" rtlCol="0" anchor="t">
            <a:noAutofit/>
          </a:bodyPr>
          <a:lstStyle>
            <a:lvl1pPr marL="0" indent="0" algn="l" defTabSz="1036317" rtl="0" eaLnBrk="1" latinLnBrk="0" hangingPunct="1">
              <a:lnSpc>
                <a:spcPct val="90000"/>
              </a:lnSpc>
              <a:spcBef>
                <a:spcPts val="0"/>
              </a:spcBef>
              <a:buFontTx/>
              <a:buNone/>
              <a:defRPr lang="en-US" sz="1400" b="1" kern="1200" smtClean="0">
                <a:solidFill>
                  <a:schemeClr val="tx1"/>
                </a:solidFill>
                <a:latin typeface="+mj-lt"/>
                <a:ea typeface="+mn-ea"/>
                <a:cs typeface="+mn-cs"/>
              </a:defRPr>
            </a:lvl1pPr>
            <a:lvl2pPr marL="198121" indent="0" algn="l" defTabSz="1036317" rtl="0" eaLnBrk="1" latinLnBrk="0" hangingPunct="1">
              <a:lnSpc>
                <a:spcPct val="90000"/>
              </a:lnSpc>
              <a:spcBef>
                <a:spcPts val="567"/>
              </a:spcBef>
              <a:buFontTx/>
              <a:buNone/>
              <a:defRPr lang="en-US" sz="1800" kern="1200" smtClean="0">
                <a:solidFill>
                  <a:schemeClr val="tx1"/>
                </a:solidFill>
                <a:latin typeface="+mn-lt"/>
                <a:ea typeface="+mn-ea"/>
                <a:cs typeface="+mn-cs"/>
              </a:defRPr>
            </a:lvl2pPr>
            <a:lvl3pPr marL="1295396" indent="-259079" algn="l" defTabSz="1036317" rtl="0" eaLnBrk="1" latinLnBrk="0" hangingPunct="1">
              <a:lnSpc>
                <a:spcPct val="90000"/>
              </a:lnSpc>
              <a:spcBef>
                <a:spcPts val="567"/>
              </a:spcBef>
              <a:buFont typeface="Arial" panose="020B0604020202020204" pitchFamily="34" charset="0"/>
              <a:buChar char="•"/>
              <a:defRPr lang="en-US" sz="1800" kern="1200" smtClean="0">
                <a:solidFill>
                  <a:schemeClr val="tx1"/>
                </a:solidFill>
                <a:latin typeface="+mn-lt"/>
                <a:ea typeface="+mn-ea"/>
                <a:cs typeface="+mn-cs"/>
              </a:defRPr>
            </a:lvl3pPr>
            <a:lvl4pPr marL="1813555" indent="-259079" algn="l" defTabSz="1036317" rtl="0" eaLnBrk="1" latinLnBrk="0" hangingPunct="1">
              <a:lnSpc>
                <a:spcPct val="90000"/>
              </a:lnSpc>
              <a:spcBef>
                <a:spcPts val="567"/>
              </a:spcBef>
              <a:buFont typeface="Arial" panose="020B0604020202020204" pitchFamily="34" charset="0"/>
              <a:buChar char="•"/>
              <a:defRPr lang="en-US" sz="1800" kern="1200" smtClean="0">
                <a:solidFill>
                  <a:schemeClr val="tx1"/>
                </a:solidFill>
                <a:latin typeface="+mn-lt"/>
                <a:ea typeface="+mn-ea"/>
                <a:cs typeface="+mn-cs"/>
              </a:defRPr>
            </a:lvl4pPr>
            <a:lvl5pPr marL="2331713" indent="-259079" algn="l" defTabSz="1036317" rtl="0" eaLnBrk="1" latinLnBrk="0" hangingPunct="1">
              <a:lnSpc>
                <a:spcPct val="90000"/>
              </a:lnSpc>
              <a:spcBef>
                <a:spcPts val="567"/>
              </a:spcBef>
              <a:buFont typeface="Arial" panose="020B0604020202020204" pitchFamily="34" charset="0"/>
              <a:buChar char="•"/>
              <a:defRPr lang="en-US" sz="1800" kern="1200">
                <a:solidFill>
                  <a:schemeClr val="tx1"/>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0" marR="0" lvl="0" indent="0" algn="l" defTabSz="1036317" rtl="0" eaLnBrk="1" fontAlgn="auto" latinLnBrk="0" hangingPunct="1">
              <a:lnSpc>
                <a:spcPct val="90000"/>
              </a:lnSpc>
              <a:spcBef>
                <a:spcPts val="0"/>
              </a:spcBef>
              <a:spcAft>
                <a:spcPts val="0"/>
              </a:spcAft>
              <a:buClrTx/>
              <a:buSzTx/>
              <a:buFontTx/>
              <a:buNone/>
              <a:tabLst/>
              <a:defRPr/>
            </a:pPr>
            <a:r>
              <a:rPr lang="en-US">
                <a:solidFill>
                  <a:srgbClr val="000000"/>
                </a:solidFill>
                <a:latin typeface="Arial" panose="020B0604020202020204"/>
              </a:rPr>
              <a:t>November 17</a:t>
            </a: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 2025</a:t>
            </a:r>
          </a:p>
        </p:txBody>
      </p:sp>
    </p:spTree>
    <p:extLst>
      <p:ext uri="{BB962C8B-B14F-4D97-AF65-F5344CB8AC3E}">
        <p14:creationId xmlns:p14="http://schemas.microsoft.com/office/powerpoint/2010/main" val="3193329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F90C17B2-A488-8715-C95C-26FB9DF4ADF8}"/>
              </a:ext>
            </a:extLst>
          </p:cNvPr>
          <p:cNvGraphicFramePr>
            <a:graphicFrameLocks/>
          </p:cNvGraphicFramePr>
          <p:nvPr>
            <p:extLst>
              <p:ext uri="{D42A27DB-BD31-4B8C-83A1-F6EECF244321}">
                <p14:modId xmlns:p14="http://schemas.microsoft.com/office/powerpoint/2010/main" val="2568694884"/>
              </p:ext>
            </p:extLst>
          </p:nvPr>
        </p:nvGraphicFramePr>
        <p:xfrm>
          <a:off x="1101090" y="2454435"/>
          <a:ext cx="8231078" cy="4478275"/>
        </p:xfrm>
        <a:graphic>
          <a:graphicData uri="http://schemas.openxmlformats.org/drawingml/2006/chart">
            <c:chart xmlns:c="http://schemas.openxmlformats.org/drawingml/2006/chart" xmlns:r="http://schemas.openxmlformats.org/officeDocument/2006/relationships" r:id="rId3"/>
          </a:graphicData>
        </a:graphic>
      </p:graphicFrame>
      <p:sp>
        <p:nvSpPr>
          <p:cNvPr id="31" name="Title 30">
            <a:extLst>
              <a:ext uri="{FF2B5EF4-FFF2-40B4-BE49-F238E27FC236}">
                <a16:creationId xmlns:a16="http://schemas.microsoft.com/office/drawing/2014/main" id="{A7BDE7A1-945A-E361-D568-A20393A2E83C}"/>
              </a:ext>
            </a:extLst>
          </p:cNvPr>
          <p:cNvSpPr>
            <a:spLocks noGrp="1"/>
          </p:cNvSpPr>
          <p:nvPr>
            <p:ph type="title"/>
          </p:nvPr>
        </p:nvSpPr>
        <p:spPr/>
        <p:txBody>
          <a:bodyPr/>
          <a:lstStyle/>
          <a:p>
            <a:r>
              <a:rPr lang="en-US"/>
              <a:t>FY26 </a:t>
            </a:r>
            <a:r>
              <a:rPr lang="en-US" spc="30"/>
              <a:t>Projections</a:t>
            </a:r>
            <a:endParaRPr lang="en-US"/>
          </a:p>
        </p:txBody>
      </p:sp>
      <p:sp>
        <p:nvSpPr>
          <p:cNvPr id="32" name="Text Placeholder 31">
            <a:extLst>
              <a:ext uri="{FF2B5EF4-FFF2-40B4-BE49-F238E27FC236}">
                <a16:creationId xmlns:a16="http://schemas.microsoft.com/office/drawing/2014/main" id="{C5C6E980-1FDA-2587-1D3B-ACE3EBEB0AAB}"/>
              </a:ext>
            </a:extLst>
          </p:cNvPr>
          <p:cNvSpPr>
            <a:spLocks noGrp="1"/>
          </p:cNvSpPr>
          <p:nvPr>
            <p:ph type="body" sz="quarter" idx="10"/>
          </p:nvPr>
        </p:nvSpPr>
        <p:spPr/>
        <p:txBody>
          <a:bodyPr/>
          <a:lstStyle/>
          <a:p>
            <a:r>
              <a:rPr lang="en-US">
                <a:latin typeface="Raleway Black"/>
              </a:rPr>
              <a:t>FY26 </a:t>
            </a:r>
            <a:r>
              <a:rPr lang="en-US" spc="30">
                <a:latin typeface="Raleway Black"/>
              </a:rPr>
              <a:t>Projections (less Depot Level Repairables (DLR)</a:t>
            </a:r>
          </a:p>
        </p:txBody>
      </p:sp>
      <p:sp>
        <p:nvSpPr>
          <p:cNvPr id="5" name="object 5"/>
          <p:cNvSpPr txBox="1"/>
          <p:nvPr/>
        </p:nvSpPr>
        <p:spPr>
          <a:xfrm>
            <a:off x="1256348" y="5846444"/>
            <a:ext cx="346520" cy="240900"/>
          </a:xfrm>
          <a:prstGeom prst="rect">
            <a:avLst/>
          </a:prstGeom>
          <a:solidFill>
            <a:srgbClr val="FFFFFF"/>
          </a:solidFill>
        </p:spPr>
        <p:txBody>
          <a:bodyPr vert="horz" wrap="square" lIns="0" tIns="5398" rIns="0" bIns="0" rtlCol="0">
            <a:spAutoFit/>
          </a:bodyPr>
          <a:lstStyle/>
          <a:p>
            <a:pPr marL="10255" marR="0" lvl="0" indent="0" algn="ctr" defTabSz="457200" rtl="0" eaLnBrk="1" fontAlgn="auto" latinLnBrk="0" hangingPunct="1">
              <a:lnSpc>
                <a:spcPct val="100000"/>
              </a:lnSpc>
              <a:spcBef>
                <a:spcPts val="43"/>
              </a:spcBef>
              <a:spcAft>
                <a:spcPts val="0"/>
              </a:spcAft>
              <a:buClrTx/>
              <a:buSzTx/>
              <a:buFontTx/>
              <a:buNone/>
              <a:tabLst/>
              <a:defRPr/>
            </a:pPr>
            <a:r>
              <a:rPr kumimoji="0" sz="1530" b="1" i="0" u="none" strike="noStrike" kern="1200" cap="none" spc="-21" normalizeH="0" baseline="0" noProof="0">
                <a:ln>
                  <a:noFill/>
                </a:ln>
                <a:solidFill>
                  <a:srgbClr val="000000"/>
                </a:solidFill>
                <a:effectLst/>
                <a:uLnTx/>
                <a:uFillTx/>
                <a:latin typeface="Arial"/>
                <a:ea typeface="+mn-ea"/>
                <a:cs typeface="Arial"/>
              </a:rPr>
              <a:t>$B</a:t>
            </a:r>
            <a:endParaRPr kumimoji="0" sz="1530" b="1" i="0" u="none" strike="noStrike" kern="1200" cap="none" spc="0" normalizeH="0" baseline="0" noProof="0">
              <a:ln>
                <a:noFill/>
              </a:ln>
              <a:solidFill>
                <a:srgbClr val="000000"/>
              </a:solidFill>
              <a:effectLst/>
              <a:uLnTx/>
              <a:uFillTx/>
              <a:latin typeface="Arial"/>
              <a:ea typeface="+mn-ea"/>
              <a:cs typeface="Arial"/>
            </a:endParaRPr>
          </a:p>
        </p:txBody>
      </p:sp>
      <p:grpSp>
        <p:nvGrpSpPr>
          <p:cNvPr id="14" name="Group 13">
            <a:extLst>
              <a:ext uri="{FF2B5EF4-FFF2-40B4-BE49-F238E27FC236}">
                <a16:creationId xmlns:a16="http://schemas.microsoft.com/office/drawing/2014/main" id="{FA667470-A8AE-F502-A11A-E8540EF57E97}"/>
              </a:ext>
            </a:extLst>
          </p:cNvPr>
          <p:cNvGrpSpPr/>
          <p:nvPr/>
        </p:nvGrpSpPr>
        <p:grpSpPr>
          <a:xfrm>
            <a:off x="8262938" y="2609851"/>
            <a:ext cx="1964724" cy="523220"/>
            <a:chOff x="8262938" y="2266951"/>
            <a:chExt cx="1964724" cy="523220"/>
          </a:xfrm>
        </p:grpSpPr>
        <p:sp>
          <p:nvSpPr>
            <p:cNvPr id="16" name="object 8">
              <a:extLst>
                <a:ext uri="{FF2B5EF4-FFF2-40B4-BE49-F238E27FC236}">
                  <a16:creationId xmlns:a16="http://schemas.microsoft.com/office/drawing/2014/main" id="{5EDE556E-A917-946D-867B-963E997590D7}"/>
                </a:ext>
              </a:extLst>
            </p:cNvPr>
            <p:cNvSpPr/>
            <p:nvPr/>
          </p:nvSpPr>
          <p:spPr>
            <a:xfrm rot="10800000">
              <a:off x="8262938" y="2329392"/>
              <a:ext cx="869632" cy="45719"/>
            </a:xfrm>
            <a:custGeom>
              <a:avLst/>
              <a:gdLst/>
              <a:ahLst/>
              <a:cxnLst/>
              <a:rect l="l" t="t" r="r" b="b"/>
              <a:pathLst>
                <a:path w="2216150">
                  <a:moveTo>
                    <a:pt x="2215946" y="0"/>
                  </a:moveTo>
                  <a:lnTo>
                    <a:pt x="0" y="0"/>
                  </a:lnTo>
                </a:path>
              </a:pathLst>
            </a:custGeom>
            <a:ln w="15875">
              <a:solidFill>
                <a:schemeClr val="accent2"/>
              </a:solidFill>
              <a:prstDash val="sysDash"/>
              <a:headEnd type="ova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53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object 7">
              <a:extLst>
                <a:ext uri="{FF2B5EF4-FFF2-40B4-BE49-F238E27FC236}">
                  <a16:creationId xmlns:a16="http://schemas.microsoft.com/office/drawing/2014/main" id="{F52CF510-5E12-1091-E384-B27B956BDF7F}"/>
                </a:ext>
              </a:extLst>
            </p:cNvPr>
            <p:cNvSpPr txBox="1"/>
            <p:nvPr/>
          </p:nvSpPr>
          <p:spPr>
            <a:xfrm>
              <a:off x="9132570" y="2266951"/>
              <a:ext cx="1095092" cy="523220"/>
            </a:xfrm>
            <a:prstGeom prst="rect">
              <a:avLst/>
            </a:prstGeom>
            <a:solidFill>
              <a:schemeClr val="bg2"/>
            </a:solidFill>
            <a:ln>
              <a:solidFill>
                <a:schemeClr val="accent2"/>
              </a:solidFill>
            </a:ln>
          </p:spPr>
          <p:txBody>
            <a:bodyPr wrap="square" rtlCol="0">
              <a:spAutoFit/>
            </a:bodyPr>
            <a:lstStyle>
              <a:defPPr>
                <a:defRPr lang="en-US"/>
              </a:defPPr>
              <a:lvl1pPr algn="ctr">
                <a:defRPr sz="1400" b="1" i="1" spc="-9">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9" normalizeH="0" baseline="0" noProof="0">
                  <a:ln>
                    <a:noFill/>
                  </a:ln>
                  <a:solidFill>
                    <a:srgbClr val="000000"/>
                  </a:solidFill>
                  <a:effectLst/>
                  <a:uLnTx/>
                  <a:uFillTx/>
                  <a:latin typeface="Arial" panose="020B0604020202020204"/>
                  <a:ea typeface="+mn-ea"/>
                  <a:cs typeface="Arial"/>
                </a:rPr>
                <a:t>PBR27 Request</a:t>
              </a:r>
              <a:endParaRPr kumimoji="0" sz="1400" b="1" i="1" u="none" strike="noStrike" kern="1200" cap="none" spc="-9" normalizeH="0" baseline="0" noProof="0">
                <a:ln>
                  <a:noFill/>
                </a:ln>
                <a:solidFill>
                  <a:srgbClr val="000000"/>
                </a:solidFill>
                <a:effectLst/>
                <a:uLnTx/>
                <a:uFillTx/>
                <a:latin typeface="Arial" panose="020B0604020202020204"/>
                <a:ea typeface="+mn-ea"/>
                <a:cs typeface="Arial"/>
              </a:endParaRPr>
            </a:p>
          </p:txBody>
        </p:sp>
      </p:grpSp>
      <p:grpSp>
        <p:nvGrpSpPr>
          <p:cNvPr id="11" name="Group 10">
            <a:extLst>
              <a:ext uri="{FF2B5EF4-FFF2-40B4-BE49-F238E27FC236}">
                <a16:creationId xmlns:a16="http://schemas.microsoft.com/office/drawing/2014/main" id="{3DCE5E64-E57A-8548-A3FB-4EDDD3ADF3C5}"/>
              </a:ext>
            </a:extLst>
          </p:cNvPr>
          <p:cNvGrpSpPr/>
          <p:nvPr/>
        </p:nvGrpSpPr>
        <p:grpSpPr>
          <a:xfrm>
            <a:off x="6038881" y="1849037"/>
            <a:ext cx="2533587" cy="703709"/>
            <a:chOff x="6038881" y="1506137"/>
            <a:chExt cx="2533587" cy="703709"/>
          </a:xfrm>
        </p:grpSpPr>
        <p:sp>
          <p:nvSpPr>
            <p:cNvPr id="6" name="object 6"/>
            <p:cNvSpPr txBox="1"/>
            <p:nvPr/>
          </p:nvSpPr>
          <p:spPr>
            <a:xfrm>
              <a:off x="6038881" y="1506137"/>
              <a:ext cx="2533587" cy="318132"/>
            </a:xfrm>
            <a:prstGeom prst="rect">
              <a:avLst/>
            </a:prstGeom>
          </p:spPr>
          <p:txBody>
            <a:bodyPr vert="horz" wrap="square" lIns="0" tIns="10255" rIns="0" bIns="0" rtlCol="0">
              <a:spAutoFit/>
            </a:bodyPr>
            <a:lstStyle/>
            <a:p>
              <a:pPr marL="10795" marR="0" lvl="0" indent="0" algn="ctr" defTabSz="457200" rtl="0" eaLnBrk="1" fontAlgn="auto" latinLnBrk="0" hangingPunct="1">
                <a:lnSpc>
                  <a:spcPct val="100000"/>
                </a:lnSpc>
                <a:spcBef>
                  <a:spcPts val="81"/>
                </a:spcBef>
                <a:spcAft>
                  <a:spcPts val="0"/>
                </a:spcAft>
                <a:buClrTx/>
                <a:buSzTx/>
                <a:buFontTx/>
                <a:buNone/>
                <a:tabLst/>
                <a:defRPr/>
              </a:pPr>
              <a:r>
                <a:rPr kumimoji="0" sz="2000" b="1" i="0" u="none" strike="noStrike" kern="1200" cap="none" spc="0" normalizeH="0" baseline="0" noProof="0">
                  <a:ln>
                    <a:noFill/>
                  </a:ln>
                  <a:solidFill>
                    <a:srgbClr val="000000"/>
                  </a:solidFill>
                  <a:effectLst/>
                  <a:uLnTx/>
                  <a:uFillTx/>
                  <a:latin typeface="Arial"/>
                  <a:ea typeface="+mn-ea"/>
                  <a:cs typeface="Arial"/>
                </a:rPr>
                <a:t>Low</a:t>
              </a:r>
              <a:r>
                <a:rPr kumimoji="0" sz="2000" b="1" i="0" u="none" strike="noStrike" kern="1200" cap="none" spc="-81" normalizeH="0" baseline="0" noProof="0">
                  <a:ln>
                    <a:noFill/>
                  </a:ln>
                  <a:solidFill>
                    <a:srgbClr val="000000"/>
                  </a:solidFill>
                  <a:effectLst/>
                  <a:uLnTx/>
                  <a:uFillTx/>
                  <a:latin typeface="Arial"/>
                  <a:ea typeface="+mn-ea"/>
                  <a:cs typeface="Arial"/>
                </a:rPr>
                <a:t> </a:t>
              </a:r>
              <a:r>
                <a:rPr kumimoji="0" sz="2000" b="1" i="0" u="none" strike="noStrike" kern="1200" cap="none" spc="0" normalizeH="0" baseline="0" noProof="0">
                  <a:ln>
                    <a:noFill/>
                  </a:ln>
                  <a:solidFill>
                    <a:srgbClr val="000000"/>
                  </a:solidFill>
                  <a:effectLst/>
                  <a:uLnTx/>
                  <a:uFillTx/>
                  <a:latin typeface="Arial"/>
                  <a:ea typeface="+mn-ea"/>
                  <a:cs typeface="Arial"/>
                </a:rPr>
                <a:t>/</a:t>
              </a:r>
              <a:r>
                <a:rPr kumimoji="0" sz="2000" b="1" i="0" u="none" strike="noStrike" kern="1200" cap="none" spc="-89" normalizeH="0" baseline="0" noProof="0">
                  <a:ln>
                    <a:noFill/>
                  </a:ln>
                  <a:solidFill>
                    <a:srgbClr val="000000"/>
                  </a:solidFill>
                  <a:effectLst/>
                  <a:uLnTx/>
                  <a:uFillTx/>
                  <a:latin typeface="Arial"/>
                  <a:ea typeface="+mn-ea"/>
                  <a:cs typeface="Arial"/>
                </a:rPr>
                <a:t> </a:t>
              </a:r>
              <a:r>
                <a:rPr kumimoji="0" sz="2000" b="1" i="0" u="none" strike="noStrike" kern="1200" cap="none" spc="0" normalizeH="0" baseline="0" noProof="0">
                  <a:ln>
                    <a:noFill/>
                  </a:ln>
                  <a:solidFill>
                    <a:srgbClr val="000000"/>
                  </a:solidFill>
                  <a:effectLst/>
                  <a:uLnTx/>
                  <a:uFillTx/>
                  <a:latin typeface="Arial"/>
                  <a:ea typeface="+mn-ea"/>
                  <a:cs typeface="Arial"/>
                </a:rPr>
                <a:t>High</a:t>
              </a:r>
              <a:r>
                <a:rPr kumimoji="0" sz="2000" b="1" i="0" u="none" strike="noStrike" kern="1200" cap="none" spc="-55" normalizeH="0" baseline="0" noProof="0">
                  <a:ln>
                    <a:noFill/>
                  </a:ln>
                  <a:solidFill>
                    <a:srgbClr val="000000"/>
                  </a:solidFill>
                  <a:effectLst/>
                  <a:uLnTx/>
                  <a:uFillTx/>
                  <a:latin typeface="Arial"/>
                  <a:ea typeface="+mn-ea"/>
                  <a:cs typeface="Arial"/>
                </a:rPr>
                <a:t> </a:t>
              </a:r>
              <a:r>
                <a:rPr kumimoji="0" sz="2000" b="1" i="0" u="none" strike="noStrike" kern="1200" cap="none" spc="-9" normalizeH="0" baseline="0" noProof="0">
                  <a:ln>
                    <a:noFill/>
                  </a:ln>
                  <a:solidFill>
                    <a:srgbClr val="000000"/>
                  </a:solidFill>
                  <a:effectLst/>
                  <a:uLnTx/>
                  <a:uFillTx/>
                  <a:latin typeface="Arial"/>
                  <a:ea typeface="+mn-ea"/>
                  <a:cs typeface="Arial"/>
                </a:rPr>
                <a:t>Range</a:t>
              </a:r>
              <a:endParaRPr kumimoji="0" sz="2000" b="0" i="0" u="none" strike="noStrike" kern="1200" cap="none" spc="0" normalizeH="0" baseline="0" noProof="0">
                <a:ln>
                  <a:noFill/>
                </a:ln>
                <a:solidFill>
                  <a:srgbClr val="000000"/>
                </a:solidFill>
                <a:effectLst/>
                <a:uLnTx/>
                <a:uFillTx/>
                <a:latin typeface="Arial"/>
                <a:ea typeface="+mn-ea"/>
                <a:cs typeface="Arial"/>
              </a:endParaRPr>
            </a:p>
          </p:txBody>
        </p:sp>
        <p:sp>
          <p:nvSpPr>
            <p:cNvPr id="18" name="Left Brace 17">
              <a:extLst>
                <a:ext uri="{FF2B5EF4-FFF2-40B4-BE49-F238E27FC236}">
                  <a16:creationId xmlns:a16="http://schemas.microsoft.com/office/drawing/2014/main" id="{5BE35265-FD3F-479D-EA4E-22575F73309E}"/>
                </a:ext>
              </a:extLst>
            </p:cNvPr>
            <p:cNvSpPr/>
            <p:nvPr/>
          </p:nvSpPr>
          <p:spPr>
            <a:xfrm rot="5400000">
              <a:off x="7143750" y="844596"/>
              <a:ext cx="323850" cy="2406650"/>
            </a:xfrm>
            <a:prstGeom prst="leftBrac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 name="Group 11">
            <a:extLst>
              <a:ext uri="{FF2B5EF4-FFF2-40B4-BE49-F238E27FC236}">
                <a16:creationId xmlns:a16="http://schemas.microsoft.com/office/drawing/2014/main" id="{6ED39D07-C2A1-21C2-E03B-38276AF97382}"/>
              </a:ext>
            </a:extLst>
          </p:cNvPr>
          <p:cNvGrpSpPr/>
          <p:nvPr/>
        </p:nvGrpSpPr>
        <p:grpSpPr>
          <a:xfrm>
            <a:off x="6102349" y="2636314"/>
            <a:ext cx="2160589" cy="523220"/>
            <a:chOff x="6102349" y="2293414"/>
            <a:chExt cx="2160589" cy="523220"/>
          </a:xfrm>
        </p:grpSpPr>
        <p:sp>
          <p:nvSpPr>
            <p:cNvPr id="20" name="object 8">
              <a:extLst>
                <a:ext uri="{FF2B5EF4-FFF2-40B4-BE49-F238E27FC236}">
                  <a16:creationId xmlns:a16="http://schemas.microsoft.com/office/drawing/2014/main" id="{59BFA390-F6DA-4920-0261-F958B0CC3E3B}"/>
                </a:ext>
              </a:extLst>
            </p:cNvPr>
            <p:cNvSpPr/>
            <p:nvPr/>
          </p:nvSpPr>
          <p:spPr>
            <a:xfrm>
              <a:off x="7356158" y="2545142"/>
              <a:ext cx="906780" cy="38861"/>
            </a:xfrm>
            <a:custGeom>
              <a:avLst/>
              <a:gdLst/>
              <a:ahLst/>
              <a:cxnLst/>
              <a:rect l="l" t="t" r="r" b="b"/>
              <a:pathLst>
                <a:path w="2216150">
                  <a:moveTo>
                    <a:pt x="2215946" y="0"/>
                  </a:moveTo>
                  <a:lnTo>
                    <a:pt x="0" y="0"/>
                  </a:lnTo>
                </a:path>
              </a:pathLst>
            </a:custGeom>
            <a:ln w="15875">
              <a:solidFill>
                <a:schemeClr val="accent2"/>
              </a:solidFill>
              <a:prstDash val="sysDash"/>
              <a:headEnd type="ova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53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object 7">
              <a:extLst>
                <a:ext uri="{FF2B5EF4-FFF2-40B4-BE49-F238E27FC236}">
                  <a16:creationId xmlns:a16="http://schemas.microsoft.com/office/drawing/2014/main" id="{4A641E48-EC26-0683-4948-FBFBB3186AFA}"/>
                </a:ext>
              </a:extLst>
            </p:cNvPr>
            <p:cNvSpPr txBox="1"/>
            <p:nvPr/>
          </p:nvSpPr>
          <p:spPr>
            <a:xfrm>
              <a:off x="6102349" y="2293414"/>
              <a:ext cx="1415489" cy="523220"/>
            </a:xfrm>
            <a:prstGeom prst="rect">
              <a:avLst/>
            </a:prstGeom>
            <a:solidFill>
              <a:srgbClr val="E5EEF3"/>
            </a:solidFill>
            <a:ln>
              <a:solidFill>
                <a:schemeClr val="accent2"/>
              </a:solidFill>
            </a:ln>
          </p:spPr>
          <p:txBody>
            <a:bodyPr wrap="square" rtlCol="0" anchor="ctr">
              <a:spAutoFit/>
            </a:bodyPr>
            <a:lstStyle>
              <a:defPPr>
                <a:defRPr lang="en-US"/>
              </a:defPPr>
              <a:lvl1pPr algn="ctr">
                <a:defRPr sz="1400" b="1" i="1" spc="-9">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9" normalizeH="0" baseline="0" noProof="0">
                  <a:ln>
                    <a:noFill/>
                  </a:ln>
                  <a:solidFill>
                    <a:srgbClr val="000000"/>
                  </a:solidFill>
                  <a:effectLst/>
                  <a:uLnTx/>
                  <a:uFillTx/>
                  <a:latin typeface="Arial" panose="020B0604020202020204"/>
                  <a:ea typeface="+mn-ea"/>
                  <a:cs typeface="Arial"/>
                </a:rPr>
                <a:t>Most Likely: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9" normalizeH="0" baseline="0" noProof="0">
                  <a:ln>
                    <a:noFill/>
                  </a:ln>
                  <a:solidFill>
                    <a:srgbClr val="000000"/>
                  </a:solidFill>
                  <a:effectLst/>
                  <a:uLnTx/>
                  <a:uFillTx/>
                  <a:latin typeface="Arial" panose="020B0604020202020204"/>
                  <a:ea typeface="+mn-ea"/>
                  <a:cs typeface="Arial"/>
                </a:rPr>
                <a:t>$35.3B</a:t>
              </a:r>
              <a:endParaRPr kumimoji="0" sz="1400" b="1" i="1" u="none" strike="noStrike" kern="1200" cap="none" spc="-9" normalizeH="0" baseline="0" noProof="0">
                <a:ln>
                  <a:noFill/>
                </a:ln>
                <a:solidFill>
                  <a:srgbClr val="000000"/>
                </a:solidFill>
                <a:effectLst/>
                <a:uLnTx/>
                <a:uFillTx/>
                <a:latin typeface="Arial" panose="020B0604020202020204"/>
                <a:ea typeface="+mn-ea"/>
                <a:cs typeface="Arial"/>
              </a:endParaRPr>
            </a:p>
          </p:txBody>
        </p:sp>
      </p:grpSp>
      <p:grpSp>
        <p:nvGrpSpPr>
          <p:cNvPr id="13" name="Group 12">
            <a:extLst>
              <a:ext uri="{FF2B5EF4-FFF2-40B4-BE49-F238E27FC236}">
                <a16:creationId xmlns:a16="http://schemas.microsoft.com/office/drawing/2014/main" id="{DF2149F5-E464-0A49-1117-9CDC3D14F2AD}"/>
              </a:ext>
            </a:extLst>
          </p:cNvPr>
          <p:cNvGrpSpPr/>
          <p:nvPr/>
        </p:nvGrpSpPr>
        <p:grpSpPr>
          <a:xfrm>
            <a:off x="6398419" y="3237251"/>
            <a:ext cx="1441744" cy="523220"/>
            <a:chOff x="6398419" y="2894351"/>
            <a:chExt cx="1441744" cy="523220"/>
          </a:xfrm>
        </p:grpSpPr>
        <p:sp>
          <p:nvSpPr>
            <p:cNvPr id="8" name="object 8"/>
            <p:cNvSpPr/>
            <p:nvPr/>
          </p:nvSpPr>
          <p:spPr>
            <a:xfrm rot="10800000">
              <a:off x="6398419" y="3107368"/>
              <a:ext cx="381294" cy="47788"/>
            </a:xfrm>
            <a:custGeom>
              <a:avLst/>
              <a:gdLst/>
              <a:ahLst/>
              <a:cxnLst/>
              <a:rect l="l" t="t" r="r" b="b"/>
              <a:pathLst>
                <a:path w="2216150">
                  <a:moveTo>
                    <a:pt x="2215946" y="0"/>
                  </a:moveTo>
                  <a:lnTo>
                    <a:pt x="0" y="0"/>
                  </a:lnTo>
                </a:path>
              </a:pathLst>
            </a:custGeom>
            <a:ln w="15875">
              <a:solidFill>
                <a:schemeClr val="accent2"/>
              </a:solidFill>
              <a:prstDash val="sysDash"/>
              <a:headEnd type="ova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53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47BE9849-43FC-5BDE-1A87-343CD8C0039C}"/>
                </a:ext>
              </a:extLst>
            </p:cNvPr>
            <p:cNvSpPr txBox="1"/>
            <p:nvPr/>
          </p:nvSpPr>
          <p:spPr>
            <a:xfrm>
              <a:off x="6779713" y="2894351"/>
              <a:ext cx="1060450" cy="523220"/>
            </a:xfrm>
            <a:prstGeom prst="rect">
              <a:avLst/>
            </a:prstGeom>
            <a:solidFill>
              <a:schemeClr val="bg2"/>
            </a:solidFill>
            <a:ln>
              <a:solidFill>
                <a:schemeClr val="accent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9" normalizeH="0" baseline="0" noProof="0">
                  <a:ln>
                    <a:noFill/>
                  </a:ln>
                  <a:solidFill>
                    <a:srgbClr val="000000"/>
                  </a:solidFill>
                  <a:effectLst/>
                  <a:uLnTx/>
                  <a:uFillTx/>
                  <a:latin typeface="Arial" panose="020B0604020202020204"/>
                  <a:ea typeface="+mn-ea"/>
                  <a:cs typeface="Arial"/>
                </a:rPr>
                <a:t>PB26</a:t>
              </a:r>
              <a:br>
                <a:rPr kumimoji="0" lang="en-US" sz="1400" b="1" i="1" u="none" strike="noStrike" kern="1200" cap="none" spc="-9" normalizeH="0" baseline="0" noProof="0">
                  <a:ln>
                    <a:noFill/>
                  </a:ln>
                  <a:solidFill>
                    <a:srgbClr val="000000"/>
                  </a:solidFill>
                  <a:effectLst/>
                  <a:uLnTx/>
                  <a:uFillTx/>
                  <a:latin typeface="Arial" panose="020B0604020202020204"/>
                  <a:ea typeface="+mn-ea"/>
                  <a:cs typeface="Arial"/>
                </a:rPr>
              </a:br>
              <a:r>
                <a:rPr kumimoji="0" lang="en-US" sz="1400" b="1" i="1" u="none" strike="noStrike" kern="1200" cap="none" spc="-9" normalizeH="0" baseline="0" noProof="0">
                  <a:ln>
                    <a:noFill/>
                  </a:ln>
                  <a:solidFill>
                    <a:srgbClr val="000000"/>
                  </a:solidFill>
                  <a:effectLst/>
                  <a:uLnTx/>
                  <a:uFillTx/>
                  <a:latin typeface="Arial" panose="020B0604020202020204"/>
                  <a:ea typeface="+mn-ea"/>
                  <a:cs typeface="Arial"/>
                </a:rPr>
                <a:t>Budget</a:t>
              </a: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Arial"/>
              </a:endParaRPr>
            </a:p>
          </p:txBody>
        </p:sp>
      </p:grpSp>
      <p:sp>
        <p:nvSpPr>
          <p:cNvPr id="2" name="TextBox 1">
            <a:extLst>
              <a:ext uri="{FF2B5EF4-FFF2-40B4-BE49-F238E27FC236}">
                <a16:creationId xmlns:a16="http://schemas.microsoft.com/office/drawing/2014/main" id="{68608898-FD1E-0AA8-ED7F-139EBCEB6AA4}"/>
              </a:ext>
            </a:extLst>
          </p:cNvPr>
          <p:cNvSpPr txBox="1"/>
          <p:nvPr/>
        </p:nvSpPr>
        <p:spPr>
          <a:xfrm>
            <a:off x="6974895" y="6932710"/>
            <a:ext cx="31951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Arial" panose="020B0604020202020204"/>
                <a:ea typeface="+mn-ea"/>
                <a:cs typeface="+mn-cs"/>
              </a:rPr>
              <a:t>*Totals not inclusive of DLRs</a:t>
            </a:r>
          </a:p>
        </p:txBody>
      </p:sp>
      <p:sp>
        <p:nvSpPr>
          <p:cNvPr id="9" name="TextBox 8">
            <a:extLst>
              <a:ext uri="{FF2B5EF4-FFF2-40B4-BE49-F238E27FC236}">
                <a16:creationId xmlns:a16="http://schemas.microsoft.com/office/drawing/2014/main" id="{465F3CB6-0DE4-0AB8-7318-E8CDE4B6E233}"/>
              </a:ext>
            </a:extLst>
          </p:cNvPr>
          <p:cNvSpPr txBox="1"/>
          <p:nvPr/>
        </p:nvSpPr>
        <p:spPr>
          <a:xfrm>
            <a:off x="2561273" y="1519724"/>
            <a:ext cx="5240654" cy="369332"/>
          </a:xfrm>
          <a:prstGeom prst="rect">
            <a:avLst/>
          </a:prstGeom>
          <a:noFill/>
        </p:spPr>
        <p:txBody>
          <a:bodyPr wrap="square">
            <a:spAutoFit/>
          </a:bodyPr>
          <a:lstStyle/>
          <a:p>
            <a:pPr algn="ctr" rtl="0">
              <a:defRPr sz="1800" b="0" i="0" u="none" strike="noStrike" kern="1200" spc="0" baseline="0">
                <a:solidFill>
                  <a:srgbClr val="000000">
                    <a:lumMod val="65000"/>
                    <a:lumOff val="35000"/>
                  </a:srgbClr>
                </a:solidFill>
                <a:latin typeface="+mn-lt"/>
                <a:ea typeface="+mn-ea"/>
                <a:cs typeface="+mn-cs"/>
              </a:defRPr>
            </a:pPr>
            <a:r>
              <a:rPr lang="en-US" sz="1800" b="0" i="0" u="none" strike="noStrike" baseline="0">
                <a:effectLst/>
              </a:rPr>
              <a:t>FY26 Obligation Projections</a:t>
            </a:r>
            <a:endParaRPr lang="en-US"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txBox="1"/>
          <p:nvPr/>
        </p:nvSpPr>
        <p:spPr>
          <a:xfrm>
            <a:off x="5214632" y="5767258"/>
            <a:ext cx="979646" cy="279596"/>
          </a:xfrm>
          <a:prstGeom prst="rect">
            <a:avLst/>
          </a:prstGeom>
        </p:spPr>
        <p:txBody>
          <a:bodyPr vert="horz" wrap="square" lIns="0" tIns="43720" rIns="0" bIns="0" rtlCol="0">
            <a:spAutoFit/>
          </a:bodyPr>
          <a:lstStyle/>
          <a:p>
            <a:pPr marL="10795" marR="0" lvl="0" indent="0" algn="l" defTabSz="777240" rtl="0" eaLnBrk="1" fontAlgn="auto" latinLnBrk="0" hangingPunct="1">
              <a:lnSpc>
                <a:spcPct val="100000"/>
              </a:lnSpc>
              <a:spcBef>
                <a:spcPts val="387"/>
              </a:spcBef>
              <a:spcAft>
                <a:spcPts val="0"/>
              </a:spcAft>
              <a:buClrTx/>
              <a:buSzTx/>
              <a:buFontTx/>
              <a:buNone/>
              <a:tabLst/>
              <a:defRPr/>
            </a:pPr>
            <a:r>
              <a:rPr kumimoji="0" sz="1530" b="0" i="0" u="none" strike="noStrike" kern="0" cap="none" spc="-9" normalizeH="0" baseline="0" noProof="0">
                <a:ln>
                  <a:noFill/>
                </a:ln>
                <a:solidFill>
                  <a:srgbClr val="595959"/>
                </a:solidFill>
                <a:effectLst/>
                <a:uLnTx/>
                <a:uFillTx/>
                <a:latin typeface="Arial"/>
                <a:ea typeface="+mn-ea"/>
                <a:cs typeface="Arial"/>
              </a:rPr>
              <a:t>Projections</a:t>
            </a:r>
            <a:endParaRPr kumimoji="0" sz="1530" b="0" i="0" u="none" strike="noStrike" kern="0" cap="none" spc="0" normalizeH="0" baseline="0" noProof="0">
              <a:ln>
                <a:noFill/>
              </a:ln>
              <a:solidFill>
                <a:srgbClr val="595959"/>
              </a:solidFill>
              <a:effectLst/>
              <a:uLnTx/>
              <a:uFillTx/>
              <a:latin typeface="Arial"/>
              <a:ea typeface="+mn-ea"/>
              <a:cs typeface="Arial"/>
            </a:endParaRPr>
          </a:p>
        </p:txBody>
      </p:sp>
      <p:sp>
        <p:nvSpPr>
          <p:cNvPr id="20" name="object 20"/>
          <p:cNvSpPr txBox="1"/>
          <p:nvPr/>
        </p:nvSpPr>
        <p:spPr>
          <a:xfrm>
            <a:off x="428188" y="3627120"/>
            <a:ext cx="156966" cy="788035"/>
          </a:xfrm>
          <a:prstGeom prst="rect">
            <a:avLst/>
          </a:prstGeom>
        </p:spPr>
        <p:txBody>
          <a:bodyPr vert="vert270" wrap="square" lIns="0" tIns="2699" rIns="0" bIns="0" rtlCol="0">
            <a:spAutoFit/>
          </a:bodyPr>
          <a:lstStyle/>
          <a:p>
            <a:pPr marL="10795" marR="0" lvl="0" indent="0" algn="l" defTabSz="777240" rtl="0" eaLnBrk="1" fontAlgn="auto" latinLnBrk="0" hangingPunct="1">
              <a:lnSpc>
                <a:spcPct val="100000"/>
              </a:lnSpc>
              <a:spcBef>
                <a:spcPts val="21"/>
              </a:spcBef>
              <a:spcAft>
                <a:spcPts val="0"/>
              </a:spcAft>
              <a:buClrTx/>
              <a:buSzTx/>
              <a:buFontTx/>
              <a:buNone/>
              <a:tabLst/>
              <a:defRPr/>
            </a:pPr>
            <a:r>
              <a:rPr kumimoji="0" sz="1020" b="0" i="0" u="none" strike="noStrike" kern="0" cap="none" spc="0" normalizeH="0" baseline="0" noProof="0">
                <a:ln>
                  <a:noFill/>
                </a:ln>
                <a:solidFill>
                  <a:srgbClr val="585858"/>
                </a:solidFill>
                <a:effectLst/>
                <a:uLnTx/>
                <a:uFillTx/>
                <a:latin typeface="Calibri"/>
                <a:ea typeface="+mn-ea"/>
                <a:cs typeface="Calibri"/>
              </a:rPr>
              <a:t>US</a:t>
            </a:r>
            <a:r>
              <a:rPr kumimoji="0" sz="1020" b="0" i="0" u="none" strike="noStrike" kern="0" cap="none" spc="-13" normalizeH="0" baseline="0" noProof="0">
                <a:ln>
                  <a:noFill/>
                </a:ln>
                <a:solidFill>
                  <a:srgbClr val="585858"/>
                </a:solidFill>
                <a:effectLst/>
                <a:uLnTx/>
                <a:uFillTx/>
                <a:latin typeface="Calibri"/>
                <a:ea typeface="+mn-ea"/>
                <a:cs typeface="Calibri"/>
              </a:rPr>
              <a:t> </a:t>
            </a:r>
            <a:r>
              <a:rPr kumimoji="0" sz="1020" b="0" i="0" u="none" strike="noStrike" kern="0" cap="none" spc="0" normalizeH="0" baseline="0" noProof="0">
                <a:ln>
                  <a:noFill/>
                </a:ln>
                <a:solidFill>
                  <a:srgbClr val="585858"/>
                </a:solidFill>
                <a:effectLst/>
                <a:uLnTx/>
                <a:uFillTx/>
                <a:latin typeface="Calibri"/>
                <a:ea typeface="+mn-ea"/>
                <a:cs typeface="Calibri"/>
              </a:rPr>
              <a:t>Gallons</a:t>
            </a:r>
            <a:r>
              <a:rPr kumimoji="0" sz="1020" b="0" i="0" u="none" strike="noStrike" kern="0" cap="none" spc="-17" normalizeH="0" baseline="0" noProof="0">
                <a:ln>
                  <a:noFill/>
                </a:ln>
                <a:solidFill>
                  <a:srgbClr val="585858"/>
                </a:solidFill>
                <a:effectLst/>
                <a:uLnTx/>
                <a:uFillTx/>
                <a:latin typeface="Calibri"/>
                <a:ea typeface="+mn-ea"/>
                <a:cs typeface="Calibri"/>
              </a:rPr>
              <a:t> </a:t>
            </a:r>
            <a:r>
              <a:rPr kumimoji="0" sz="1020" b="0" i="0" u="none" strike="noStrike" kern="0" cap="none" spc="-26" normalizeH="0" baseline="0" noProof="0">
                <a:ln>
                  <a:noFill/>
                </a:ln>
                <a:solidFill>
                  <a:srgbClr val="585858"/>
                </a:solidFill>
                <a:effectLst/>
                <a:uLnTx/>
                <a:uFillTx/>
                <a:latin typeface="Calibri"/>
                <a:ea typeface="+mn-ea"/>
                <a:cs typeface="Calibri"/>
              </a:rPr>
              <a:t>(M)</a:t>
            </a:r>
            <a:endParaRPr kumimoji="0" sz="102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9" name="object 29"/>
          <p:cNvSpPr txBox="1"/>
          <p:nvPr/>
        </p:nvSpPr>
        <p:spPr>
          <a:xfrm>
            <a:off x="1884267" y="6231242"/>
            <a:ext cx="6907308" cy="386644"/>
          </a:xfrm>
          <a:prstGeom prst="rect">
            <a:avLst/>
          </a:prstGeom>
          <a:solidFill>
            <a:srgbClr val="E5EEF3"/>
          </a:solidFill>
          <a:ln w="19050">
            <a:solidFill>
              <a:srgbClr val="162C51"/>
            </a:solidFill>
          </a:ln>
        </p:spPr>
        <p:txBody>
          <a:bodyPr vert="horz" wrap="square" lIns="91440" tIns="58293" rIns="0" bIns="91440" rtlCol="0">
            <a:spAutoFit/>
          </a:bodyPr>
          <a:lstStyle>
            <a:defPPr>
              <a:defRPr lang="en-US"/>
            </a:defPPr>
            <a:lvl1pPr marL="368649" marR="111189" indent="-291465">
              <a:spcAft>
                <a:spcPts val="600"/>
              </a:spcAft>
              <a:buFont typeface="Symbol"/>
              <a:buChar char=""/>
              <a:tabLst>
                <a:tab pos="368649" algn="l"/>
              </a:tabLst>
              <a:defRPr sz="1530" i="1">
                <a:latin typeface="Arial"/>
                <a:cs typeface="Arial"/>
              </a:defRPr>
            </a:lvl1pPr>
          </a:lstStyle>
          <a:p>
            <a:pPr marL="368649" marR="111189" lvl="0" indent="-291465" algn="l" defTabSz="457200" rtl="0" eaLnBrk="1" fontAlgn="auto" latinLnBrk="0" hangingPunct="1">
              <a:lnSpc>
                <a:spcPct val="100000"/>
              </a:lnSpc>
              <a:spcBef>
                <a:spcPts val="0"/>
              </a:spcBef>
              <a:spcAft>
                <a:spcPts val="600"/>
              </a:spcAft>
              <a:buClrTx/>
              <a:buSzTx/>
              <a:buFont typeface="Symbol"/>
              <a:buChar char=""/>
              <a:tabLst>
                <a:tab pos="368649" algn="l"/>
              </a:tabLst>
              <a:defRPr/>
            </a:pPr>
            <a:r>
              <a:rPr kumimoji="0" sz="1530" b="0" i="1" u="none" strike="noStrike" kern="1200" cap="none" spc="0" normalizeH="0" baseline="0" noProof="0">
                <a:ln>
                  <a:noFill/>
                </a:ln>
                <a:solidFill>
                  <a:srgbClr val="000000"/>
                </a:solidFill>
                <a:effectLst/>
                <a:uLnTx/>
                <a:uFillTx/>
                <a:latin typeface="Arial"/>
                <a:ea typeface="+mn-ea"/>
                <a:cs typeface="Arial"/>
              </a:rPr>
              <a:t>How will this forecast shape/impact industry’s posture to support DLA? </a:t>
            </a:r>
          </a:p>
        </p:txBody>
      </p:sp>
      <p:sp>
        <p:nvSpPr>
          <p:cNvPr id="30" name="object 30"/>
          <p:cNvSpPr/>
          <p:nvPr/>
        </p:nvSpPr>
        <p:spPr>
          <a:xfrm>
            <a:off x="4412186" y="5895356"/>
            <a:ext cx="86900" cy="86900"/>
          </a:xfrm>
          <a:custGeom>
            <a:avLst/>
            <a:gdLst/>
            <a:ahLst/>
            <a:cxnLst/>
            <a:rect l="l" t="t" r="r" b="b"/>
            <a:pathLst>
              <a:path w="102235" h="102235">
                <a:moveTo>
                  <a:pt x="102158" y="0"/>
                </a:moveTo>
                <a:lnTo>
                  <a:pt x="0" y="0"/>
                </a:lnTo>
                <a:lnTo>
                  <a:pt x="0" y="102158"/>
                </a:lnTo>
                <a:lnTo>
                  <a:pt x="102158" y="102158"/>
                </a:lnTo>
                <a:lnTo>
                  <a:pt x="102158" y="0"/>
                </a:lnTo>
                <a:close/>
              </a:path>
            </a:pathLst>
          </a:custGeom>
          <a:solidFill>
            <a:schemeClr val="accent2"/>
          </a:solidFill>
        </p:spPr>
        <p:txBody>
          <a:bodyPr wrap="square" lIns="0" tIns="0" rIns="0" bIns="0" rtlCol="0"/>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sz="153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1" name="object 31"/>
          <p:cNvSpPr/>
          <p:nvPr/>
        </p:nvSpPr>
        <p:spPr>
          <a:xfrm>
            <a:off x="5097334" y="5895356"/>
            <a:ext cx="86900" cy="86900"/>
          </a:xfrm>
          <a:custGeom>
            <a:avLst/>
            <a:gdLst/>
            <a:ahLst/>
            <a:cxnLst/>
            <a:rect l="l" t="t" r="r" b="b"/>
            <a:pathLst>
              <a:path w="102235" h="102235">
                <a:moveTo>
                  <a:pt x="102158" y="0"/>
                </a:moveTo>
                <a:lnTo>
                  <a:pt x="0" y="0"/>
                </a:lnTo>
                <a:lnTo>
                  <a:pt x="0" y="102158"/>
                </a:lnTo>
                <a:lnTo>
                  <a:pt x="102158" y="102158"/>
                </a:lnTo>
                <a:lnTo>
                  <a:pt x="102158" y="0"/>
                </a:lnTo>
                <a:close/>
              </a:path>
            </a:pathLst>
          </a:custGeom>
          <a:solidFill>
            <a:srgbClr val="ADABAB"/>
          </a:solidFill>
        </p:spPr>
        <p:txBody>
          <a:bodyPr wrap="square" lIns="0" tIns="0" rIns="0" bIns="0" rtlCol="0"/>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sz="153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 name="object 32"/>
          <p:cNvSpPr txBox="1"/>
          <p:nvPr/>
        </p:nvSpPr>
        <p:spPr>
          <a:xfrm>
            <a:off x="4544135" y="5783882"/>
            <a:ext cx="409670" cy="246349"/>
          </a:xfrm>
          <a:prstGeom prst="rect">
            <a:avLst/>
          </a:prstGeom>
        </p:spPr>
        <p:txBody>
          <a:bodyPr vert="horz" wrap="square" lIns="0" tIns="10795" rIns="0" bIns="0" rtlCol="0">
            <a:spAutoFit/>
          </a:bodyPr>
          <a:lstStyle/>
          <a:p>
            <a:pPr marL="10795" marR="0" lvl="0" indent="0" algn="l" defTabSz="777240" rtl="0" eaLnBrk="1" fontAlgn="auto" latinLnBrk="0" hangingPunct="1">
              <a:lnSpc>
                <a:spcPct val="100000"/>
              </a:lnSpc>
              <a:spcBef>
                <a:spcPts val="85"/>
              </a:spcBef>
              <a:spcAft>
                <a:spcPts val="0"/>
              </a:spcAft>
              <a:buClrTx/>
              <a:buSzTx/>
              <a:buFontTx/>
              <a:buNone/>
              <a:tabLst/>
              <a:defRPr/>
            </a:pPr>
            <a:r>
              <a:rPr kumimoji="0" sz="1530" b="0" i="0" u="none" strike="noStrike" kern="0" cap="none" spc="-17" normalizeH="0" baseline="0" noProof="0">
                <a:ln>
                  <a:noFill/>
                </a:ln>
                <a:solidFill>
                  <a:srgbClr val="595959"/>
                </a:solidFill>
                <a:effectLst/>
                <a:uLnTx/>
                <a:uFillTx/>
                <a:latin typeface="Arial"/>
                <a:ea typeface="+mn-ea"/>
                <a:cs typeface="Arial"/>
              </a:rPr>
              <a:t>Sold</a:t>
            </a:r>
            <a:endParaRPr kumimoji="0" sz="1530" b="0" i="0" u="none" strike="noStrike" kern="0" cap="none" spc="0" normalizeH="0" baseline="0" noProof="0">
              <a:ln>
                <a:noFill/>
              </a:ln>
              <a:solidFill>
                <a:srgbClr val="595959"/>
              </a:solidFill>
              <a:effectLst/>
              <a:uLnTx/>
              <a:uFillTx/>
              <a:latin typeface="Arial"/>
              <a:ea typeface="+mn-ea"/>
              <a:cs typeface="Arial"/>
            </a:endParaRPr>
          </a:p>
        </p:txBody>
      </p:sp>
      <p:graphicFrame>
        <p:nvGraphicFramePr>
          <p:cNvPr id="6" name="Chart 5">
            <a:extLst>
              <a:ext uri="{FF2B5EF4-FFF2-40B4-BE49-F238E27FC236}">
                <a16:creationId xmlns:a16="http://schemas.microsoft.com/office/drawing/2014/main" id="{C8C26A04-7470-A313-63C0-33DB04421ABC}"/>
              </a:ext>
            </a:extLst>
          </p:cNvPr>
          <p:cNvGraphicFramePr>
            <a:graphicFrameLocks/>
          </p:cNvGraphicFramePr>
          <p:nvPr>
            <p:extLst>
              <p:ext uri="{D42A27DB-BD31-4B8C-83A1-F6EECF244321}">
                <p14:modId xmlns:p14="http://schemas.microsoft.com/office/powerpoint/2010/main" val="4235963376"/>
              </p:ext>
            </p:extLst>
          </p:nvPr>
        </p:nvGraphicFramePr>
        <p:xfrm>
          <a:off x="689477" y="1727941"/>
          <a:ext cx="9065800" cy="4087290"/>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8">
            <a:extLst>
              <a:ext uri="{FF2B5EF4-FFF2-40B4-BE49-F238E27FC236}">
                <a16:creationId xmlns:a16="http://schemas.microsoft.com/office/drawing/2014/main" id="{FFF2C50D-038E-DFDF-B23B-CD9F3C98EE39}"/>
              </a:ext>
            </a:extLst>
          </p:cNvPr>
          <p:cNvSpPr>
            <a:spLocks noGrp="1"/>
          </p:cNvSpPr>
          <p:nvPr>
            <p:ph type="title"/>
          </p:nvPr>
        </p:nvSpPr>
        <p:spPr/>
        <p:txBody>
          <a:bodyPr/>
          <a:lstStyle/>
          <a:p>
            <a:r>
              <a:rPr lang="en-US" spc="47"/>
              <a:t>Projected</a:t>
            </a:r>
            <a:r>
              <a:rPr lang="en-US" spc="-34"/>
              <a:t> </a:t>
            </a:r>
            <a:r>
              <a:rPr lang="en-US" spc="111"/>
              <a:t>Demand</a:t>
            </a:r>
            <a:endParaRPr lang="en-US"/>
          </a:p>
        </p:txBody>
      </p:sp>
      <p:sp>
        <p:nvSpPr>
          <p:cNvPr id="10" name="Text Placeholder 9">
            <a:extLst>
              <a:ext uri="{FF2B5EF4-FFF2-40B4-BE49-F238E27FC236}">
                <a16:creationId xmlns:a16="http://schemas.microsoft.com/office/drawing/2014/main" id="{ECBAFC7E-54DA-DD71-928F-2E8976B3B118}"/>
              </a:ext>
            </a:extLst>
          </p:cNvPr>
          <p:cNvSpPr>
            <a:spLocks noGrp="1"/>
          </p:cNvSpPr>
          <p:nvPr>
            <p:ph type="body" sz="quarter" idx="10"/>
          </p:nvPr>
        </p:nvSpPr>
        <p:spPr/>
        <p:txBody>
          <a:bodyPr/>
          <a:lstStyle/>
          <a:p>
            <a:r>
              <a:rPr lang="en-US" kern="0" spc="-9">
                <a:solidFill>
                  <a:srgbClr val="C8AC61"/>
                </a:solidFill>
                <a:cs typeface="Trebuchet MS"/>
              </a:rPr>
              <a:t>Energy</a:t>
            </a:r>
            <a:endParaRPr lang="en-US" kern="0">
              <a:solidFill>
                <a:sysClr val="windowText" lastClr="000000"/>
              </a:solidFill>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35C23-9F68-ABE7-59C2-B04C28BF015D}"/>
              </a:ext>
            </a:extLst>
          </p:cNvPr>
          <p:cNvSpPr>
            <a:spLocks noGrp="1"/>
          </p:cNvSpPr>
          <p:nvPr>
            <p:ph type="title"/>
          </p:nvPr>
        </p:nvSpPr>
        <p:spPr/>
        <p:txBody>
          <a:bodyPr/>
          <a:lstStyle/>
          <a:p>
            <a:r>
              <a:rPr lang="en-US"/>
              <a:t>Services Acquisition</a:t>
            </a:r>
          </a:p>
        </p:txBody>
      </p:sp>
      <p:sp>
        <p:nvSpPr>
          <p:cNvPr id="10" name="TextBox 9">
            <a:extLst>
              <a:ext uri="{FF2B5EF4-FFF2-40B4-BE49-F238E27FC236}">
                <a16:creationId xmlns:a16="http://schemas.microsoft.com/office/drawing/2014/main" id="{79CC76C7-413A-0010-3A98-8D25E55D1A37}"/>
              </a:ext>
            </a:extLst>
          </p:cNvPr>
          <p:cNvSpPr txBox="1"/>
          <p:nvPr/>
        </p:nvSpPr>
        <p:spPr>
          <a:xfrm>
            <a:off x="8083295" y="1427367"/>
            <a:ext cx="1046784" cy="301621"/>
          </a:xfrm>
          <a:prstGeom prst="rect">
            <a:avLst/>
          </a:prstGeom>
          <a:noFill/>
        </p:spPr>
        <p:txBody>
          <a:bodyPr wrap="square" rtlCol="0">
            <a:spAutoFit/>
          </a:bodyPr>
          <a:lstStyle/>
          <a:p>
            <a:pPr marL="0" marR="0" lvl="0" indent="0" algn="l" defTabSz="518145" rtl="0" eaLnBrk="1" fontAlgn="auto" latinLnBrk="0" hangingPunct="1">
              <a:lnSpc>
                <a:spcPct val="100000"/>
              </a:lnSpc>
              <a:spcBef>
                <a:spcPts val="0"/>
              </a:spcBef>
              <a:spcAft>
                <a:spcPts val="0"/>
              </a:spcAft>
              <a:buClrTx/>
              <a:buSzTx/>
              <a:buFontTx/>
              <a:buNone/>
              <a:tabLst/>
              <a:defRPr/>
            </a:pPr>
            <a:r>
              <a:rPr kumimoji="0" lang="en-US" sz="1360" b="1" i="1" u="none" strike="noStrike" kern="1200" cap="none" spc="0" normalizeH="0" baseline="0" noProof="0">
                <a:ln>
                  <a:noFill/>
                </a:ln>
                <a:solidFill>
                  <a:prstClr val="black"/>
                </a:solidFill>
                <a:effectLst/>
                <a:uLnTx/>
                <a:uFillTx/>
                <a:latin typeface="Arial" panose="020B0604020202020204"/>
                <a:ea typeface="+mn-ea"/>
                <a:cs typeface="+mn-cs"/>
              </a:rPr>
              <a:t>Projected</a:t>
            </a:r>
          </a:p>
        </p:txBody>
      </p:sp>
      <p:graphicFrame>
        <p:nvGraphicFramePr>
          <p:cNvPr id="3" name="Chart 2">
            <a:extLst>
              <a:ext uri="{FF2B5EF4-FFF2-40B4-BE49-F238E27FC236}">
                <a16:creationId xmlns:a16="http://schemas.microsoft.com/office/drawing/2014/main" id="{EA583790-8E57-FEA4-AA8C-985A8874E904}"/>
              </a:ext>
            </a:extLst>
          </p:cNvPr>
          <p:cNvGraphicFramePr>
            <a:graphicFrameLocks/>
          </p:cNvGraphicFramePr>
          <p:nvPr/>
        </p:nvGraphicFramePr>
        <p:xfrm>
          <a:off x="977012" y="1230086"/>
          <a:ext cx="8549640" cy="276468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3CB8FF0A-66A4-862F-B2C3-6FE9AE23511C}"/>
              </a:ext>
            </a:extLst>
          </p:cNvPr>
          <p:cNvSpPr txBox="1"/>
          <p:nvPr/>
        </p:nvSpPr>
        <p:spPr>
          <a:xfrm>
            <a:off x="3562869" y="1845099"/>
            <a:ext cx="673608" cy="284245"/>
          </a:xfrm>
          <a:prstGeom prst="rect">
            <a:avLst/>
          </a:prstGeom>
          <a:noFill/>
        </p:spPr>
        <p:txBody>
          <a:bodyPr wrap="square" rtlCol="0">
            <a:spAutoFit/>
          </a:bodyPr>
          <a:lstStyle/>
          <a:p>
            <a:pPr marL="0" marR="0" lvl="0" indent="0" algn="ctr" defTabSz="518145" rtl="0" eaLnBrk="1" fontAlgn="auto" latinLnBrk="0" hangingPunct="1">
              <a:lnSpc>
                <a:spcPct val="100000"/>
              </a:lnSpc>
              <a:spcBef>
                <a:spcPts val="0"/>
              </a:spcBef>
              <a:spcAft>
                <a:spcPts val="0"/>
              </a:spcAft>
              <a:buClrTx/>
              <a:buSzTx/>
              <a:buFontTx/>
              <a:buNone/>
              <a:tabLst/>
              <a:defRPr/>
            </a:pPr>
            <a:r>
              <a:rPr kumimoji="0" lang="en-US" sz="1247" b="1" i="0" u="none" strike="noStrike" kern="1200" cap="none" spc="0" normalizeH="0" baseline="0" noProof="0">
                <a:ln>
                  <a:noFill/>
                </a:ln>
                <a:solidFill>
                  <a:prstClr val="black"/>
                </a:solidFill>
                <a:effectLst/>
                <a:uLnTx/>
                <a:uFillTx/>
                <a:latin typeface="Arial" panose="020B0604020202020204"/>
                <a:ea typeface="+mn-ea"/>
                <a:cs typeface="+mn-cs"/>
              </a:rPr>
              <a:t>$</a:t>
            </a: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4.60</a:t>
            </a:r>
            <a:endParaRPr kumimoji="0" lang="en-US" sz="1247"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F4C3FBA4-1B4F-DFE6-333A-A5B165F4801F}"/>
              </a:ext>
            </a:extLst>
          </p:cNvPr>
          <p:cNvSpPr txBox="1"/>
          <p:nvPr/>
        </p:nvSpPr>
        <p:spPr>
          <a:xfrm>
            <a:off x="5143500" y="1708255"/>
            <a:ext cx="673608" cy="284245"/>
          </a:xfrm>
          <a:prstGeom prst="rect">
            <a:avLst/>
          </a:prstGeom>
          <a:noFill/>
        </p:spPr>
        <p:txBody>
          <a:bodyPr wrap="square" rtlCol="0">
            <a:spAutoFit/>
          </a:bodyPr>
          <a:lstStyle/>
          <a:p>
            <a:pPr marL="0" marR="0" lvl="0" indent="0" algn="ctr" defTabSz="518145" rtl="0" eaLnBrk="1" fontAlgn="auto" latinLnBrk="0" hangingPunct="1">
              <a:lnSpc>
                <a:spcPct val="100000"/>
              </a:lnSpc>
              <a:spcBef>
                <a:spcPts val="0"/>
              </a:spcBef>
              <a:spcAft>
                <a:spcPts val="0"/>
              </a:spcAft>
              <a:buClrTx/>
              <a:buSzTx/>
              <a:buFontTx/>
              <a:buNone/>
              <a:tabLst/>
              <a:defRPr/>
            </a:pPr>
            <a:r>
              <a:rPr kumimoji="0" lang="en-US" sz="1247" b="1" i="0" u="none" strike="noStrike" kern="1200" cap="none" spc="0" normalizeH="0" baseline="0" noProof="0">
                <a:ln>
                  <a:noFill/>
                </a:ln>
                <a:solidFill>
                  <a:prstClr val="black"/>
                </a:solidFill>
                <a:effectLst/>
                <a:uLnTx/>
                <a:uFillTx/>
                <a:latin typeface="Arial" panose="020B0604020202020204"/>
                <a:ea typeface="+mn-ea"/>
                <a:cs typeface="+mn-cs"/>
              </a:rPr>
              <a:t>$</a:t>
            </a: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5.10</a:t>
            </a:r>
            <a:endParaRPr kumimoji="0" lang="en-US" sz="1247"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1A524468-85EB-156C-B7DD-A95EDA800B86}"/>
              </a:ext>
            </a:extLst>
          </p:cNvPr>
          <p:cNvSpPr txBox="1"/>
          <p:nvPr/>
        </p:nvSpPr>
        <p:spPr>
          <a:xfrm>
            <a:off x="2016089" y="2141590"/>
            <a:ext cx="673608" cy="284245"/>
          </a:xfrm>
          <a:prstGeom prst="rect">
            <a:avLst/>
          </a:prstGeom>
          <a:noFill/>
        </p:spPr>
        <p:txBody>
          <a:bodyPr wrap="square" rtlCol="0">
            <a:spAutoFit/>
          </a:bodyPr>
          <a:lstStyle/>
          <a:p>
            <a:pPr marL="0" marR="0" lvl="0" indent="0" algn="l" defTabSz="518145" rtl="0" eaLnBrk="1" fontAlgn="auto" latinLnBrk="0" hangingPunct="1">
              <a:lnSpc>
                <a:spcPct val="100000"/>
              </a:lnSpc>
              <a:spcBef>
                <a:spcPts val="0"/>
              </a:spcBef>
              <a:spcAft>
                <a:spcPts val="0"/>
              </a:spcAft>
              <a:buClrTx/>
              <a:buSzTx/>
              <a:buFontTx/>
              <a:buNone/>
              <a:tabLst/>
              <a:defRPr/>
            </a:pPr>
            <a:r>
              <a:rPr kumimoji="0" lang="en-US" sz="1247" b="1" i="0" u="none" strike="noStrike" kern="1200" cap="none" spc="0" normalizeH="0" baseline="0" noProof="0">
                <a:ln>
                  <a:noFill/>
                </a:ln>
                <a:solidFill>
                  <a:prstClr val="black"/>
                </a:solidFill>
                <a:effectLst/>
                <a:uLnTx/>
                <a:uFillTx/>
                <a:latin typeface="Arial" panose="020B0604020202020204"/>
                <a:ea typeface="+mn-ea"/>
                <a:cs typeface="+mn-cs"/>
              </a:rPr>
              <a:t>$</a:t>
            </a: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3.59</a:t>
            </a:r>
            <a:endParaRPr kumimoji="0" lang="en-US" sz="1247"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13" name="Chart 12">
            <a:extLst>
              <a:ext uri="{FF2B5EF4-FFF2-40B4-BE49-F238E27FC236}">
                <a16:creationId xmlns:a16="http://schemas.microsoft.com/office/drawing/2014/main" id="{B0CEC2D1-5647-F515-4950-B86806AF2D3D}"/>
              </a:ext>
            </a:extLst>
          </p:cNvPr>
          <p:cNvGraphicFramePr>
            <a:graphicFrameLocks/>
          </p:cNvGraphicFramePr>
          <p:nvPr/>
        </p:nvGraphicFramePr>
        <p:xfrm>
          <a:off x="4454487" y="3994767"/>
          <a:ext cx="4931701" cy="316098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0">
            <a:extLst>
              <a:ext uri="{FF2B5EF4-FFF2-40B4-BE49-F238E27FC236}">
                <a16:creationId xmlns:a16="http://schemas.microsoft.com/office/drawing/2014/main" id="{D54EC728-1AEB-5F9D-06A8-9E88CCCF79FC}"/>
              </a:ext>
            </a:extLst>
          </p:cNvPr>
          <p:cNvSpPr txBox="1"/>
          <p:nvPr/>
        </p:nvSpPr>
        <p:spPr>
          <a:xfrm>
            <a:off x="836548" y="4044334"/>
            <a:ext cx="3464801" cy="3111416"/>
          </a:xfrm>
          <a:prstGeom prst="roundRect">
            <a:avLst>
              <a:gd name="adj" fmla="val 1692"/>
            </a:avLst>
          </a:prstGeom>
          <a:solidFill>
            <a:srgbClr val="E5EEF3"/>
          </a:solidFill>
        </p:spPr>
        <p:txBody>
          <a:bodyPr wrap="square" bIns="10363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18145" rtl="0" eaLnBrk="1" fontAlgn="auto" latinLnBrk="0" hangingPunct="1">
              <a:lnSpc>
                <a:spcPct val="100000"/>
              </a:lnSpc>
              <a:spcBef>
                <a:spcPts val="0"/>
              </a:spcBef>
              <a:spcAft>
                <a:spcPts val="0"/>
              </a:spcAft>
              <a:buClrTx/>
              <a:buSzTx/>
              <a:buFontTx/>
              <a:buNone/>
              <a:tabLst/>
              <a:defRPr/>
            </a:pPr>
            <a:r>
              <a:rPr kumimoji="0" lang="en-US" sz="1587" b="0" i="0" u="none" strike="noStrike" kern="1200" cap="none" spc="0" normalizeH="0" baseline="0" noProof="0">
                <a:ln>
                  <a:noFill/>
                </a:ln>
                <a:solidFill>
                  <a:prstClr val="black"/>
                </a:solidFill>
                <a:effectLst/>
                <a:uLnTx/>
                <a:uFillTx/>
                <a:latin typeface="Arial" panose="020B0604020202020204"/>
                <a:ea typeface="+mn-ea"/>
                <a:cs typeface="+mn-cs"/>
              </a:rPr>
              <a:t>Over 95 DLA requirements—with an estimated total value of $1.9 billion—have successfully passed DOGE efficiency reviews with a 100% approval rate. This achievement highlights DLA’s commitment to excellence in resource stewardship and showcases its robust, high-performing processes in delivering effective and efficient logistics solutions.</a:t>
            </a:r>
          </a:p>
        </p:txBody>
      </p:sp>
    </p:spTree>
    <p:extLst>
      <p:ext uri="{BB962C8B-B14F-4D97-AF65-F5344CB8AC3E}">
        <p14:creationId xmlns:p14="http://schemas.microsoft.com/office/powerpoint/2010/main" val="507790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FCCE1-A0F1-E94C-AABB-394DD8ECCC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C232DF-F37A-B261-79C0-6F9D15895F5C}"/>
              </a:ext>
            </a:extLst>
          </p:cNvPr>
          <p:cNvSpPr>
            <a:spLocks noGrp="1"/>
          </p:cNvSpPr>
          <p:nvPr>
            <p:ph type="title"/>
          </p:nvPr>
        </p:nvSpPr>
        <p:spPr/>
        <p:txBody>
          <a:bodyPr/>
          <a:lstStyle/>
          <a:p>
            <a:r>
              <a:rPr lang="en-US"/>
              <a:t>        </a:t>
            </a:r>
          </a:p>
        </p:txBody>
      </p:sp>
      <p:sp>
        <p:nvSpPr>
          <p:cNvPr id="28" name="Title 1">
            <a:extLst>
              <a:ext uri="{FF2B5EF4-FFF2-40B4-BE49-F238E27FC236}">
                <a16:creationId xmlns:a16="http://schemas.microsoft.com/office/drawing/2014/main" id="{CEE11645-074C-2429-9035-2EB6592E7814}"/>
              </a:ext>
            </a:extLst>
          </p:cNvPr>
          <p:cNvSpPr txBox="1">
            <a:spLocks/>
          </p:cNvSpPr>
          <p:nvPr/>
        </p:nvSpPr>
        <p:spPr>
          <a:xfrm>
            <a:off x="3964817" y="552212"/>
            <a:ext cx="6146457" cy="364220"/>
          </a:xfrm>
          <a:prstGeom prst="rect">
            <a:avLst/>
          </a:prstGeom>
        </p:spPr>
        <p:txBody>
          <a:bodyPr/>
          <a:lstStyle>
            <a:lvl1pPr algn="r" defTabSz="1005888" rtl="0" eaLnBrk="1" latinLnBrk="0" hangingPunct="1">
              <a:lnSpc>
                <a:spcPct val="100000"/>
              </a:lnSpc>
              <a:spcBef>
                <a:spcPct val="0"/>
              </a:spcBef>
              <a:buNone/>
              <a:defRPr sz="2400" b="1" kern="1200">
                <a:solidFill>
                  <a:srgbClr val="C9AD62"/>
                </a:solidFill>
                <a:latin typeface="Raleway Black" pitchFamily="2" charset="0"/>
                <a:ea typeface="+mj-ea"/>
                <a:cs typeface="+mj-cs"/>
              </a:defRPr>
            </a:lvl1pPr>
          </a:lstStyle>
          <a:p>
            <a:r>
              <a:rPr lang="en-US" sz="2040"/>
              <a:t>        </a:t>
            </a:r>
          </a:p>
        </p:txBody>
      </p:sp>
      <p:sp>
        <p:nvSpPr>
          <p:cNvPr id="82" name="Rectangle 81">
            <a:extLst>
              <a:ext uri="{FF2B5EF4-FFF2-40B4-BE49-F238E27FC236}">
                <a16:creationId xmlns:a16="http://schemas.microsoft.com/office/drawing/2014/main" id="{F657D1F4-2412-B23D-949F-DEC84BEB0C4D}"/>
              </a:ext>
            </a:extLst>
          </p:cNvPr>
          <p:cNvSpPr/>
          <p:nvPr/>
        </p:nvSpPr>
        <p:spPr>
          <a:xfrm>
            <a:off x="6910896" y="2668314"/>
            <a:ext cx="3806084" cy="8698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 name="Rectangle 3">
            <a:extLst>
              <a:ext uri="{FF2B5EF4-FFF2-40B4-BE49-F238E27FC236}">
                <a16:creationId xmlns:a16="http://schemas.microsoft.com/office/drawing/2014/main" id="{9B44713E-2EA7-B844-6EDD-21C07C34CF24}"/>
              </a:ext>
            </a:extLst>
          </p:cNvPr>
          <p:cNvSpPr/>
          <p:nvPr/>
        </p:nvSpPr>
        <p:spPr>
          <a:xfrm>
            <a:off x="116822" y="1905673"/>
            <a:ext cx="10135913" cy="481674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0" name="Rectangle 9">
            <a:extLst>
              <a:ext uri="{FF2B5EF4-FFF2-40B4-BE49-F238E27FC236}">
                <a16:creationId xmlns:a16="http://schemas.microsoft.com/office/drawing/2014/main" id="{1505845C-CCE2-2C14-7F7C-0DE8C32D2012}"/>
              </a:ext>
            </a:extLst>
          </p:cNvPr>
          <p:cNvSpPr/>
          <p:nvPr/>
        </p:nvSpPr>
        <p:spPr>
          <a:xfrm>
            <a:off x="113643" y="1905674"/>
            <a:ext cx="9081300" cy="481674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pic>
        <p:nvPicPr>
          <p:cNvPr id="11" name="Picture 10" descr="Text&#10;&#10;AI-generated content may be incorrect.">
            <a:extLst>
              <a:ext uri="{FF2B5EF4-FFF2-40B4-BE49-F238E27FC236}">
                <a16:creationId xmlns:a16="http://schemas.microsoft.com/office/drawing/2014/main" id="{714C87F4-5156-EC0A-B361-FB1C4B1E15FD}"/>
              </a:ext>
            </a:extLst>
          </p:cNvPr>
          <p:cNvPicPr>
            <a:picLocks noChangeAspect="1"/>
          </p:cNvPicPr>
          <p:nvPr/>
        </p:nvPicPr>
        <p:blipFill>
          <a:blip r:embed="rId3" cstate="screen">
            <a:alphaModFix amt="75000"/>
            <a:extLst>
              <a:ext uri="{28A0092B-C50C-407E-A947-70E740481C1C}">
                <a14:useLocalDpi xmlns:a14="http://schemas.microsoft.com/office/drawing/2010/main" val="0"/>
              </a:ext>
            </a:extLst>
          </a:blip>
          <a:stretch>
            <a:fillRect/>
          </a:stretch>
        </p:blipFill>
        <p:spPr>
          <a:xfrm>
            <a:off x="4517177" y="2385612"/>
            <a:ext cx="5602194" cy="2329224"/>
          </a:xfrm>
          <a:prstGeom prst="rect">
            <a:avLst/>
          </a:prstGeom>
        </p:spPr>
      </p:pic>
      <p:pic>
        <p:nvPicPr>
          <p:cNvPr id="14" name="Picture 13" descr="A picture containing text&#10;&#10;AI-generated content may be incorrect.">
            <a:extLst>
              <a:ext uri="{FF2B5EF4-FFF2-40B4-BE49-F238E27FC236}">
                <a16:creationId xmlns:a16="http://schemas.microsoft.com/office/drawing/2014/main" id="{2CCFE469-62CB-8D93-F05C-B1031F9287EB}"/>
              </a:ext>
            </a:extLst>
          </p:cNvPr>
          <p:cNvPicPr>
            <a:picLocks noChangeAspect="1"/>
          </p:cNvPicPr>
          <p:nvPr/>
        </p:nvPicPr>
        <p:blipFill>
          <a:blip r:embed="rId4" cstate="screen">
            <a:alphaModFix amt="75000"/>
            <a:extLst>
              <a:ext uri="{28A0092B-C50C-407E-A947-70E740481C1C}">
                <a14:useLocalDpi xmlns:a14="http://schemas.microsoft.com/office/drawing/2010/main" val="0"/>
              </a:ext>
            </a:extLst>
          </a:blip>
          <a:stretch>
            <a:fillRect/>
          </a:stretch>
        </p:blipFill>
        <p:spPr>
          <a:xfrm>
            <a:off x="4761149" y="4342883"/>
            <a:ext cx="5349794" cy="2242389"/>
          </a:xfrm>
          <a:prstGeom prst="rect">
            <a:avLst/>
          </a:prstGeom>
        </p:spPr>
      </p:pic>
      <p:sp>
        <p:nvSpPr>
          <p:cNvPr id="15" name="Rectangle 14">
            <a:extLst>
              <a:ext uri="{FF2B5EF4-FFF2-40B4-BE49-F238E27FC236}">
                <a16:creationId xmlns:a16="http://schemas.microsoft.com/office/drawing/2014/main" id="{45407164-5CF8-078F-A12F-91F0EDFCC3C8}"/>
              </a:ext>
            </a:extLst>
          </p:cNvPr>
          <p:cNvSpPr/>
          <p:nvPr/>
        </p:nvSpPr>
        <p:spPr>
          <a:xfrm>
            <a:off x="5307005" y="2930227"/>
            <a:ext cx="4812368" cy="3049971"/>
          </a:xfrm>
          <a:prstGeom prst="rect">
            <a:avLst/>
          </a:prstGeom>
          <a:gradFill flip="none" rotWithShape="1">
            <a:gsLst>
              <a:gs pos="2000">
                <a:schemeClr val="accent6"/>
              </a:gs>
              <a:gs pos="99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30"/>
              <a:t>       </a:t>
            </a:r>
          </a:p>
        </p:txBody>
      </p:sp>
      <p:sp>
        <p:nvSpPr>
          <p:cNvPr id="18" name="Rectangle 59">
            <a:extLst>
              <a:ext uri="{FF2B5EF4-FFF2-40B4-BE49-F238E27FC236}">
                <a16:creationId xmlns:a16="http://schemas.microsoft.com/office/drawing/2014/main" id="{EDFEBBFC-2ACD-BA65-E0E7-C31E4DAE248A}"/>
              </a:ext>
            </a:extLst>
          </p:cNvPr>
          <p:cNvSpPr/>
          <p:nvPr/>
        </p:nvSpPr>
        <p:spPr>
          <a:xfrm>
            <a:off x="681838" y="2346651"/>
            <a:ext cx="5237251" cy="4297810"/>
          </a:xfrm>
          <a:custGeom>
            <a:avLst/>
            <a:gdLst>
              <a:gd name="connsiteX0" fmla="*/ 0 w 4442044"/>
              <a:gd name="connsiteY0" fmla="*/ 0 h 1166793"/>
              <a:gd name="connsiteX1" fmla="*/ 4442044 w 4442044"/>
              <a:gd name="connsiteY1" fmla="*/ 0 h 1166793"/>
              <a:gd name="connsiteX2" fmla="*/ 4442044 w 4442044"/>
              <a:gd name="connsiteY2" fmla="*/ 1166793 h 1166793"/>
              <a:gd name="connsiteX3" fmla="*/ 0 w 4442044"/>
              <a:gd name="connsiteY3" fmla="*/ 1166793 h 1166793"/>
              <a:gd name="connsiteX4" fmla="*/ 0 w 4442044"/>
              <a:gd name="connsiteY4" fmla="*/ 0 h 1166793"/>
              <a:gd name="connsiteX0" fmla="*/ 0 w 4442044"/>
              <a:gd name="connsiteY0" fmla="*/ 0 h 1166793"/>
              <a:gd name="connsiteX1" fmla="*/ 4442044 w 4442044"/>
              <a:gd name="connsiteY1" fmla="*/ 0 h 1166793"/>
              <a:gd name="connsiteX2" fmla="*/ 4044479 w 4442044"/>
              <a:gd name="connsiteY2" fmla="*/ 1166793 h 1166793"/>
              <a:gd name="connsiteX3" fmla="*/ 0 w 4442044"/>
              <a:gd name="connsiteY3" fmla="*/ 1166793 h 1166793"/>
              <a:gd name="connsiteX4" fmla="*/ 0 w 4442044"/>
              <a:gd name="connsiteY4" fmla="*/ 0 h 1166793"/>
              <a:gd name="connsiteX0" fmla="*/ 0 w 4442044"/>
              <a:gd name="connsiteY0" fmla="*/ 0 h 1166793"/>
              <a:gd name="connsiteX1" fmla="*/ 4442044 w 4442044"/>
              <a:gd name="connsiteY1" fmla="*/ 0 h 1166793"/>
              <a:gd name="connsiteX2" fmla="*/ 4253405 w 4442044"/>
              <a:gd name="connsiteY2" fmla="*/ 594877 h 1166793"/>
              <a:gd name="connsiteX3" fmla="*/ 4044479 w 4442044"/>
              <a:gd name="connsiteY3" fmla="*/ 1166793 h 1166793"/>
              <a:gd name="connsiteX4" fmla="*/ 0 w 4442044"/>
              <a:gd name="connsiteY4" fmla="*/ 1166793 h 1166793"/>
              <a:gd name="connsiteX5" fmla="*/ 0 w 4442044"/>
              <a:gd name="connsiteY5" fmla="*/ 0 h 1166793"/>
              <a:gd name="connsiteX0" fmla="*/ 0 w 4442044"/>
              <a:gd name="connsiteY0" fmla="*/ 0 h 1166793"/>
              <a:gd name="connsiteX1" fmla="*/ 4442044 w 4442044"/>
              <a:gd name="connsiteY1" fmla="*/ 0 h 1166793"/>
              <a:gd name="connsiteX2" fmla="*/ 4106824 w 4442044"/>
              <a:gd name="connsiteY2" fmla="*/ 508171 h 1166793"/>
              <a:gd name="connsiteX3" fmla="*/ 4044479 w 4442044"/>
              <a:gd name="connsiteY3" fmla="*/ 1166793 h 1166793"/>
              <a:gd name="connsiteX4" fmla="*/ 0 w 4442044"/>
              <a:gd name="connsiteY4" fmla="*/ 1166793 h 1166793"/>
              <a:gd name="connsiteX5" fmla="*/ 0 w 4442044"/>
              <a:gd name="connsiteY5" fmla="*/ 0 h 1166793"/>
              <a:gd name="connsiteX0" fmla="*/ 0 w 4442044"/>
              <a:gd name="connsiteY0" fmla="*/ 0 h 1166793"/>
              <a:gd name="connsiteX1" fmla="*/ 4442044 w 4442044"/>
              <a:gd name="connsiteY1" fmla="*/ 0 h 1166793"/>
              <a:gd name="connsiteX2" fmla="*/ 4106824 w 4442044"/>
              <a:gd name="connsiteY2" fmla="*/ 508171 h 1166793"/>
              <a:gd name="connsiteX3" fmla="*/ 4079339 w 4442044"/>
              <a:gd name="connsiteY3" fmla="*/ 777921 h 1166793"/>
              <a:gd name="connsiteX4" fmla="*/ 4044479 w 4442044"/>
              <a:gd name="connsiteY4" fmla="*/ 1166793 h 1166793"/>
              <a:gd name="connsiteX5" fmla="*/ 0 w 4442044"/>
              <a:gd name="connsiteY5" fmla="*/ 1166793 h 1166793"/>
              <a:gd name="connsiteX6" fmla="*/ 0 w 4442044"/>
              <a:gd name="connsiteY6" fmla="*/ 0 h 1166793"/>
              <a:gd name="connsiteX0" fmla="*/ 0 w 4442044"/>
              <a:gd name="connsiteY0" fmla="*/ 0 h 1166793"/>
              <a:gd name="connsiteX1" fmla="*/ 4442044 w 4442044"/>
              <a:gd name="connsiteY1" fmla="*/ 0 h 1166793"/>
              <a:gd name="connsiteX2" fmla="*/ 4106824 w 4442044"/>
              <a:gd name="connsiteY2" fmla="*/ 508171 h 1166793"/>
              <a:gd name="connsiteX3" fmla="*/ 3712885 w 4442044"/>
              <a:gd name="connsiteY3" fmla="*/ 912796 h 1166793"/>
              <a:gd name="connsiteX4" fmla="*/ 4044479 w 4442044"/>
              <a:gd name="connsiteY4" fmla="*/ 1166793 h 1166793"/>
              <a:gd name="connsiteX5" fmla="*/ 0 w 4442044"/>
              <a:gd name="connsiteY5" fmla="*/ 1166793 h 1166793"/>
              <a:gd name="connsiteX6" fmla="*/ 0 w 4442044"/>
              <a:gd name="connsiteY6" fmla="*/ 0 h 1166793"/>
              <a:gd name="connsiteX0" fmla="*/ 0 w 4442044"/>
              <a:gd name="connsiteY0" fmla="*/ 0 h 1166793"/>
              <a:gd name="connsiteX1" fmla="*/ 4442044 w 4442044"/>
              <a:gd name="connsiteY1" fmla="*/ 0 h 1166793"/>
              <a:gd name="connsiteX2" fmla="*/ 4106824 w 4442044"/>
              <a:gd name="connsiteY2" fmla="*/ 508171 h 1166793"/>
              <a:gd name="connsiteX3" fmla="*/ 3712885 w 4442044"/>
              <a:gd name="connsiteY3" fmla="*/ 912796 h 1166793"/>
              <a:gd name="connsiteX4" fmla="*/ 3137504 w 4442044"/>
              <a:gd name="connsiteY4" fmla="*/ 1166793 h 1166793"/>
              <a:gd name="connsiteX5" fmla="*/ 0 w 4442044"/>
              <a:gd name="connsiteY5" fmla="*/ 1166793 h 1166793"/>
              <a:gd name="connsiteX6" fmla="*/ 0 w 4442044"/>
              <a:gd name="connsiteY6" fmla="*/ 0 h 1166793"/>
              <a:gd name="connsiteX0" fmla="*/ 0 w 4184960"/>
              <a:gd name="connsiteY0" fmla="*/ 0 h 1166793"/>
              <a:gd name="connsiteX1" fmla="*/ 4184960 w 4184960"/>
              <a:gd name="connsiteY1" fmla="*/ 12412 h 1166793"/>
              <a:gd name="connsiteX2" fmla="*/ 4106824 w 4184960"/>
              <a:gd name="connsiteY2" fmla="*/ 508171 h 1166793"/>
              <a:gd name="connsiteX3" fmla="*/ 3712885 w 4184960"/>
              <a:gd name="connsiteY3" fmla="*/ 912796 h 1166793"/>
              <a:gd name="connsiteX4" fmla="*/ 3137504 w 4184960"/>
              <a:gd name="connsiteY4" fmla="*/ 1166793 h 1166793"/>
              <a:gd name="connsiteX5" fmla="*/ 0 w 4184960"/>
              <a:gd name="connsiteY5" fmla="*/ 1166793 h 1166793"/>
              <a:gd name="connsiteX6" fmla="*/ 0 w 4184960"/>
              <a:gd name="connsiteY6" fmla="*/ 0 h 1166793"/>
              <a:gd name="connsiteX0" fmla="*/ 0 w 4184960"/>
              <a:gd name="connsiteY0" fmla="*/ 0 h 1166793"/>
              <a:gd name="connsiteX1" fmla="*/ 4184960 w 4184960"/>
              <a:gd name="connsiteY1" fmla="*/ 12412 h 1166793"/>
              <a:gd name="connsiteX2" fmla="*/ 3909067 w 4184960"/>
              <a:gd name="connsiteY2" fmla="*/ 495758 h 1166793"/>
              <a:gd name="connsiteX3" fmla="*/ 3712885 w 4184960"/>
              <a:gd name="connsiteY3" fmla="*/ 912796 h 1166793"/>
              <a:gd name="connsiteX4" fmla="*/ 3137504 w 4184960"/>
              <a:gd name="connsiteY4" fmla="*/ 1166793 h 1166793"/>
              <a:gd name="connsiteX5" fmla="*/ 0 w 4184960"/>
              <a:gd name="connsiteY5" fmla="*/ 1166793 h 1166793"/>
              <a:gd name="connsiteX6" fmla="*/ 0 w 4184960"/>
              <a:gd name="connsiteY6" fmla="*/ 0 h 1166793"/>
              <a:gd name="connsiteX0" fmla="*/ 0 w 4184960"/>
              <a:gd name="connsiteY0" fmla="*/ 0 h 1166793"/>
              <a:gd name="connsiteX1" fmla="*/ 4184960 w 4184960"/>
              <a:gd name="connsiteY1" fmla="*/ 12412 h 1166793"/>
              <a:gd name="connsiteX2" fmla="*/ 3909067 w 4184960"/>
              <a:gd name="connsiteY2" fmla="*/ 495758 h 1166793"/>
              <a:gd name="connsiteX3" fmla="*/ 3544792 w 4184960"/>
              <a:gd name="connsiteY3" fmla="*/ 912796 h 1166793"/>
              <a:gd name="connsiteX4" fmla="*/ 3137504 w 4184960"/>
              <a:gd name="connsiteY4" fmla="*/ 1166793 h 1166793"/>
              <a:gd name="connsiteX5" fmla="*/ 0 w 4184960"/>
              <a:gd name="connsiteY5" fmla="*/ 1166793 h 1166793"/>
              <a:gd name="connsiteX6" fmla="*/ 0 w 4184960"/>
              <a:gd name="connsiteY6" fmla="*/ 0 h 1166793"/>
              <a:gd name="connsiteX0" fmla="*/ 0 w 4184960"/>
              <a:gd name="connsiteY0" fmla="*/ 0 h 1166793"/>
              <a:gd name="connsiteX1" fmla="*/ 4184960 w 4184960"/>
              <a:gd name="connsiteY1" fmla="*/ 12412 h 1166793"/>
              <a:gd name="connsiteX2" fmla="*/ 3783107 w 4184960"/>
              <a:gd name="connsiteY2" fmla="*/ 461714 h 1166793"/>
              <a:gd name="connsiteX3" fmla="*/ 3544792 w 4184960"/>
              <a:gd name="connsiteY3" fmla="*/ 912796 h 1166793"/>
              <a:gd name="connsiteX4" fmla="*/ 3137504 w 4184960"/>
              <a:gd name="connsiteY4" fmla="*/ 1166793 h 1166793"/>
              <a:gd name="connsiteX5" fmla="*/ 0 w 4184960"/>
              <a:gd name="connsiteY5" fmla="*/ 1166793 h 1166793"/>
              <a:gd name="connsiteX6" fmla="*/ 0 w 4184960"/>
              <a:gd name="connsiteY6" fmla="*/ 0 h 1166793"/>
              <a:gd name="connsiteX0" fmla="*/ 0 w 4184960"/>
              <a:gd name="connsiteY0" fmla="*/ 0 h 1166793"/>
              <a:gd name="connsiteX1" fmla="*/ 4184960 w 4184960"/>
              <a:gd name="connsiteY1" fmla="*/ 12412 h 1166793"/>
              <a:gd name="connsiteX2" fmla="*/ 3783107 w 4184960"/>
              <a:gd name="connsiteY2" fmla="*/ 461714 h 1166793"/>
              <a:gd name="connsiteX3" fmla="*/ 3507745 w 4184960"/>
              <a:gd name="connsiteY3" fmla="*/ 890099 h 1166793"/>
              <a:gd name="connsiteX4" fmla="*/ 3137504 w 4184960"/>
              <a:gd name="connsiteY4" fmla="*/ 1166793 h 1166793"/>
              <a:gd name="connsiteX5" fmla="*/ 0 w 4184960"/>
              <a:gd name="connsiteY5" fmla="*/ 1166793 h 1166793"/>
              <a:gd name="connsiteX6" fmla="*/ 0 w 4184960"/>
              <a:gd name="connsiteY6" fmla="*/ 0 h 1166793"/>
              <a:gd name="connsiteX0" fmla="*/ 0 w 4029362"/>
              <a:gd name="connsiteY0" fmla="*/ 0 h 1166793"/>
              <a:gd name="connsiteX1" fmla="*/ 4029362 w 4029362"/>
              <a:gd name="connsiteY1" fmla="*/ 12412 h 1166793"/>
              <a:gd name="connsiteX2" fmla="*/ 3783107 w 4029362"/>
              <a:gd name="connsiteY2" fmla="*/ 461714 h 1166793"/>
              <a:gd name="connsiteX3" fmla="*/ 3507745 w 4029362"/>
              <a:gd name="connsiteY3" fmla="*/ 890099 h 1166793"/>
              <a:gd name="connsiteX4" fmla="*/ 3137504 w 4029362"/>
              <a:gd name="connsiteY4" fmla="*/ 1166793 h 1166793"/>
              <a:gd name="connsiteX5" fmla="*/ 0 w 4029362"/>
              <a:gd name="connsiteY5" fmla="*/ 1166793 h 1166793"/>
              <a:gd name="connsiteX6" fmla="*/ 0 w 4029362"/>
              <a:gd name="connsiteY6" fmla="*/ 0 h 1166793"/>
              <a:gd name="connsiteX0" fmla="*/ 0 w 3783107"/>
              <a:gd name="connsiteY0" fmla="*/ 0 h 1166793"/>
              <a:gd name="connsiteX1" fmla="*/ 2553359 w 3783107"/>
              <a:gd name="connsiteY1" fmla="*/ 5662 h 1166793"/>
              <a:gd name="connsiteX2" fmla="*/ 3783107 w 3783107"/>
              <a:gd name="connsiteY2" fmla="*/ 461714 h 1166793"/>
              <a:gd name="connsiteX3" fmla="*/ 3507745 w 3783107"/>
              <a:gd name="connsiteY3" fmla="*/ 890099 h 1166793"/>
              <a:gd name="connsiteX4" fmla="*/ 3137504 w 3783107"/>
              <a:gd name="connsiteY4" fmla="*/ 1166793 h 1166793"/>
              <a:gd name="connsiteX5" fmla="*/ 0 w 3783107"/>
              <a:gd name="connsiteY5" fmla="*/ 1166793 h 1166793"/>
              <a:gd name="connsiteX6" fmla="*/ 0 w 3783107"/>
              <a:gd name="connsiteY6" fmla="*/ 0 h 1166793"/>
              <a:gd name="connsiteX0" fmla="*/ 0 w 3783107"/>
              <a:gd name="connsiteY0" fmla="*/ 0 h 1166793"/>
              <a:gd name="connsiteX1" fmla="*/ 2553359 w 3783107"/>
              <a:gd name="connsiteY1" fmla="*/ 5662 h 1166793"/>
              <a:gd name="connsiteX2" fmla="*/ 3783107 w 3783107"/>
              <a:gd name="connsiteY2" fmla="*/ 461714 h 1166793"/>
              <a:gd name="connsiteX3" fmla="*/ 3507745 w 3783107"/>
              <a:gd name="connsiteY3" fmla="*/ 890099 h 1166793"/>
              <a:gd name="connsiteX4" fmla="*/ 3137504 w 3783107"/>
              <a:gd name="connsiteY4" fmla="*/ 1166793 h 1166793"/>
              <a:gd name="connsiteX5" fmla="*/ 0 w 3783107"/>
              <a:gd name="connsiteY5" fmla="*/ 1166793 h 1166793"/>
              <a:gd name="connsiteX6" fmla="*/ 0 w 3783107"/>
              <a:gd name="connsiteY6" fmla="*/ 0 h 1166793"/>
              <a:gd name="connsiteX0" fmla="*/ 0 w 3511335"/>
              <a:gd name="connsiteY0" fmla="*/ 0 h 1166793"/>
              <a:gd name="connsiteX1" fmla="*/ 2553359 w 3511335"/>
              <a:gd name="connsiteY1" fmla="*/ 5662 h 1166793"/>
              <a:gd name="connsiteX2" fmla="*/ 3511335 w 3511335"/>
              <a:gd name="connsiteY2" fmla="*/ 471839 h 1166793"/>
              <a:gd name="connsiteX3" fmla="*/ 3507745 w 3511335"/>
              <a:gd name="connsiteY3" fmla="*/ 890099 h 1166793"/>
              <a:gd name="connsiteX4" fmla="*/ 3137504 w 3511335"/>
              <a:gd name="connsiteY4" fmla="*/ 1166793 h 1166793"/>
              <a:gd name="connsiteX5" fmla="*/ 0 w 3511335"/>
              <a:gd name="connsiteY5" fmla="*/ 1166793 h 1166793"/>
              <a:gd name="connsiteX6" fmla="*/ 0 w 3511335"/>
              <a:gd name="connsiteY6" fmla="*/ 0 h 1166793"/>
              <a:gd name="connsiteX0" fmla="*/ 0 w 3511335"/>
              <a:gd name="connsiteY0" fmla="*/ 0 h 1166793"/>
              <a:gd name="connsiteX1" fmla="*/ 2553359 w 3511335"/>
              <a:gd name="connsiteY1" fmla="*/ 5662 h 1166793"/>
              <a:gd name="connsiteX2" fmla="*/ 3511335 w 3511335"/>
              <a:gd name="connsiteY2" fmla="*/ 471839 h 1166793"/>
              <a:gd name="connsiteX3" fmla="*/ 3507745 w 3511335"/>
              <a:gd name="connsiteY3" fmla="*/ 890099 h 1166793"/>
              <a:gd name="connsiteX4" fmla="*/ 3137504 w 3511335"/>
              <a:gd name="connsiteY4" fmla="*/ 1166793 h 1166793"/>
              <a:gd name="connsiteX5" fmla="*/ 0 w 3511335"/>
              <a:gd name="connsiteY5" fmla="*/ 1166793 h 1166793"/>
              <a:gd name="connsiteX6" fmla="*/ 0 w 3511335"/>
              <a:gd name="connsiteY6" fmla="*/ 0 h 1166793"/>
              <a:gd name="connsiteX0" fmla="*/ 0 w 3511335"/>
              <a:gd name="connsiteY0" fmla="*/ 0 h 1166793"/>
              <a:gd name="connsiteX1" fmla="*/ 2553359 w 3511335"/>
              <a:gd name="connsiteY1" fmla="*/ 5662 h 1166793"/>
              <a:gd name="connsiteX2" fmla="*/ 3511335 w 3511335"/>
              <a:gd name="connsiteY2" fmla="*/ 471839 h 1166793"/>
              <a:gd name="connsiteX3" fmla="*/ 3507745 w 3511335"/>
              <a:gd name="connsiteY3" fmla="*/ 890099 h 1166793"/>
              <a:gd name="connsiteX4" fmla="*/ 2837618 w 3511335"/>
              <a:gd name="connsiteY4" fmla="*/ 1166793 h 1166793"/>
              <a:gd name="connsiteX5" fmla="*/ 0 w 3511335"/>
              <a:gd name="connsiteY5" fmla="*/ 1166793 h 1166793"/>
              <a:gd name="connsiteX6" fmla="*/ 0 w 3511335"/>
              <a:gd name="connsiteY6" fmla="*/ 0 h 1166793"/>
              <a:gd name="connsiteX0" fmla="*/ 0 w 3511335"/>
              <a:gd name="connsiteY0" fmla="*/ 0 h 1166793"/>
              <a:gd name="connsiteX1" fmla="*/ 2553359 w 3511335"/>
              <a:gd name="connsiteY1" fmla="*/ 5662 h 1166793"/>
              <a:gd name="connsiteX2" fmla="*/ 3511335 w 3511335"/>
              <a:gd name="connsiteY2" fmla="*/ 471839 h 1166793"/>
              <a:gd name="connsiteX3" fmla="*/ 3423402 w 3511335"/>
              <a:gd name="connsiteY3" fmla="*/ 881662 h 1166793"/>
              <a:gd name="connsiteX4" fmla="*/ 2837618 w 3511335"/>
              <a:gd name="connsiteY4" fmla="*/ 1166793 h 1166793"/>
              <a:gd name="connsiteX5" fmla="*/ 0 w 3511335"/>
              <a:gd name="connsiteY5" fmla="*/ 1166793 h 1166793"/>
              <a:gd name="connsiteX6" fmla="*/ 0 w 3511335"/>
              <a:gd name="connsiteY6" fmla="*/ 0 h 1166793"/>
              <a:gd name="connsiteX0" fmla="*/ 0 w 3530638"/>
              <a:gd name="connsiteY0" fmla="*/ 0 h 1166793"/>
              <a:gd name="connsiteX1" fmla="*/ 2553359 w 3530638"/>
              <a:gd name="connsiteY1" fmla="*/ 5662 h 1166793"/>
              <a:gd name="connsiteX2" fmla="*/ 3511335 w 3530638"/>
              <a:gd name="connsiteY2" fmla="*/ 471839 h 1166793"/>
              <a:gd name="connsiteX3" fmla="*/ 3423402 w 3530638"/>
              <a:gd name="connsiteY3" fmla="*/ 881662 h 1166793"/>
              <a:gd name="connsiteX4" fmla="*/ 2837618 w 3530638"/>
              <a:gd name="connsiteY4" fmla="*/ 1166793 h 1166793"/>
              <a:gd name="connsiteX5" fmla="*/ 0 w 3530638"/>
              <a:gd name="connsiteY5" fmla="*/ 1166793 h 1166793"/>
              <a:gd name="connsiteX6" fmla="*/ 0 w 3530638"/>
              <a:gd name="connsiteY6" fmla="*/ 0 h 1166793"/>
              <a:gd name="connsiteX0" fmla="*/ 0 w 3530638"/>
              <a:gd name="connsiteY0" fmla="*/ 0 h 1166793"/>
              <a:gd name="connsiteX1" fmla="*/ 2553359 w 3530638"/>
              <a:gd name="connsiteY1" fmla="*/ 5662 h 1166793"/>
              <a:gd name="connsiteX2" fmla="*/ 3511335 w 3530638"/>
              <a:gd name="connsiteY2" fmla="*/ 471839 h 1166793"/>
              <a:gd name="connsiteX3" fmla="*/ 3423402 w 3530638"/>
              <a:gd name="connsiteY3" fmla="*/ 881662 h 1166793"/>
              <a:gd name="connsiteX4" fmla="*/ 2837618 w 3530638"/>
              <a:gd name="connsiteY4" fmla="*/ 1166793 h 1166793"/>
              <a:gd name="connsiteX5" fmla="*/ 0 w 3530638"/>
              <a:gd name="connsiteY5" fmla="*/ 1166793 h 1166793"/>
              <a:gd name="connsiteX6" fmla="*/ 0 w 3530638"/>
              <a:gd name="connsiteY6" fmla="*/ 0 h 1166793"/>
              <a:gd name="connsiteX0" fmla="*/ 0 w 3530638"/>
              <a:gd name="connsiteY0" fmla="*/ 1731 h 1168524"/>
              <a:gd name="connsiteX1" fmla="*/ 2802046 w 3530638"/>
              <a:gd name="connsiteY1" fmla="*/ 0 h 1168524"/>
              <a:gd name="connsiteX2" fmla="*/ 3511335 w 3530638"/>
              <a:gd name="connsiteY2" fmla="*/ 473570 h 1168524"/>
              <a:gd name="connsiteX3" fmla="*/ 3423402 w 3530638"/>
              <a:gd name="connsiteY3" fmla="*/ 883393 h 1168524"/>
              <a:gd name="connsiteX4" fmla="*/ 2837618 w 3530638"/>
              <a:gd name="connsiteY4" fmla="*/ 1168524 h 1168524"/>
              <a:gd name="connsiteX5" fmla="*/ 0 w 3530638"/>
              <a:gd name="connsiteY5" fmla="*/ 1168524 h 1168524"/>
              <a:gd name="connsiteX6" fmla="*/ 0 w 3530638"/>
              <a:gd name="connsiteY6" fmla="*/ 1731 h 1168524"/>
              <a:gd name="connsiteX0" fmla="*/ 0 w 3530638"/>
              <a:gd name="connsiteY0" fmla="*/ 1731 h 1168524"/>
              <a:gd name="connsiteX1" fmla="*/ 2865833 w 3530638"/>
              <a:gd name="connsiteY1" fmla="*/ 0 h 1168524"/>
              <a:gd name="connsiteX2" fmla="*/ 3511335 w 3530638"/>
              <a:gd name="connsiteY2" fmla="*/ 473570 h 1168524"/>
              <a:gd name="connsiteX3" fmla="*/ 3423402 w 3530638"/>
              <a:gd name="connsiteY3" fmla="*/ 883393 h 1168524"/>
              <a:gd name="connsiteX4" fmla="*/ 2837618 w 3530638"/>
              <a:gd name="connsiteY4" fmla="*/ 1168524 h 1168524"/>
              <a:gd name="connsiteX5" fmla="*/ 0 w 3530638"/>
              <a:gd name="connsiteY5" fmla="*/ 1168524 h 1168524"/>
              <a:gd name="connsiteX6" fmla="*/ 0 w 3530638"/>
              <a:gd name="connsiteY6" fmla="*/ 1731 h 1168524"/>
              <a:gd name="connsiteX0" fmla="*/ 0 w 3530638"/>
              <a:gd name="connsiteY0" fmla="*/ 1731 h 1168524"/>
              <a:gd name="connsiteX1" fmla="*/ 2865833 w 3530638"/>
              <a:gd name="connsiteY1" fmla="*/ 0 h 1168524"/>
              <a:gd name="connsiteX2" fmla="*/ 3511335 w 3530638"/>
              <a:gd name="connsiteY2" fmla="*/ 473570 h 1168524"/>
              <a:gd name="connsiteX3" fmla="*/ 3423402 w 3530638"/>
              <a:gd name="connsiteY3" fmla="*/ 883393 h 1168524"/>
              <a:gd name="connsiteX4" fmla="*/ 2942412 w 3530638"/>
              <a:gd name="connsiteY4" fmla="*/ 1168524 h 1168524"/>
              <a:gd name="connsiteX5" fmla="*/ 0 w 3530638"/>
              <a:gd name="connsiteY5" fmla="*/ 1168524 h 1168524"/>
              <a:gd name="connsiteX6" fmla="*/ 0 w 3530638"/>
              <a:gd name="connsiteY6" fmla="*/ 1731 h 116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0638" h="1168524">
                <a:moveTo>
                  <a:pt x="0" y="1731"/>
                </a:moveTo>
                <a:lnTo>
                  <a:pt x="2865833" y="0"/>
                </a:lnTo>
                <a:cubicBezTo>
                  <a:pt x="3341349" y="138517"/>
                  <a:pt x="3335705" y="247304"/>
                  <a:pt x="3511335" y="473570"/>
                </a:cubicBezTo>
                <a:cubicBezTo>
                  <a:pt x="3510138" y="612990"/>
                  <a:pt x="3593285" y="728786"/>
                  <a:pt x="3423402" y="883393"/>
                </a:cubicBezTo>
                <a:cubicBezTo>
                  <a:pt x="3279684" y="1007124"/>
                  <a:pt x="3137673" y="1073480"/>
                  <a:pt x="2942412" y="1168524"/>
                </a:cubicBezTo>
                <a:lnTo>
                  <a:pt x="0" y="1168524"/>
                </a:lnTo>
                <a:lnTo>
                  <a:pt x="0" y="1731"/>
                </a:lnTo>
                <a:close/>
              </a:path>
            </a:pathLst>
          </a:custGeom>
          <a:gradFill>
            <a:gsLst>
              <a:gs pos="36000">
                <a:schemeClr val="accent2">
                  <a:lumMod val="10000"/>
                  <a:lumOff val="90000"/>
                </a:schemeClr>
              </a:gs>
              <a:gs pos="100000">
                <a:srgbClr val="FFFFFF">
                  <a:lumMod val="100000"/>
                </a:srgbClr>
              </a:gs>
            </a:gsLst>
            <a:lin ang="10800000" scaled="1"/>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23" name="TextBox 22">
            <a:extLst>
              <a:ext uri="{FF2B5EF4-FFF2-40B4-BE49-F238E27FC236}">
                <a16:creationId xmlns:a16="http://schemas.microsoft.com/office/drawing/2014/main" id="{328342D0-79B5-9731-9530-2FF6610625E3}"/>
              </a:ext>
            </a:extLst>
          </p:cNvPr>
          <p:cNvSpPr txBox="1"/>
          <p:nvPr/>
        </p:nvSpPr>
        <p:spPr>
          <a:xfrm>
            <a:off x="8105621" y="3097886"/>
            <a:ext cx="1879751" cy="811761"/>
          </a:xfrm>
          <a:prstGeom prst="rect">
            <a:avLst/>
          </a:prstGeom>
          <a:noFill/>
          <a:effectLst>
            <a:glow rad="38100">
              <a:schemeClr val="tx1">
                <a:lumMod val="50000"/>
                <a:lumOff val="50000"/>
                <a:alpha val="40000"/>
              </a:schemeClr>
            </a:glow>
          </a:effectLst>
        </p:spPr>
        <p:txBody>
          <a:bodyPr wrap="square" rtlCol="0">
            <a:spAutoFit/>
          </a:bodyPr>
          <a:lstStyle/>
          <a:p>
            <a:r>
              <a:rPr lang="en-US" sz="935">
                <a:latin typeface="Arial Narrow" panose="020B0606020202030204" pitchFamily="34" charset="0"/>
                <a:cs typeface="Arial" panose="020B0604020202020204" pitchFamily="34" charset="0"/>
              </a:rPr>
              <a:t>Position DLA to deliver capability to ensure sustained readiness for the Services, Combatant Commands, and allies prioritizing the Homeland and Indo-Pacific theater.</a:t>
            </a:r>
          </a:p>
        </p:txBody>
      </p:sp>
      <p:sp>
        <p:nvSpPr>
          <p:cNvPr id="24" name="TextBox 23">
            <a:extLst>
              <a:ext uri="{FF2B5EF4-FFF2-40B4-BE49-F238E27FC236}">
                <a16:creationId xmlns:a16="http://schemas.microsoft.com/office/drawing/2014/main" id="{98530EE3-E957-3B63-08B7-1461656530FC}"/>
              </a:ext>
            </a:extLst>
          </p:cNvPr>
          <p:cNvSpPr txBox="1"/>
          <p:nvPr/>
        </p:nvSpPr>
        <p:spPr>
          <a:xfrm>
            <a:off x="8153418" y="4144044"/>
            <a:ext cx="1831954" cy="667875"/>
          </a:xfrm>
          <a:prstGeom prst="rect">
            <a:avLst/>
          </a:prstGeom>
          <a:noFill/>
          <a:effectLst>
            <a:glow rad="38100">
              <a:schemeClr val="tx1">
                <a:lumMod val="50000"/>
                <a:lumOff val="50000"/>
                <a:alpha val="40000"/>
              </a:schemeClr>
            </a:glow>
          </a:effectLst>
        </p:spPr>
        <p:txBody>
          <a:bodyPr wrap="square" rtlCol="0">
            <a:spAutoFit/>
          </a:bodyPr>
          <a:lstStyle/>
          <a:p>
            <a:r>
              <a:rPr lang="en-US" sz="935">
                <a:latin typeface="Arial Narrow" panose="020B0606020202030204" pitchFamily="34" charset="0"/>
                <a:cs typeface="Arial" panose="020B0604020202020204" pitchFamily="34" charset="0"/>
              </a:rPr>
              <a:t>Accelerate organizational and workforce transformation, balancing effectiveness and efficiency to achieve resilient capabilities.</a:t>
            </a:r>
          </a:p>
        </p:txBody>
      </p:sp>
      <p:sp>
        <p:nvSpPr>
          <p:cNvPr id="25" name="TextBox 24">
            <a:extLst>
              <a:ext uri="{FF2B5EF4-FFF2-40B4-BE49-F238E27FC236}">
                <a16:creationId xmlns:a16="http://schemas.microsoft.com/office/drawing/2014/main" id="{F4F2F232-2EEC-7D1D-D35F-0ED7E60DE021}"/>
              </a:ext>
            </a:extLst>
          </p:cNvPr>
          <p:cNvSpPr txBox="1"/>
          <p:nvPr/>
        </p:nvSpPr>
        <p:spPr>
          <a:xfrm>
            <a:off x="8144621" y="5194184"/>
            <a:ext cx="1840751" cy="667875"/>
          </a:xfrm>
          <a:prstGeom prst="rect">
            <a:avLst/>
          </a:prstGeom>
          <a:noFill/>
          <a:effectLst>
            <a:glow rad="38100">
              <a:schemeClr val="tx1">
                <a:lumMod val="50000"/>
                <a:lumOff val="50000"/>
                <a:alpha val="40000"/>
              </a:schemeClr>
            </a:glow>
          </a:effectLst>
        </p:spPr>
        <p:txBody>
          <a:bodyPr wrap="square" rtlCol="0">
            <a:spAutoFit/>
          </a:bodyPr>
          <a:lstStyle/>
          <a:p>
            <a:r>
              <a:rPr lang="en-US" sz="935">
                <a:latin typeface="Arial Narrow" panose="020B0606020202030204" pitchFamily="34" charset="0"/>
                <a:cs typeface="Arial" panose="020B0604020202020204" pitchFamily="34" charset="0"/>
              </a:rPr>
              <a:t>Modernize the supply chains to operate faster and smarter, strengthen resilience to mitigate disruption, and respond at scale.</a:t>
            </a:r>
          </a:p>
        </p:txBody>
      </p:sp>
      <p:sp>
        <p:nvSpPr>
          <p:cNvPr id="26" name="TextBox 25">
            <a:extLst>
              <a:ext uri="{FF2B5EF4-FFF2-40B4-BE49-F238E27FC236}">
                <a16:creationId xmlns:a16="http://schemas.microsoft.com/office/drawing/2014/main" id="{52E532D8-F750-ABBF-1BBE-31DBF2E78F50}"/>
              </a:ext>
            </a:extLst>
          </p:cNvPr>
          <p:cNvSpPr txBox="1"/>
          <p:nvPr/>
        </p:nvSpPr>
        <p:spPr>
          <a:xfrm>
            <a:off x="3006656" y="4750504"/>
            <a:ext cx="2434024" cy="380104"/>
          </a:xfrm>
          <a:prstGeom prst="rect">
            <a:avLst/>
          </a:prstGeom>
          <a:noFill/>
          <a:effectLst>
            <a:glow rad="38100">
              <a:schemeClr val="tx1">
                <a:lumMod val="50000"/>
                <a:lumOff val="50000"/>
                <a:alpha val="40000"/>
              </a:schemeClr>
            </a:glow>
          </a:effectLst>
        </p:spPr>
        <p:txBody>
          <a:bodyPr wrap="square" rtlCol="0">
            <a:spAutoFit/>
          </a:bodyPr>
          <a:lstStyle/>
          <a:p>
            <a:r>
              <a:rPr lang="en-US" sz="935">
                <a:latin typeface="Arial Narrow" panose="020B0606020202030204" pitchFamily="34" charset="0"/>
                <a:cs typeface="Arial" panose="020B0604020202020204" pitchFamily="34" charset="0"/>
              </a:rPr>
              <a:t>Enhance global logistics readiness to ensure mission success in contested environments.</a:t>
            </a:r>
          </a:p>
        </p:txBody>
      </p:sp>
      <p:sp>
        <p:nvSpPr>
          <p:cNvPr id="29" name="TextBox 28">
            <a:extLst>
              <a:ext uri="{FF2B5EF4-FFF2-40B4-BE49-F238E27FC236}">
                <a16:creationId xmlns:a16="http://schemas.microsoft.com/office/drawing/2014/main" id="{127095B9-7A4C-AA1E-2E5C-6E608AA2ED51}"/>
              </a:ext>
            </a:extLst>
          </p:cNvPr>
          <p:cNvSpPr txBox="1"/>
          <p:nvPr/>
        </p:nvSpPr>
        <p:spPr>
          <a:xfrm>
            <a:off x="2324784" y="2463845"/>
            <a:ext cx="2553780" cy="523990"/>
          </a:xfrm>
          <a:prstGeom prst="rect">
            <a:avLst/>
          </a:prstGeom>
          <a:noFill/>
          <a:effectLst>
            <a:glow rad="38100">
              <a:schemeClr val="tx1">
                <a:lumMod val="50000"/>
                <a:lumOff val="50000"/>
                <a:alpha val="40000"/>
              </a:schemeClr>
            </a:glow>
          </a:effectLst>
        </p:spPr>
        <p:txBody>
          <a:bodyPr wrap="square" rtlCol="0">
            <a:spAutoFit/>
          </a:bodyPr>
          <a:lstStyle/>
          <a:p>
            <a:r>
              <a:rPr lang="en-US" sz="935">
                <a:latin typeface="Arial Narrow" panose="020B0606020202030204" pitchFamily="34" charset="0"/>
                <a:cs typeface="Arial" panose="020B0604020202020204" pitchFamily="34" charset="0"/>
              </a:rPr>
              <a:t>Transform and sustain a resilient, mission-driven workforce aligned to DLA’s evolving structure, priorities, and global logistics posture.</a:t>
            </a:r>
          </a:p>
        </p:txBody>
      </p:sp>
      <p:sp>
        <p:nvSpPr>
          <p:cNvPr id="30" name="TextBox 29">
            <a:extLst>
              <a:ext uri="{FF2B5EF4-FFF2-40B4-BE49-F238E27FC236}">
                <a16:creationId xmlns:a16="http://schemas.microsoft.com/office/drawing/2014/main" id="{D33B7CDF-95AF-1427-1055-D3C8B1587A10}"/>
              </a:ext>
            </a:extLst>
          </p:cNvPr>
          <p:cNvSpPr txBox="1"/>
          <p:nvPr/>
        </p:nvSpPr>
        <p:spPr>
          <a:xfrm>
            <a:off x="2910147" y="3311522"/>
            <a:ext cx="2458304" cy="523990"/>
          </a:xfrm>
          <a:prstGeom prst="rect">
            <a:avLst/>
          </a:prstGeom>
          <a:noFill/>
          <a:effectLst>
            <a:glow rad="38100">
              <a:schemeClr val="tx1">
                <a:lumMod val="50000"/>
                <a:lumOff val="50000"/>
                <a:alpha val="40000"/>
              </a:schemeClr>
            </a:glow>
          </a:effectLst>
        </p:spPr>
        <p:txBody>
          <a:bodyPr wrap="square" rtlCol="0">
            <a:spAutoFit/>
          </a:bodyPr>
          <a:lstStyle/>
          <a:p>
            <a:r>
              <a:rPr lang="en-US" sz="935">
                <a:latin typeface="Arial Narrow" panose="020B0606020202030204" pitchFamily="34" charset="0"/>
                <a:cs typeface="Arial" panose="020B0604020202020204" pitchFamily="34" charset="0"/>
              </a:rPr>
              <a:t>Prioritize digital solutions and data-driven decision making across all agency operations to achieve agile, efficient, and effective Warfighter support.</a:t>
            </a:r>
          </a:p>
        </p:txBody>
      </p:sp>
      <p:sp>
        <p:nvSpPr>
          <p:cNvPr id="31" name="TextBox 30">
            <a:extLst>
              <a:ext uri="{FF2B5EF4-FFF2-40B4-BE49-F238E27FC236}">
                <a16:creationId xmlns:a16="http://schemas.microsoft.com/office/drawing/2014/main" id="{9F11E272-E8A7-770C-756B-7040F0F292BA}"/>
              </a:ext>
            </a:extLst>
          </p:cNvPr>
          <p:cNvSpPr txBox="1"/>
          <p:nvPr/>
        </p:nvSpPr>
        <p:spPr>
          <a:xfrm>
            <a:off x="2193750" y="5975274"/>
            <a:ext cx="3208475" cy="366254"/>
          </a:xfrm>
          <a:prstGeom prst="rect">
            <a:avLst/>
          </a:prstGeom>
          <a:noFill/>
          <a:effectLst>
            <a:glow rad="38100">
              <a:schemeClr val="tx1">
                <a:lumMod val="50000"/>
                <a:lumOff val="50000"/>
                <a:alpha val="40000"/>
              </a:schemeClr>
            </a:glow>
          </a:effectLst>
        </p:spPr>
        <p:txBody>
          <a:bodyPr wrap="square" lIns="77724" tIns="38862" rIns="77724" bIns="38862" rtlCol="0" anchor="t">
            <a:spAutoFit/>
          </a:bodyPr>
          <a:lstStyle/>
          <a:p>
            <a:r>
              <a:rPr lang="en-US" sz="935">
                <a:latin typeface="Arial Narrow"/>
                <a:cs typeface="Arial"/>
              </a:rPr>
              <a:t>Aggressively integrate with </a:t>
            </a:r>
            <a:r>
              <a:rPr lang="en-US" sz="935" err="1">
                <a:latin typeface="Arial Narrow"/>
                <a:cs typeface="Arial"/>
              </a:rPr>
              <a:t>DoW</a:t>
            </a:r>
            <a:r>
              <a:rPr lang="en-US" sz="935">
                <a:latin typeface="Arial Narrow"/>
                <a:cs typeface="Arial"/>
              </a:rPr>
              <a:t>, </a:t>
            </a:r>
            <a:r>
              <a:rPr lang="en-US" sz="935" err="1">
                <a:latin typeface="Arial Narrow"/>
                <a:cs typeface="Arial"/>
              </a:rPr>
              <a:t>WoG</a:t>
            </a:r>
            <a:r>
              <a:rPr lang="en-US" sz="935">
                <a:latin typeface="Arial Narrow"/>
                <a:cs typeface="Arial"/>
              </a:rPr>
              <a:t>, allies, and partners to improve logistics planning, training, and execution.</a:t>
            </a:r>
          </a:p>
        </p:txBody>
      </p:sp>
      <p:sp>
        <p:nvSpPr>
          <p:cNvPr id="35" name="TextBox 34">
            <a:extLst>
              <a:ext uri="{FF2B5EF4-FFF2-40B4-BE49-F238E27FC236}">
                <a16:creationId xmlns:a16="http://schemas.microsoft.com/office/drawing/2014/main" id="{13623F65-E145-BC99-5839-887CFC3EB5A6}"/>
              </a:ext>
            </a:extLst>
          </p:cNvPr>
          <p:cNvSpPr txBox="1"/>
          <p:nvPr/>
        </p:nvSpPr>
        <p:spPr>
          <a:xfrm>
            <a:off x="1767762" y="6282690"/>
            <a:ext cx="3584643" cy="380104"/>
          </a:xfrm>
          <a:prstGeom prst="rect">
            <a:avLst/>
          </a:prstGeom>
          <a:noFill/>
          <a:effectLst>
            <a:glow rad="38100">
              <a:schemeClr val="tx1">
                <a:lumMod val="50000"/>
                <a:lumOff val="50000"/>
                <a:alpha val="40000"/>
              </a:schemeClr>
            </a:glow>
          </a:effectLst>
        </p:spPr>
        <p:txBody>
          <a:bodyPr wrap="square" rtlCol="0">
            <a:spAutoFit/>
          </a:bodyPr>
          <a:lstStyle/>
          <a:p>
            <a:r>
              <a:rPr lang="en-US" sz="935">
                <a:latin typeface="Arial Narrow" panose="020B0606020202030204" pitchFamily="34" charset="0"/>
                <a:cs typeface="Arial" panose="020B0604020202020204" pitchFamily="34" charset="0"/>
              </a:rPr>
              <a:t>Leverage our Industrial Base partnerships to expand capabilities </a:t>
            </a:r>
            <a:br>
              <a:rPr lang="en-US" sz="935">
                <a:latin typeface="Arial Narrow" panose="020B0606020202030204" pitchFamily="34" charset="0"/>
                <a:cs typeface="Arial" panose="020B0604020202020204" pitchFamily="34" charset="0"/>
              </a:rPr>
            </a:br>
            <a:r>
              <a:rPr lang="en-US" sz="935">
                <a:latin typeface="Arial Narrow" panose="020B0606020202030204" pitchFamily="34" charset="0"/>
                <a:cs typeface="Arial" panose="020B0604020202020204" pitchFamily="34" charset="0"/>
              </a:rPr>
              <a:t>and capacity to strengthen the Joint Logistics Enterprise.</a:t>
            </a:r>
          </a:p>
        </p:txBody>
      </p:sp>
      <p:sp>
        <p:nvSpPr>
          <p:cNvPr id="37" name="TextBox 36">
            <a:extLst>
              <a:ext uri="{FF2B5EF4-FFF2-40B4-BE49-F238E27FC236}">
                <a16:creationId xmlns:a16="http://schemas.microsoft.com/office/drawing/2014/main" id="{5328FE85-C584-9F11-B82F-AC50E32C21CC}"/>
              </a:ext>
            </a:extLst>
          </p:cNvPr>
          <p:cNvSpPr txBox="1"/>
          <p:nvPr/>
        </p:nvSpPr>
        <p:spPr>
          <a:xfrm>
            <a:off x="2845212" y="5322090"/>
            <a:ext cx="2595467" cy="380104"/>
          </a:xfrm>
          <a:prstGeom prst="rect">
            <a:avLst/>
          </a:prstGeom>
          <a:noFill/>
          <a:effectLst>
            <a:glow rad="38100">
              <a:schemeClr val="tx1">
                <a:lumMod val="50000"/>
                <a:lumOff val="50000"/>
                <a:alpha val="40000"/>
              </a:schemeClr>
            </a:glow>
          </a:effectLst>
        </p:spPr>
        <p:txBody>
          <a:bodyPr wrap="square" rtlCol="0">
            <a:spAutoFit/>
          </a:bodyPr>
          <a:lstStyle/>
          <a:p>
            <a:r>
              <a:rPr lang="en-US" sz="935">
                <a:latin typeface="Arial Narrow" panose="020B0606020202030204" pitchFamily="34" charset="0"/>
                <a:cs typeface="Arial" panose="020B0604020202020204" pitchFamily="34" charset="0"/>
              </a:rPr>
              <a:t>Illuminate and mitigate global supply chain risk to increase resiliency and agility.</a:t>
            </a:r>
          </a:p>
        </p:txBody>
      </p:sp>
      <p:sp>
        <p:nvSpPr>
          <p:cNvPr id="42" name="TextBox 41">
            <a:extLst>
              <a:ext uri="{FF2B5EF4-FFF2-40B4-BE49-F238E27FC236}">
                <a16:creationId xmlns:a16="http://schemas.microsoft.com/office/drawing/2014/main" id="{16AF0CBE-0559-EBA9-B301-852286442257}"/>
              </a:ext>
            </a:extLst>
          </p:cNvPr>
          <p:cNvSpPr txBox="1"/>
          <p:nvPr/>
        </p:nvSpPr>
        <p:spPr>
          <a:xfrm>
            <a:off x="3006656" y="4034127"/>
            <a:ext cx="2296257" cy="236219"/>
          </a:xfrm>
          <a:prstGeom prst="rect">
            <a:avLst/>
          </a:prstGeom>
          <a:noFill/>
          <a:effectLst>
            <a:glow rad="38100">
              <a:schemeClr val="tx1">
                <a:lumMod val="50000"/>
                <a:lumOff val="50000"/>
                <a:alpha val="40000"/>
              </a:schemeClr>
            </a:glow>
          </a:effectLst>
        </p:spPr>
        <p:txBody>
          <a:bodyPr wrap="square" rtlCol="0">
            <a:spAutoFit/>
          </a:bodyPr>
          <a:lstStyle/>
          <a:p>
            <a:r>
              <a:rPr lang="en-US" sz="935">
                <a:latin typeface="Arial Narrow" panose="020B0606020202030204" pitchFamily="34" charset="0"/>
                <a:cs typeface="Arial" panose="020B0604020202020204" pitchFamily="34" charset="0"/>
              </a:rPr>
              <a:t>Position DLA for a clean audit opinion in FY28.</a:t>
            </a:r>
          </a:p>
        </p:txBody>
      </p:sp>
      <p:sp>
        <p:nvSpPr>
          <p:cNvPr id="43" name="TextBox 42">
            <a:extLst>
              <a:ext uri="{FF2B5EF4-FFF2-40B4-BE49-F238E27FC236}">
                <a16:creationId xmlns:a16="http://schemas.microsoft.com/office/drawing/2014/main" id="{AE43F86B-7559-3DA7-CF39-552C71045EEF}"/>
              </a:ext>
            </a:extLst>
          </p:cNvPr>
          <p:cNvSpPr txBox="1"/>
          <p:nvPr/>
        </p:nvSpPr>
        <p:spPr>
          <a:xfrm>
            <a:off x="4873690" y="6492953"/>
            <a:ext cx="5237251" cy="175461"/>
          </a:xfrm>
          <a:custGeom>
            <a:avLst/>
            <a:gdLst>
              <a:gd name="connsiteX0" fmla="*/ 0 w 6980271"/>
              <a:gd name="connsiteY0" fmla="*/ 9179 h 201817"/>
              <a:gd name="connsiteX1" fmla="*/ 9179 w 6980271"/>
              <a:gd name="connsiteY1" fmla="*/ 0 h 201817"/>
              <a:gd name="connsiteX2" fmla="*/ 6971092 w 6980271"/>
              <a:gd name="connsiteY2" fmla="*/ 0 h 201817"/>
              <a:gd name="connsiteX3" fmla="*/ 6980271 w 6980271"/>
              <a:gd name="connsiteY3" fmla="*/ 9179 h 201817"/>
              <a:gd name="connsiteX4" fmla="*/ 6980271 w 6980271"/>
              <a:gd name="connsiteY4" fmla="*/ 192638 h 201817"/>
              <a:gd name="connsiteX5" fmla="*/ 6971092 w 6980271"/>
              <a:gd name="connsiteY5" fmla="*/ 201817 h 201817"/>
              <a:gd name="connsiteX6" fmla="*/ 9179 w 6980271"/>
              <a:gd name="connsiteY6" fmla="*/ 201817 h 201817"/>
              <a:gd name="connsiteX7" fmla="*/ 0 w 6980271"/>
              <a:gd name="connsiteY7" fmla="*/ 192638 h 201817"/>
              <a:gd name="connsiteX8" fmla="*/ 0 w 6980271"/>
              <a:gd name="connsiteY8" fmla="*/ 9179 h 201817"/>
              <a:gd name="connsiteX0" fmla="*/ 70339 w 6980271"/>
              <a:gd name="connsiteY0" fmla="*/ 44348 h 201817"/>
              <a:gd name="connsiteX1" fmla="*/ 9179 w 6980271"/>
              <a:gd name="connsiteY1" fmla="*/ 0 h 201817"/>
              <a:gd name="connsiteX2" fmla="*/ 6971092 w 6980271"/>
              <a:gd name="connsiteY2" fmla="*/ 0 h 201817"/>
              <a:gd name="connsiteX3" fmla="*/ 6980271 w 6980271"/>
              <a:gd name="connsiteY3" fmla="*/ 9179 h 201817"/>
              <a:gd name="connsiteX4" fmla="*/ 6980271 w 6980271"/>
              <a:gd name="connsiteY4" fmla="*/ 192638 h 201817"/>
              <a:gd name="connsiteX5" fmla="*/ 6971092 w 6980271"/>
              <a:gd name="connsiteY5" fmla="*/ 201817 h 201817"/>
              <a:gd name="connsiteX6" fmla="*/ 9179 w 6980271"/>
              <a:gd name="connsiteY6" fmla="*/ 201817 h 201817"/>
              <a:gd name="connsiteX7" fmla="*/ 0 w 6980271"/>
              <a:gd name="connsiteY7" fmla="*/ 192638 h 201817"/>
              <a:gd name="connsiteX8" fmla="*/ 70339 w 6980271"/>
              <a:gd name="connsiteY8" fmla="*/ 44348 h 201817"/>
              <a:gd name="connsiteX0" fmla="*/ 70339 w 6980271"/>
              <a:gd name="connsiteY0" fmla="*/ 44348 h 201817"/>
              <a:gd name="connsiteX1" fmla="*/ 129759 w 6980271"/>
              <a:gd name="connsiteY1" fmla="*/ 0 h 201817"/>
              <a:gd name="connsiteX2" fmla="*/ 6971092 w 6980271"/>
              <a:gd name="connsiteY2" fmla="*/ 0 h 201817"/>
              <a:gd name="connsiteX3" fmla="*/ 6980271 w 6980271"/>
              <a:gd name="connsiteY3" fmla="*/ 9179 h 201817"/>
              <a:gd name="connsiteX4" fmla="*/ 6980271 w 6980271"/>
              <a:gd name="connsiteY4" fmla="*/ 192638 h 201817"/>
              <a:gd name="connsiteX5" fmla="*/ 6971092 w 6980271"/>
              <a:gd name="connsiteY5" fmla="*/ 201817 h 201817"/>
              <a:gd name="connsiteX6" fmla="*/ 9179 w 6980271"/>
              <a:gd name="connsiteY6" fmla="*/ 201817 h 201817"/>
              <a:gd name="connsiteX7" fmla="*/ 0 w 6980271"/>
              <a:gd name="connsiteY7" fmla="*/ 192638 h 201817"/>
              <a:gd name="connsiteX8" fmla="*/ 70339 w 6980271"/>
              <a:gd name="connsiteY8" fmla="*/ 44348 h 201817"/>
              <a:gd name="connsiteX0" fmla="*/ 0 w 6995343"/>
              <a:gd name="connsiteY0" fmla="*/ 79517 h 201817"/>
              <a:gd name="connsiteX1" fmla="*/ 144831 w 6995343"/>
              <a:gd name="connsiteY1" fmla="*/ 0 h 201817"/>
              <a:gd name="connsiteX2" fmla="*/ 6986164 w 6995343"/>
              <a:gd name="connsiteY2" fmla="*/ 0 h 201817"/>
              <a:gd name="connsiteX3" fmla="*/ 6995343 w 6995343"/>
              <a:gd name="connsiteY3" fmla="*/ 9179 h 201817"/>
              <a:gd name="connsiteX4" fmla="*/ 6995343 w 6995343"/>
              <a:gd name="connsiteY4" fmla="*/ 192638 h 201817"/>
              <a:gd name="connsiteX5" fmla="*/ 6986164 w 6995343"/>
              <a:gd name="connsiteY5" fmla="*/ 201817 h 201817"/>
              <a:gd name="connsiteX6" fmla="*/ 24251 w 6995343"/>
              <a:gd name="connsiteY6" fmla="*/ 201817 h 201817"/>
              <a:gd name="connsiteX7" fmla="*/ 15072 w 6995343"/>
              <a:gd name="connsiteY7" fmla="*/ 192638 h 201817"/>
              <a:gd name="connsiteX8" fmla="*/ 0 w 6995343"/>
              <a:gd name="connsiteY8" fmla="*/ 79517 h 201817"/>
              <a:gd name="connsiteX0" fmla="*/ 86484 w 7081827"/>
              <a:gd name="connsiteY0" fmla="*/ 79517 h 201817"/>
              <a:gd name="connsiteX1" fmla="*/ 203 w 7081827"/>
              <a:gd name="connsiteY1" fmla="*/ 5024 h 201817"/>
              <a:gd name="connsiteX2" fmla="*/ 7072648 w 7081827"/>
              <a:gd name="connsiteY2" fmla="*/ 0 h 201817"/>
              <a:gd name="connsiteX3" fmla="*/ 7081827 w 7081827"/>
              <a:gd name="connsiteY3" fmla="*/ 9179 h 201817"/>
              <a:gd name="connsiteX4" fmla="*/ 7081827 w 7081827"/>
              <a:gd name="connsiteY4" fmla="*/ 192638 h 201817"/>
              <a:gd name="connsiteX5" fmla="*/ 7072648 w 7081827"/>
              <a:gd name="connsiteY5" fmla="*/ 201817 h 201817"/>
              <a:gd name="connsiteX6" fmla="*/ 110735 w 7081827"/>
              <a:gd name="connsiteY6" fmla="*/ 201817 h 201817"/>
              <a:gd name="connsiteX7" fmla="*/ 101556 w 7081827"/>
              <a:gd name="connsiteY7" fmla="*/ 192638 h 201817"/>
              <a:gd name="connsiteX8" fmla="*/ 86484 w 7081827"/>
              <a:gd name="connsiteY8" fmla="*/ 79517 h 201817"/>
              <a:gd name="connsiteX0" fmla="*/ 86484 w 7081827"/>
              <a:gd name="connsiteY0" fmla="*/ 79517 h 201817"/>
              <a:gd name="connsiteX1" fmla="*/ 203 w 7081827"/>
              <a:gd name="connsiteY1" fmla="*/ 5024 h 201817"/>
              <a:gd name="connsiteX2" fmla="*/ 7072648 w 7081827"/>
              <a:gd name="connsiteY2" fmla="*/ 0 h 201817"/>
              <a:gd name="connsiteX3" fmla="*/ 7081827 w 7081827"/>
              <a:gd name="connsiteY3" fmla="*/ 9179 h 201817"/>
              <a:gd name="connsiteX4" fmla="*/ 7081827 w 7081827"/>
              <a:gd name="connsiteY4" fmla="*/ 192638 h 201817"/>
              <a:gd name="connsiteX5" fmla="*/ 7072648 w 7081827"/>
              <a:gd name="connsiteY5" fmla="*/ 201817 h 201817"/>
              <a:gd name="connsiteX6" fmla="*/ 110735 w 7081827"/>
              <a:gd name="connsiteY6" fmla="*/ 201817 h 201817"/>
              <a:gd name="connsiteX7" fmla="*/ 166871 w 7081827"/>
              <a:gd name="connsiteY7" fmla="*/ 187614 h 201817"/>
              <a:gd name="connsiteX8" fmla="*/ 86484 w 7081827"/>
              <a:gd name="connsiteY8" fmla="*/ 79517 h 201817"/>
              <a:gd name="connsiteX0" fmla="*/ 86484 w 7081827"/>
              <a:gd name="connsiteY0" fmla="*/ 79517 h 201817"/>
              <a:gd name="connsiteX1" fmla="*/ 203 w 7081827"/>
              <a:gd name="connsiteY1" fmla="*/ 5024 h 201817"/>
              <a:gd name="connsiteX2" fmla="*/ 7072648 w 7081827"/>
              <a:gd name="connsiteY2" fmla="*/ 0 h 201817"/>
              <a:gd name="connsiteX3" fmla="*/ 7081827 w 7081827"/>
              <a:gd name="connsiteY3" fmla="*/ 9179 h 201817"/>
              <a:gd name="connsiteX4" fmla="*/ 7081827 w 7081827"/>
              <a:gd name="connsiteY4" fmla="*/ 192638 h 201817"/>
              <a:gd name="connsiteX5" fmla="*/ 7072648 w 7081827"/>
              <a:gd name="connsiteY5" fmla="*/ 201817 h 201817"/>
              <a:gd name="connsiteX6" fmla="*/ 196146 w 7081827"/>
              <a:gd name="connsiteY6" fmla="*/ 201817 h 201817"/>
              <a:gd name="connsiteX7" fmla="*/ 166871 w 7081827"/>
              <a:gd name="connsiteY7" fmla="*/ 187614 h 201817"/>
              <a:gd name="connsiteX8" fmla="*/ 86484 w 7081827"/>
              <a:gd name="connsiteY8" fmla="*/ 79517 h 201817"/>
              <a:gd name="connsiteX0" fmla="*/ 0 w 6995343"/>
              <a:gd name="connsiteY0" fmla="*/ 79517 h 201817"/>
              <a:gd name="connsiteX1" fmla="*/ 409481 w 6995343"/>
              <a:gd name="connsiteY1" fmla="*/ 5024 h 201817"/>
              <a:gd name="connsiteX2" fmla="*/ 6986164 w 6995343"/>
              <a:gd name="connsiteY2" fmla="*/ 0 h 201817"/>
              <a:gd name="connsiteX3" fmla="*/ 6995343 w 6995343"/>
              <a:gd name="connsiteY3" fmla="*/ 9179 h 201817"/>
              <a:gd name="connsiteX4" fmla="*/ 6995343 w 6995343"/>
              <a:gd name="connsiteY4" fmla="*/ 192638 h 201817"/>
              <a:gd name="connsiteX5" fmla="*/ 6986164 w 6995343"/>
              <a:gd name="connsiteY5" fmla="*/ 201817 h 201817"/>
              <a:gd name="connsiteX6" fmla="*/ 109662 w 6995343"/>
              <a:gd name="connsiteY6" fmla="*/ 201817 h 201817"/>
              <a:gd name="connsiteX7" fmla="*/ 80387 w 6995343"/>
              <a:gd name="connsiteY7" fmla="*/ 187614 h 201817"/>
              <a:gd name="connsiteX8" fmla="*/ 0 w 6995343"/>
              <a:gd name="connsiteY8" fmla="*/ 79517 h 201817"/>
              <a:gd name="connsiteX0" fmla="*/ 150314 w 6914956"/>
              <a:gd name="connsiteY0" fmla="*/ 79518 h 201817"/>
              <a:gd name="connsiteX1" fmla="*/ 329094 w 6914956"/>
              <a:gd name="connsiteY1" fmla="*/ 5024 h 201817"/>
              <a:gd name="connsiteX2" fmla="*/ 6905777 w 6914956"/>
              <a:gd name="connsiteY2" fmla="*/ 0 h 201817"/>
              <a:gd name="connsiteX3" fmla="*/ 6914956 w 6914956"/>
              <a:gd name="connsiteY3" fmla="*/ 9179 h 201817"/>
              <a:gd name="connsiteX4" fmla="*/ 6914956 w 6914956"/>
              <a:gd name="connsiteY4" fmla="*/ 192638 h 201817"/>
              <a:gd name="connsiteX5" fmla="*/ 6905777 w 6914956"/>
              <a:gd name="connsiteY5" fmla="*/ 201817 h 201817"/>
              <a:gd name="connsiteX6" fmla="*/ 29275 w 6914956"/>
              <a:gd name="connsiteY6" fmla="*/ 201817 h 201817"/>
              <a:gd name="connsiteX7" fmla="*/ 0 w 6914956"/>
              <a:gd name="connsiteY7" fmla="*/ 187614 h 201817"/>
              <a:gd name="connsiteX8" fmla="*/ 150314 w 6914956"/>
              <a:gd name="connsiteY8" fmla="*/ 79518 h 201817"/>
              <a:gd name="connsiteX0" fmla="*/ 269427 w 6914956"/>
              <a:gd name="connsiteY0" fmla="*/ 115120 h 201817"/>
              <a:gd name="connsiteX1" fmla="*/ 329094 w 6914956"/>
              <a:gd name="connsiteY1" fmla="*/ 5024 h 201817"/>
              <a:gd name="connsiteX2" fmla="*/ 6905777 w 6914956"/>
              <a:gd name="connsiteY2" fmla="*/ 0 h 201817"/>
              <a:gd name="connsiteX3" fmla="*/ 6914956 w 6914956"/>
              <a:gd name="connsiteY3" fmla="*/ 9179 h 201817"/>
              <a:gd name="connsiteX4" fmla="*/ 6914956 w 6914956"/>
              <a:gd name="connsiteY4" fmla="*/ 192638 h 201817"/>
              <a:gd name="connsiteX5" fmla="*/ 6905777 w 6914956"/>
              <a:gd name="connsiteY5" fmla="*/ 201817 h 201817"/>
              <a:gd name="connsiteX6" fmla="*/ 29275 w 6914956"/>
              <a:gd name="connsiteY6" fmla="*/ 201817 h 201817"/>
              <a:gd name="connsiteX7" fmla="*/ 0 w 6914956"/>
              <a:gd name="connsiteY7" fmla="*/ 187614 h 201817"/>
              <a:gd name="connsiteX8" fmla="*/ 269427 w 6914956"/>
              <a:gd name="connsiteY8" fmla="*/ 115120 h 201817"/>
              <a:gd name="connsiteX0" fmla="*/ 240320 w 6885849"/>
              <a:gd name="connsiteY0" fmla="*/ 115120 h 207005"/>
              <a:gd name="connsiteX1" fmla="*/ 299987 w 6885849"/>
              <a:gd name="connsiteY1" fmla="*/ 5024 h 207005"/>
              <a:gd name="connsiteX2" fmla="*/ 6876670 w 6885849"/>
              <a:gd name="connsiteY2" fmla="*/ 0 h 207005"/>
              <a:gd name="connsiteX3" fmla="*/ 6885849 w 6885849"/>
              <a:gd name="connsiteY3" fmla="*/ 9179 h 207005"/>
              <a:gd name="connsiteX4" fmla="*/ 6885849 w 6885849"/>
              <a:gd name="connsiteY4" fmla="*/ 192638 h 207005"/>
              <a:gd name="connsiteX5" fmla="*/ 6876670 w 6885849"/>
              <a:gd name="connsiteY5" fmla="*/ 201817 h 207005"/>
              <a:gd name="connsiteX6" fmla="*/ 168 w 6885849"/>
              <a:gd name="connsiteY6" fmla="*/ 201817 h 207005"/>
              <a:gd name="connsiteX7" fmla="*/ 107023 w 6885849"/>
              <a:gd name="connsiteY7" fmla="*/ 205415 h 207005"/>
              <a:gd name="connsiteX8" fmla="*/ 240320 w 6885849"/>
              <a:gd name="connsiteY8" fmla="*/ 115120 h 20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5849" h="207005">
                <a:moveTo>
                  <a:pt x="240320" y="115120"/>
                </a:moveTo>
                <a:cubicBezTo>
                  <a:pt x="240320" y="110051"/>
                  <a:pt x="294918" y="5024"/>
                  <a:pt x="299987" y="5024"/>
                </a:cubicBezTo>
                <a:lnTo>
                  <a:pt x="6876670" y="0"/>
                </a:lnTo>
                <a:cubicBezTo>
                  <a:pt x="6881739" y="0"/>
                  <a:pt x="6885849" y="4110"/>
                  <a:pt x="6885849" y="9179"/>
                </a:cubicBezTo>
                <a:lnTo>
                  <a:pt x="6885849" y="192638"/>
                </a:lnTo>
                <a:cubicBezTo>
                  <a:pt x="6885849" y="197707"/>
                  <a:pt x="6881739" y="201817"/>
                  <a:pt x="6876670" y="201817"/>
                </a:cubicBezTo>
                <a:lnTo>
                  <a:pt x="168" y="201817"/>
                </a:lnTo>
                <a:cubicBezTo>
                  <a:pt x="-4901" y="201817"/>
                  <a:pt x="107023" y="210484"/>
                  <a:pt x="107023" y="205415"/>
                </a:cubicBezTo>
                <a:cubicBezTo>
                  <a:pt x="107023" y="144262"/>
                  <a:pt x="240320" y="176273"/>
                  <a:pt x="240320" y="115120"/>
                </a:cubicBezTo>
                <a:close/>
              </a:path>
            </a:pathLst>
          </a:custGeom>
          <a:solidFill>
            <a:srgbClr val="053348"/>
          </a:solidFill>
          <a:ln w="19050">
            <a:noFill/>
          </a:ln>
        </p:spPr>
        <p:txBody>
          <a:bodyPr wrap="square" lIns="0" tIns="0" rIns="0" bIns="0" numCol="1" rtlCol="0" anchor="ctr">
            <a:noAutofit/>
          </a:bodyPr>
          <a:lstStyle/>
          <a:p>
            <a:pPr marL="10255" algn="ctr">
              <a:spcBef>
                <a:spcPts val="82"/>
              </a:spcBef>
            </a:pPr>
            <a:r>
              <a:rPr lang="en-US" sz="1020">
                <a:solidFill>
                  <a:schemeClr val="bg1"/>
                </a:solidFill>
                <a:latin typeface="Raleway SemiBold" pitchFamily="2" charset="0"/>
              </a:rPr>
              <a:t>                   FY</a:t>
            </a:r>
            <a:r>
              <a:rPr lang="en-US" sz="935">
                <a:solidFill>
                  <a:schemeClr val="bg1"/>
                </a:solidFill>
                <a:latin typeface="Raleway SemiBold" pitchFamily="2" charset="0"/>
              </a:rPr>
              <a:t> </a:t>
            </a:r>
            <a:r>
              <a:rPr lang="en-US" sz="1105">
                <a:solidFill>
                  <a:schemeClr val="bg1"/>
                </a:solidFill>
                <a:latin typeface="Aptos SemiBold" panose="020F0502020204030204" pitchFamily="34" charset="0"/>
              </a:rPr>
              <a:t>26</a:t>
            </a:r>
            <a:r>
              <a:rPr lang="en-US" sz="935">
                <a:solidFill>
                  <a:schemeClr val="bg1"/>
                </a:solidFill>
                <a:latin typeface="Raleway SemiBold" pitchFamily="2" charset="0"/>
              </a:rPr>
              <a:t> </a:t>
            </a:r>
            <a:r>
              <a:rPr lang="en-US" sz="1020">
                <a:solidFill>
                  <a:schemeClr val="bg1"/>
                </a:solidFill>
                <a:latin typeface="Raleway SemiBold" pitchFamily="2" charset="0"/>
              </a:rPr>
              <a:t>PRIORITIES </a:t>
            </a:r>
          </a:p>
        </p:txBody>
      </p:sp>
      <p:sp>
        <p:nvSpPr>
          <p:cNvPr id="44" name="TextBox 43">
            <a:extLst>
              <a:ext uri="{FF2B5EF4-FFF2-40B4-BE49-F238E27FC236}">
                <a16:creationId xmlns:a16="http://schemas.microsoft.com/office/drawing/2014/main" id="{3579FE0A-DE98-1BE4-CAD1-690219E50267}"/>
              </a:ext>
            </a:extLst>
          </p:cNvPr>
          <p:cNvSpPr txBox="1"/>
          <p:nvPr/>
        </p:nvSpPr>
        <p:spPr>
          <a:xfrm>
            <a:off x="113643" y="1906163"/>
            <a:ext cx="10135914" cy="410625"/>
          </a:xfrm>
          <a:prstGeom prst="rect">
            <a:avLst/>
          </a:prstGeom>
          <a:solidFill>
            <a:schemeClr val="accent1">
              <a:lumMod val="75000"/>
            </a:schemeClr>
          </a:solidFill>
        </p:spPr>
        <p:txBody>
          <a:bodyPr wrap="square" numCol="2">
            <a:spAutoFit/>
          </a:bodyPr>
          <a:lstStyle/>
          <a:p>
            <a:pPr algn="ctr">
              <a:lnSpc>
                <a:spcPct val="115000"/>
              </a:lnSpc>
            </a:pPr>
            <a:r>
              <a:rPr lang="en-US" sz="935" b="1" kern="100">
                <a:solidFill>
                  <a:schemeClr val="bg1"/>
                </a:solidFill>
                <a:latin typeface="Raleway Black" pitchFamily="2" charset="0"/>
                <a:cs typeface="Arial" panose="020B0604020202020204" pitchFamily="34" charset="0"/>
              </a:rPr>
              <a:t>Mission: </a:t>
            </a:r>
            <a:r>
              <a:rPr lang="en-US" sz="935" kern="100">
                <a:solidFill>
                  <a:schemeClr val="bg1"/>
                </a:solidFill>
                <a:latin typeface="Raleway SemiBold" pitchFamily="2" charset="0"/>
                <a:cs typeface="Arial" panose="020B0604020202020204" pitchFamily="34" charset="0"/>
              </a:rPr>
              <a:t>Drive and sustain Warfighter readiness by delivering unmatched global support as the Nation’s Logistics Combat Support Agency.</a:t>
            </a:r>
          </a:p>
          <a:p>
            <a:pPr algn="ctr">
              <a:lnSpc>
                <a:spcPct val="115000"/>
              </a:lnSpc>
            </a:pPr>
            <a:r>
              <a:rPr lang="en-US" sz="935" b="1" kern="100">
                <a:solidFill>
                  <a:schemeClr val="bg1"/>
                </a:solidFill>
                <a:latin typeface="Raleway Black" pitchFamily="2" charset="0"/>
                <a:cs typeface="Arial" panose="020B0604020202020204" pitchFamily="34" charset="0"/>
              </a:rPr>
              <a:t>Vision: </a:t>
            </a:r>
            <a:r>
              <a:rPr lang="en-US" sz="935" b="1" kern="100">
                <a:solidFill>
                  <a:schemeClr val="bg1"/>
                </a:solidFill>
                <a:latin typeface="Raleway SemiBold" pitchFamily="2" charset="0"/>
                <a:cs typeface="Arial" panose="020B0604020202020204" pitchFamily="34" charset="0"/>
              </a:rPr>
              <a:t>DLA delivers agile, adaptive, and resilient logistics support across the continuum of conflict.</a:t>
            </a:r>
          </a:p>
        </p:txBody>
      </p:sp>
      <p:sp>
        <p:nvSpPr>
          <p:cNvPr id="45" name="TextBox 44">
            <a:extLst>
              <a:ext uri="{FF2B5EF4-FFF2-40B4-BE49-F238E27FC236}">
                <a16:creationId xmlns:a16="http://schemas.microsoft.com/office/drawing/2014/main" id="{4FEC346C-7DB0-EAC6-3FD4-DBDD13EB8CA7}"/>
              </a:ext>
            </a:extLst>
          </p:cNvPr>
          <p:cNvSpPr txBox="1"/>
          <p:nvPr/>
        </p:nvSpPr>
        <p:spPr>
          <a:xfrm>
            <a:off x="2146708" y="3086358"/>
            <a:ext cx="3402400" cy="52423"/>
          </a:xfrm>
          <a:prstGeom prst="roundRect">
            <a:avLst>
              <a:gd name="adj" fmla="val 4548"/>
            </a:avLst>
          </a:prstGeom>
          <a:solidFill>
            <a:srgbClr val="053348"/>
          </a:solidFill>
          <a:ln w="19050">
            <a:noFill/>
          </a:ln>
        </p:spPr>
        <p:txBody>
          <a:bodyPr wrap="square" lIns="0" tIns="0" rIns="0" bIns="0" rtlCol="0" anchor="ctr">
            <a:noAutofit/>
          </a:bodyPr>
          <a:lstStyle/>
          <a:p>
            <a:pPr marL="10255" algn="ctr">
              <a:spcBef>
                <a:spcPts val="82"/>
              </a:spcBef>
            </a:pPr>
            <a:endParaRPr lang="en-US" sz="1530">
              <a:solidFill>
                <a:schemeClr val="bg1"/>
              </a:solidFill>
              <a:latin typeface="Raleway SemiBold" pitchFamily="2" charset="0"/>
            </a:endParaRPr>
          </a:p>
        </p:txBody>
      </p:sp>
      <p:sp>
        <p:nvSpPr>
          <p:cNvPr id="47" name="TextBox 46">
            <a:extLst>
              <a:ext uri="{FF2B5EF4-FFF2-40B4-BE49-F238E27FC236}">
                <a16:creationId xmlns:a16="http://schemas.microsoft.com/office/drawing/2014/main" id="{CE3DB23E-7865-469D-9B24-AC399D011E44}"/>
              </a:ext>
            </a:extLst>
          </p:cNvPr>
          <p:cNvSpPr txBox="1"/>
          <p:nvPr/>
        </p:nvSpPr>
        <p:spPr>
          <a:xfrm>
            <a:off x="2572053" y="4501266"/>
            <a:ext cx="3402400" cy="52423"/>
          </a:xfrm>
          <a:prstGeom prst="roundRect">
            <a:avLst>
              <a:gd name="adj" fmla="val 4548"/>
            </a:avLst>
          </a:prstGeom>
          <a:solidFill>
            <a:srgbClr val="053348"/>
          </a:solidFill>
          <a:ln w="19050">
            <a:noFill/>
          </a:ln>
        </p:spPr>
        <p:txBody>
          <a:bodyPr wrap="square" lIns="0" tIns="0" rIns="0" bIns="0" rtlCol="0" anchor="ctr">
            <a:noAutofit/>
          </a:bodyPr>
          <a:lstStyle/>
          <a:p>
            <a:pPr marL="10255" algn="ctr">
              <a:spcBef>
                <a:spcPts val="82"/>
              </a:spcBef>
            </a:pPr>
            <a:endParaRPr lang="en-US" sz="1530">
              <a:solidFill>
                <a:schemeClr val="bg1"/>
              </a:solidFill>
              <a:latin typeface="Raleway SemiBold" pitchFamily="2" charset="0"/>
            </a:endParaRPr>
          </a:p>
        </p:txBody>
      </p:sp>
      <p:sp>
        <p:nvSpPr>
          <p:cNvPr id="51" name="TextBox 50">
            <a:extLst>
              <a:ext uri="{FF2B5EF4-FFF2-40B4-BE49-F238E27FC236}">
                <a16:creationId xmlns:a16="http://schemas.microsoft.com/office/drawing/2014/main" id="{C93127E8-8979-638C-522E-C94480CFEE22}"/>
              </a:ext>
            </a:extLst>
          </p:cNvPr>
          <p:cNvSpPr txBox="1"/>
          <p:nvPr/>
        </p:nvSpPr>
        <p:spPr>
          <a:xfrm>
            <a:off x="2202180" y="5919335"/>
            <a:ext cx="3402400" cy="52423"/>
          </a:xfrm>
          <a:prstGeom prst="roundRect">
            <a:avLst>
              <a:gd name="adj" fmla="val 4548"/>
            </a:avLst>
          </a:prstGeom>
          <a:solidFill>
            <a:srgbClr val="053348"/>
          </a:solidFill>
          <a:ln w="19050">
            <a:noFill/>
          </a:ln>
        </p:spPr>
        <p:txBody>
          <a:bodyPr wrap="square" lIns="0" tIns="0" rIns="0" bIns="0" rtlCol="0" anchor="ctr">
            <a:noAutofit/>
          </a:bodyPr>
          <a:lstStyle/>
          <a:p>
            <a:pPr marL="10255" algn="ctr">
              <a:spcBef>
                <a:spcPts val="82"/>
              </a:spcBef>
            </a:pPr>
            <a:endParaRPr lang="en-US" sz="1530">
              <a:solidFill>
                <a:schemeClr val="bg1"/>
              </a:solidFill>
              <a:latin typeface="Raleway SemiBold" pitchFamily="2" charset="0"/>
            </a:endParaRPr>
          </a:p>
        </p:txBody>
      </p:sp>
      <p:pic>
        <p:nvPicPr>
          <p:cNvPr id="52" name="Picture 51">
            <a:extLst>
              <a:ext uri="{FF2B5EF4-FFF2-40B4-BE49-F238E27FC236}">
                <a16:creationId xmlns:a16="http://schemas.microsoft.com/office/drawing/2014/main" id="{83412B74-6A7E-0834-E276-036F2E2385A3}"/>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110465" y="2305159"/>
            <a:ext cx="2799682" cy="4394077"/>
          </a:xfrm>
          <a:prstGeom prst="rect">
            <a:avLst/>
          </a:prstGeom>
        </p:spPr>
      </p:pic>
      <p:pic>
        <p:nvPicPr>
          <p:cNvPr id="53" name="Picture 52">
            <a:extLst>
              <a:ext uri="{FF2B5EF4-FFF2-40B4-BE49-F238E27FC236}">
                <a16:creationId xmlns:a16="http://schemas.microsoft.com/office/drawing/2014/main" id="{5FB3DDE7-4DC3-5D6B-9DFE-C1738C7C9B75}"/>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3310681" y="2302998"/>
            <a:ext cx="2815445" cy="4424601"/>
          </a:xfrm>
          <a:prstGeom prst="rect">
            <a:avLst/>
          </a:prstGeom>
        </p:spPr>
      </p:pic>
      <p:sp>
        <p:nvSpPr>
          <p:cNvPr id="54" name="Rectangle 53">
            <a:extLst>
              <a:ext uri="{FF2B5EF4-FFF2-40B4-BE49-F238E27FC236}">
                <a16:creationId xmlns:a16="http://schemas.microsoft.com/office/drawing/2014/main" id="{778FC9B1-6592-F3B2-E067-0D745EA00DDC}"/>
              </a:ext>
            </a:extLst>
          </p:cNvPr>
          <p:cNvSpPr/>
          <p:nvPr/>
        </p:nvSpPr>
        <p:spPr>
          <a:xfrm>
            <a:off x="113644" y="6644459"/>
            <a:ext cx="10139091" cy="77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5" name="Arrow: Pentagon 54">
            <a:extLst>
              <a:ext uri="{FF2B5EF4-FFF2-40B4-BE49-F238E27FC236}">
                <a16:creationId xmlns:a16="http://schemas.microsoft.com/office/drawing/2014/main" id="{1FBFA3BA-765A-7D2B-B15A-9B1FDE6D2D1D}"/>
              </a:ext>
            </a:extLst>
          </p:cNvPr>
          <p:cNvSpPr/>
          <p:nvPr/>
        </p:nvSpPr>
        <p:spPr>
          <a:xfrm>
            <a:off x="6710904" y="3097884"/>
            <a:ext cx="1401845" cy="718740"/>
          </a:xfrm>
          <a:prstGeom prst="homePlate">
            <a:avLst>
              <a:gd name="adj" fmla="val 32157"/>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30"/>
              <a:t> </a:t>
            </a:r>
          </a:p>
        </p:txBody>
      </p:sp>
      <p:pic>
        <p:nvPicPr>
          <p:cNvPr id="57" name="Picture 56">
            <a:extLst>
              <a:ext uri="{FF2B5EF4-FFF2-40B4-BE49-F238E27FC236}">
                <a16:creationId xmlns:a16="http://schemas.microsoft.com/office/drawing/2014/main" id="{ACABCDA1-A4A8-786E-0FCC-586683E31C82}"/>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6649080" y="3022957"/>
            <a:ext cx="1531189" cy="873048"/>
          </a:xfrm>
          <a:prstGeom prst="rect">
            <a:avLst/>
          </a:prstGeom>
        </p:spPr>
      </p:pic>
      <p:sp>
        <p:nvSpPr>
          <p:cNvPr id="58" name="Arrow: Pentagon 57">
            <a:extLst>
              <a:ext uri="{FF2B5EF4-FFF2-40B4-BE49-F238E27FC236}">
                <a16:creationId xmlns:a16="http://schemas.microsoft.com/office/drawing/2014/main" id="{6637FE6B-1E94-FE21-F39E-B7D1B54BCD79}"/>
              </a:ext>
            </a:extLst>
          </p:cNvPr>
          <p:cNvSpPr/>
          <p:nvPr/>
        </p:nvSpPr>
        <p:spPr>
          <a:xfrm>
            <a:off x="6710904" y="3096444"/>
            <a:ext cx="1394713" cy="722433"/>
          </a:xfrm>
          <a:prstGeom prst="homePlate">
            <a:avLst>
              <a:gd name="adj" fmla="val 32157"/>
            </a:avLst>
          </a:prstGeom>
          <a:solidFill>
            <a:schemeClr val="tx2">
              <a:alpha val="15000"/>
            </a:schemeClr>
          </a:solidFill>
          <a:ln w="12700">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30"/>
              <a:t> </a:t>
            </a:r>
          </a:p>
        </p:txBody>
      </p:sp>
      <p:sp>
        <p:nvSpPr>
          <p:cNvPr id="59" name="Arrow: Pentagon 58">
            <a:extLst>
              <a:ext uri="{FF2B5EF4-FFF2-40B4-BE49-F238E27FC236}">
                <a16:creationId xmlns:a16="http://schemas.microsoft.com/office/drawing/2014/main" id="{157840F8-7D41-DEAF-2A8E-1D8592A33EAA}"/>
              </a:ext>
            </a:extLst>
          </p:cNvPr>
          <p:cNvSpPr/>
          <p:nvPr/>
        </p:nvSpPr>
        <p:spPr>
          <a:xfrm>
            <a:off x="7420335" y="4084696"/>
            <a:ext cx="685284" cy="718740"/>
          </a:xfrm>
          <a:prstGeom prst="homePlate">
            <a:avLst>
              <a:gd name="adj" fmla="val 32157"/>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30"/>
              <a:t> </a:t>
            </a:r>
          </a:p>
        </p:txBody>
      </p:sp>
      <p:sp>
        <p:nvSpPr>
          <p:cNvPr id="61" name="Arrow: Pentagon 60">
            <a:extLst>
              <a:ext uri="{FF2B5EF4-FFF2-40B4-BE49-F238E27FC236}">
                <a16:creationId xmlns:a16="http://schemas.microsoft.com/office/drawing/2014/main" id="{F1C3361D-C60D-3F9F-8664-F68086E715C6}"/>
              </a:ext>
            </a:extLst>
          </p:cNvPr>
          <p:cNvSpPr/>
          <p:nvPr/>
        </p:nvSpPr>
        <p:spPr>
          <a:xfrm>
            <a:off x="6703428" y="5069107"/>
            <a:ext cx="1402190" cy="718740"/>
          </a:xfrm>
          <a:prstGeom prst="homePlate">
            <a:avLst>
              <a:gd name="adj" fmla="val 32157"/>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30"/>
              <a:t> </a:t>
            </a:r>
          </a:p>
        </p:txBody>
      </p:sp>
      <p:pic>
        <p:nvPicPr>
          <p:cNvPr id="63" name="Picture 62">
            <a:extLst>
              <a:ext uri="{FF2B5EF4-FFF2-40B4-BE49-F238E27FC236}">
                <a16:creationId xmlns:a16="http://schemas.microsoft.com/office/drawing/2014/main" id="{78DE4492-767B-DF15-A7DC-376F98967624}"/>
              </a:ext>
            </a:extLst>
          </p:cNvPr>
          <p:cNvPicPr>
            <a:picLocks noChangeAspect="1"/>
          </p:cNvPicPr>
          <p:nvPr/>
        </p:nvPicPr>
        <p:blipFill>
          <a:blip r:embed="rId8"/>
          <a:srcRect/>
          <a:stretch/>
        </p:blipFill>
        <p:spPr>
          <a:xfrm>
            <a:off x="6642990" y="4009966"/>
            <a:ext cx="1547904" cy="873048"/>
          </a:xfrm>
          <a:prstGeom prst="rect">
            <a:avLst/>
          </a:prstGeom>
        </p:spPr>
      </p:pic>
      <p:pic>
        <p:nvPicPr>
          <p:cNvPr id="64" name="Picture 63">
            <a:extLst>
              <a:ext uri="{FF2B5EF4-FFF2-40B4-BE49-F238E27FC236}">
                <a16:creationId xmlns:a16="http://schemas.microsoft.com/office/drawing/2014/main" id="{DC03371F-D4A9-1ECC-7C39-3B0F114CE9AB}"/>
              </a:ext>
            </a:extLst>
          </p:cNvPr>
          <p:cNvPicPr>
            <a:picLocks noChangeAspect="1"/>
          </p:cNvPicPr>
          <p:nvPr/>
        </p:nvPicPr>
        <p:blipFill>
          <a:blip r:embed="rId9"/>
          <a:srcRect/>
          <a:stretch/>
        </p:blipFill>
        <p:spPr>
          <a:xfrm>
            <a:off x="6632367" y="4997780"/>
            <a:ext cx="1547904" cy="873048"/>
          </a:xfrm>
          <a:prstGeom prst="rect">
            <a:avLst/>
          </a:prstGeom>
        </p:spPr>
      </p:pic>
      <p:sp>
        <p:nvSpPr>
          <p:cNvPr id="65" name="Arrow: Pentagon 64">
            <a:extLst>
              <a:ext uri="{FF2B5EF4-FFF2-40B4-BE49-F238E27FC236}">
                <a16:creationId xmlns:a16="http://schemas.microsoft.com/office/drawing/2014/main" id="{46A802B8-2076-3DCF-EDC7-87CB52BDA2B2}"/>
              </a:ext>
            </a:extLst>
          </p:cNvPr>
          <p:cNvSpPr/>
          <p:nvPr/>
        </p:nvSpPr>
        <p:spPr>
          <a:xfrm>
            <a:off x="6712963" y="4086040"/>
            <a:ext cx="1409810" cy="718740"/>
          </a:xfrm>
          <a:prstGeom prst="homePlate">
            <a:avLst>
              <a:gd name="adj" fmla="val 32157"/>
            </a:avLst>
          </a:prstGeom>
          <a:solidFill>
            <a:schemeClr val="tx2">
              <a:alpha val="15000"/>
            </a:schemeClr>
          </a:solidFill>
          <a:ln w="12700">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30"/>
              <a:t> </a:t>
            </a:r>
          </a:p>
        </p:txBody>
      </p:sp>
      <p:sp>
        <p:nvSpPr>
          <p:cNvPr id="67" name="Arrow: Pentagon 66">
            <a:extLst>
              <a:ext uri="{FF2B5EF4-FFF2-40B4-BE49-F238E27FC236}">
                <a16:creationId xmlns:a16="http://schemas.microsoft.com/office/drawing/2014/main" id="{355FD261-34C0-FD59-1B62-02ACF22187A9}"/>
              </a:ext>
            </a:extLst>
          </p:cNvPr>
          <p:cNvSpPr/>
          <p:nvPr/>
        </p:nvSpPr>
        <p:spPr>
          <a:xfrm>
            <a:off x="6703429" y="5067666"/>
            <a:ext cx="1409324" cy="718740"/>
          </a:xfrm>
          <a:prstGeom prst="homePlate">
            <a:avLst>
              <a:gd name="adj" fmla="val 32157"/>
            </a:avLst>
          </a:prstGeom>
          <a:solidFill>
            <a:schemeClr val="tx2">
              <a:alpha val="10000"/>
            </a:schemeClr>
          </a:solidFill>
          <a:ln w="12700">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30"/>
              <a:t> </a:t>
            </a:r>
          </a:p>
        </p:txBody>
      </p:sp>
      <p:sp>
        <p:nvSpPr>
          <p:cNvPr id="71" name="TextBox 70">
            <a:extLst>
              <a:ext uri="{FF2B5EF4-FFF2-40B4-BE49-F238E27FC236}">
                <a16:creationId xmlns:a16="http://schemas.microsoft.com/office/drawing/2014/main" id="{BABC66BF-9DC4-40A7-C61B-41BE2963F47C}"/>
              </a:ext>
            </a:extLst>
          </p:cNvPr>
          <p:cNvSpPr txBox="1"/>
          <p:nvPr/>
        </p:nvSpPr>
        <p:spPr>
          <a:xfrm>
            <a:off x="5105385" y="2335213"/>
            <a:ext cx="5013988" cy="174113"/>
          </a:xfrm>
          <a:custGeom>
            <a:avLst/>
            <a:gdLst>
              <a:gd name="connsiteX0" fmla="*/ 0 w 6980271"/>
              <a:gd name="connsiteY0" fmla="*/ 9179 h 201817"/>
              <a:gd name="connsiteX1" fmla="*/ 9179 w 6980271"/>
              <a:gd name="connsiteY1" fmla="*/ 0 h 201817"/>
              <a:gd name="connsiteX2" fmla="*/ 6971092 w 6980271"/>
              <a:gd name="connsiteY2" fmla="*/ 0 h 201817"/>
              <a:gd name="connsiteX3" fmla="*/ 6980271 w 6980271"/>
              <a:gd name="connsiteY3" fmla="*/ 9179 h 201817"/>
              <a:gd name="connsiteX4" fmla="*/ 6980271 w 6980271"/>
              <a:gd name="connsiteY4" fmla="*/ 192638 h 201817"/>
              <a:gd name="connsiteX5" fmla="*/ 6971092 w 6980271"/>
              <a:gd name="connsiteY5" fmla="*/ 201817 h 201817"/>
              <a:gd name="connsiteX6" fmla="*/ 9179 w 6980271"/>
              <a:gd name="connsiteY6" fmla="*/ 201817 h 201817"/>
              <a:gd name="connsiteX7" fmla="*/ 0 w 6980271"/>
              <a:gd name="connsiteY7" fmla="*/ 192638 h 201817"/>
              <a:gd name="connsiteX8" fmla="*/ 0 w 6980271"/>
              <a:gd name="connsiteY8" fmla="*/ 9179 h 201817"/>
              <a:gd name="connsiteX0" fmla="*/ 70339 w 6980271"/>
              <a:gd name="connsiteY0" fmla="*/ 44348 h 201817"/>
              <a:gd name="connsiteX1" fmla="*/ 9179 w 6980271"/>
              <a:gd name="connsiteY1" fmla="*/ 0 h 201817"/>
              <a:gd name="connsiteX2" fmla="*/ 6971092 w 6980271"/>
              <a:gd name="connsiteY2" fmla="*/ 0 h 201817"/>
              <a:gd name="connsiteX3" fmla="*/ 6980271 w 6980271"/>
              <a:gd name="connsiteY3" fmla="*/ 9179 h 201817"/>
              <a:gd name="connsiteX4" fmla="*/ 6980271 w 6980271"/>
              <a:gd name="connsiteY4" fmla="*/ 192638 h 201817"/>
              <a:gd name="connsiteX5" fmla="*/ 6971092 w 6980271"/>
              <a:gd name="connsiteY5" fmla="*/ 201817 h 201817"/>
              <a:gd name="connsiteX6" fmla="*/ 9179 w 6980271"/>
              <a:gd name="connsiteY6" fmla="*/ 201817 h 201817"/>
              <a:gd name="connsiteX7" fmla="*/ 0 w 6980271"/>
              <a:gd name="connsiteY7" fmla="*/ 192638 h 201817"/>
              <a:gd name="connsiteX8" fmla="*/ 70339 w 6980271"/>
              <a:gd name="connsiteY8" fmla="*/ 44348 h 201817"/>
              <a:gd name="connsiteX0" fmla="*/ 70339 w 6980271"/>
              <a:gd name="connsiteY0" fmla="*/ 44348 h 201817"/>
              <a:gd name="connsiteX1" fmla="*/ 129759 w 6980271"/>
              <a:gd name="connsiteY1" fmla="*/ 0 h 201817"/>
              <a:gd name="connsiteX2" fmla="*/ 6971092 w 6980271"/>
              <a:gd name="connsiteY2" fmla="*/ 0 h 201817"/>
              <a:gd name="connsiteX3" fmla="*/ 6980271 w 6980271"/>
              <a:gd name="connsiteY3" fmla="*/ 9179 h 201817"/>
              <a:gd name="connsiteX4" fmla="*/ 6980271 w 6980271"/>
              <a:gd name="connsiteY4" fmla="*/ 192638 h 201817"/>
              <a:gd name="connsiteX5" fmla="*/ 6971092 w 6980271"/>
              <a:gd name="connsiteY5" fmla="*/ 201817 h 201817"/>
              <a:gd name="connsiteX6" fmla="*/ 9179 w 6980271"/>
              <a:gd name="connsiteY6" fmla="*/ 201817 h 201817"/>
              <a:gd name="connsiteX7" fmla="*/ 0 w 6980271"/>
              <a:gd name="connsiteY7" fmla="*/ 192638 h 201817"/>
              <a:gd name="connsiteX8" fmla="*/ 70339 w 6980271"/>
              <a:gd name="connsiteY8" fmla="*/ 44348 h 201817"/>
              <a:gd name="connsiteX0" fmla="*/ 0 w 6995343"/>
              <a:gd name="connsiteY0" fmla="*/ 79517 h 201817"/>
              <a:gd name="connsiteX1" fmla="*/ 144831 w 6995343"/>
              <a:gd name="connsiteY1" fmla="*/ 0 h 201817"/>
              <a:gd name="connsiteX2" fmla="*/ 6986164 w 6995343"/>
              <a:gd name="connsiteY2" fmla="*/ 0 h 201817"/>
              <a:gd name="connsiteX3" fmla="*/ 6995343 w 6995343"/>
              <a:gd name="connsiteY3" fmla="*/ 9179 h 201817"/>
              <a:gd name="connsiteX4" fmla="*/ 6995343 w 6995343"/>
              <a:gd name="connsiteY4" fmla="*/ 192638 h 201817"/>
              <a:gd name="connsiteX5" fmla="*/ 6986164 w 6995343"/>
              <a:gd name="connsiteY5" fmla="*/ 201817 h 201817"/>
              <a:gd name="connsiteX6" fmla="*/ 24251 w 6995343"/>
              <a:gd name="connsiteY6" fmla="*/ 201817 h 201817"/>
              <a:gd name="connsiteX7" fmla="*/ 15072 w 6995343"/>
              <a:gd name="connsiteY7" fmla="*/ 192638 h 201817"/>
              <a:gd name="connsiteX8" fmla="*/ 0 w 6995343"/>
              <a:gd name="connsiteY8" fmla="*/ 79517 h 201817"/>
              <a:gd name="connsiteX0" fmla="*/ 86484 w 7081827"/>
              <a:gd name="connsiteY0" fmla="*/ 79517 h 201817"/>
              <a:gd name="connsiteX1" fmla="*/ 203 w 7081827"/>
              <a:gd name="connsiteY1" fmla="*/ 5024 h 201817"/>
              <a:gd name="connsiteX2" fmla="*/ 7072648 w 7081827"/>
              <a:gd name="connsiteY2" fmla="*/ 0 h 201817"/>
              <a:gd name="connsiteX3" fmla="*/ 7081827 w 7081827"/>
              <a:gd name="connsiteY3" fmla="*/ 9179 h 201817"/>
              <a:gd name="connsiteX4" fmla="*/ 7081827 w 7081827"/>
              <a:gd name="connsiteY4" fmla="*/ 192638 h 201817"/>
              <a:gd name="connsiteX5" fmla="*/ 7072648 w 7081827"/>
              <a:gd name="connsiteY5" fmla="*/ 201817 h 201817"/>
              <a:gd name="connsiteX6" fmla="*/ 110735 w 7081827"/>
              <a:gd name="connsiteY6" fmla="*/ 201817 h 201817"/>
              <a:gd name="connsiteX7" fmla="*/ 101556 w 7081827"/>
              <a:gd name="connsiteY7" fmla="*/ 192638 h 201817"/>
              <a:gd name="connsiteX8" fmla="*/ 86484 w 7081827"/>
              <a:gd name="connsiteY8" fmla="*/ 79517 h 201817"/>
              <a:gd name="connsiteX0" fmla="*/ 86484 w 7081827"/>
              <a:gd name="connsiteY0" fmla="*/ 79517 h 201817"/>
              <a:gd name="connsiteX1" fmla="*/ 203 w 7081827"/>
              <a:gd name="connsiteY1" fmla="*/ 5024 h 201817"/>
              <a:gd name="connsiteX2" fmla="*/ 7072648 w 7081827"/>
              <a:gd name="connsiteY2" fmla="*/ 0 h 201817"/>
              <a:gd name="connsiteX3" fmla="*/ 7081827 w 7081827"/>
              <a:gd name="connsiteY3" fmla="*/ 9179 h 201817"/>
              <a:gd name="connsiteX4" fmla="*/ 7081827 w 7081827"/>
              <a:gd name="connsiteY4" fmla="*/ 192638 h 201817"/>
              <a:gd name="connsiteX5" fmla="*/ 7072648 w 7081827"/>
              <a:gd name="connsiteY5" fmla="*/ 201817 h 201817"/>
              <a:gd name="connsiteX6" fmla="*/ 110735 w 7081827"/>
              <a:gd name="connsiteY6" fmla="*/ 201817 h 201817"/>
              <a:gd name="connsiteX7" fmla="*/ 166871 w 7081827"/>
              <a:gd name="connsiteY7" fmla="*/ 187614 h 201817"/>
              <a:gd name="connsiteX8" fmla="*/ 86484 w 7081827"/>
              <a:gd name="connsiteY8" fmla="*/ 79517 h 201817"/>
              <a:gd name="connsiteX0" fmla="*/ 86484 w 7081827"/>
              <a:gd name="connsiteY0" fmla="*/ 79517 h 201817"/>
              <a:gd name="connsiteX1" fmla="*/ 203 w 7081827"/>
              <a:gd name="connsiteY1" fmla="*/ 5024 h 201817"/>
              <a:gd name="connsiteX2" fmla="*/ 7072648 w 7081827"/>
              <a:gd name="connsiteY2" fmla="*/ 0 h 201817"/>
              <a:gd name="connsiteX3" fmla="*/ 7081827 w 7081827"/>
              <a:gd name="connsiteY3" fmla="*/ 9179 h 201817"/>
              <a:gd name="connsiteX4" fmla="*/ 7081827 w 7081827"/>
              <a:gd name="connsiteY4" fmla="*/ 192638 h 201817"/>
              <a:gd name="connsiteX5" fmla="*/ 7072648 w 7081827"/>
              <a:gd name="connsiteY5" fmla="*/ 201817 h 201817"/>
              <a:gd name="connsiteX6" fmla="*/ 196146 w 7081827"/>
              <a:gd name="connsiteY6" fmla="*/ 201817 h 201817"/>
              <a:gd name="connsiteX7" fmla="*/ 166871 w 7081827"/>
              <a:gd name="connsiteY7" fmla="*/ 187614 h 201817"/>
              <a:gd name="connsiteX8" fmla="*/ 86484 w 7081827"/>
              <a:gd name="connsiteY8" fmla="*/ 79517 h 201817"/>
              <a:gd name="connsiteX0" fmla="*/ 0 w 6995343"/>
              <a:gd name="connsiteY0" fmla="*/ 79517 h 201817"/>
              <a:gd name="connsiteX1" fmla="*/ 409481 w 6995343"/>
              <a:gd name="connsiteY1" fmla="*/ 5024 h 201817"/>
              <a:gd name="connsiteX2" fmla="*/ 6986164 w 6995343"/>
              <a:gd name="connsiteY2" fmla="*/ 0 h 201817"/>
              <a:gd name="connsiteX3" fmla="*/ 6995343 w 6995343"/>
              <a:gd name="connsiteY3" fmla="*/ 9179 h 201817"/>
              <a:gd name="connsiteX4" fmla="*/ 6995343 w 6995343"/>
              <a:gd name="connsiteY4" fmla="*/ 192638 h 201817"/>
              <a:gd name="connsiteX5" fmla="*/ 6986164 w 6995343"/>
              <a:gd name="connsiteY5" fmla="*/ 201817 h 201817"/>
              <a:gd name="connsiteX6" fmla="*/ 109662 w 6995343"/>
              <a:gd name="connsiteY6" fmla="*/ 201817 h 201817"/>
              <a:gd name="connsiteX7" fmla="*/ 80387 w 6995343"/>
              <a:gd name="connsiteY7" fmla="*/ 187614 h 201817"/>
              <a:gd name="connsiteX8" fmla="*/ 0 w 6995343"/>
              <a:gd name="connsiteY8" fmla="*/ 79517 h 201817"/>
              <a:gd name="connsiteX0" fmla="*/ 150314 w 6914956"/>
              <a:gd name="connsiteY0" fmla="*/ 79518 h 201817"/>
              <a:gd name="connsiteX1" fmla="*/ 329094 w 6914956"/>
              <a:gd name="connsiteY1" fmla="*/ 5024 h 201817"/>
              <a:gd name="connsiteX2" fmla="*/ 6905777 w 6914956"/>
              <a:gd name="connsiteY2" fmla="*/ 0 h 201817"/>
              <a:gd name="connsiteX3" fmla="*/ 6914956 w 6914956"/>
              <a:gd name="connsiteY3" fmla="*/ 9179 h 201817"/>
              <a:gd name="connsiteX4" fmla="*/ 6914956 w 6914956"/>
              <a:gd name="connsiteY4" fmla="*/ 192638 h 201817"/>
              <a:gd name="connsiteX5" fmla="*/ 6905777 w 6914956"/>
              <a:gd name="connsiteY5" fmla="*/ 201817 h 201817"/>
              <a:gd name="connsiteX6" fmla="*/ 29275 w 6914956"/>
              <a:gd name="connsiteY6" fmla="*/ 201817 h 201817"/>
              <a:gd name="connsiteX7" fmla="*/ 0 w 6914956"/>
              <a:gd name="connsiteY7" fmla="*/ 187614 h 201817"/>
              <a:gd name="connsiteX8" fmla="*/ 150314 w 6914956"/>
              <a:gd name="connsiteY8" fmla="*/ 79518 h 201817"/>
              <a:gd name="connsiteX0" fmla="*/ 269427 w 6914956"/>
              <a:gd name="connsiteY0" fmla="*/ 115120 h 201817"/>
              <a:gd name="connsiteX1" fmla="*/ 329094 w 6914956"/>
              <a:gd name="connsiteY1" fmla="*/ 5024 h 201817"/>
              <a:gd name="connsiteX2" fmla="*/ 6905777 w 6914956"/>
              <a:gd name="connsiteY2" fmla="*/ 0 h 201817"/>
              <a:gd name="connsiteX3" fmla="*/ 6914956 w 6914956"/>
              <a:gd name="connsiteY3" fmla="*/ 9179 h 201817"/>
              <a:gd name="connsiteX4" fmla="*/ 6914956 w 6914956"/>
              <a:gd name="connsiteY4" fmla="*/ 192638 h 201817"/>
              <a:gd name="connsiteX5" fmla="*/ 6905777 w 6914956"/>
              <a:gd name="connsiteY5" fmla="*/ 201817 h 201817"/>
              <a:gd name="connsiteX6" fmla="*/ 29275 w 6914956"/>
              <a:gd name="connsiteY6" fmla="*/ 201817 h 201817"/>
              <a:gd name="connsiteX7" fmla="*/ 0 w 6914956"/>
              <a:gd name="connsiteY7" fmla="*/ 187614 h 201817"/>
              <a:gd name="connsiteX8" fmla="*/ 269427 w 6914956"/>
              <a:gd name="connsiteY8" fmla="*/ 115120 h 201817"/>
              <a:gd name="connsiteX0" fmla="*/ 240320 w 6885849"/>
              <a:gd name="connsiteY0" fmla="*/ 115120 h 207005"/>
              <a:gd name="connsiteX1" fmla="*/ 299987 w 6885849"/>
              <a:gd name="connsiteY1" fmla="*/ 5024 h 207005"/>
              <a:gd name="connsiteX2" fmla="*/ 6876670 w 6885849"/>
              <a:gd name="connsiteY2" fmla="*/ 0 h 207005"/>
              <a:gd name="connsiteX3" fmla="*/ 6885849 w 6885849"/>
              <a:gd name="connsiteY3" fmla="*/ 9179 h 207005"/>
              <a:gd name="connsiteX4" fmla="*/ 6885849 w 6885849"/>
              <a:gd name="connsiteY4" fmla="*/ 192638 h 207005"/>
              <a:gd name="connsiteX5" fmla="*/ 6876670 w 6885849"/>
              <a:gd name="connsiteY5" fmla="*/ 201817 h 207005"/>
              <a:gd name="connsiteX6" fmla="*/ 168 w 6885849"/>
              <a:gd name="connsiteY6" fmla="*/ 201817 h 207005"/>
              <a:gd name="connsiteX7" fmla="*/ 107023 w 6885849"/>
              <a:gd name="connsiteY7" fmla="*/ 205415 h 207005"/>
              <a:gd name="connsiteX8" fmla="*/ 240320 w 6885849"/>
              <a:gd name="connsiteY8" fmla="*/ 115120 h 207005"/>
              <a:gd name="connsiteX0" fmla="*/ 240191 w 6885720"/>
              <a:gd name="connsiteY0" fmla="*/ 115120 h 207005"/>
              <a:gd name="connsiteX1" fmla="*/ 299858 w 6885720"/>
              <a:gd name="connsiteY1" fmla="*/ 5024 h 207005"/>
              <a:gd name="connsiteX2" fmla="*/ 6876541 w 6885720"/>
              <a:gd name="connsiteY2" fmla="*/ 0 h 207005"/>
              <a:gd name="connsiteX3" fmla="*/ 6885720 w 6885720"/>
              <a:gd name="connsiteY3" fmla="*/ 9179 h 207005"/>
              <a:gd name="connsiteX4" fmla="*/ 6885720 w 6885720"/>
              <a:gd name="connsiteY4" fmla="*/ 192638 h 207005"/>
              <a:gd name="connsiteX5" fmla="*/ 6876541 w 6885720"/>
              <a:gd name="connsiteY5" fmla="*/ 201817 h 207005"/>
              <a:gd name="connsiteX6" fmla="*/ 39 w 6885720"/>
              <a:gd name="connsiteY6" fmla="*/ 201817 h 207005"/>
              <a:gd name="connsiteX7" fmla="*/ 490107 w 6885720"/>
              <a:gd name="connsiteY7" fmla="*/ 205415 h 207005"/>
              <a:gd name="connsiteX8" fmla="*/ 240191 w 6885720"/>
              <a:gd name="connsiteY8" fmla="*/ 115120 h 207005"/>
              <a:gd name="connsiteX0" fmla="*/ 293415 w 6885720"/>
              <a:gd name="connsiteY0" fmla="*/ 115120 h 207005"/>
              <a:gd name="connsiteX1" fmla="*/ 299858 w 6885720"/>
              <a:gd name="connsiteY1" fmla="*/ 5024 h 207005"/>
              <a:gd name="connsiteX2" fmla="*/ 6876541 w 6885720"/>
              <a:gd name="connsiteY2" fmla="*/ 0 h 207005"/>
              <a:gd name="connsiteX3" fmla="*/ 6885720 w 6885720"/>
              <a:gd name="connsiteY3" fmla="*/ 9179 h 207005"/>
              <a:gd name="connsiteX4" fmla="*/ 6885720 w 6885720"/>
              <a:gd name="connsiteY4" fmla="*/ 192638 h 207005"/>
              <a:gd name="connsiteX5" fmla="*/ 6876541 w 6885720"/>
              <a:gd name="connsiteY5" fmla="*/ 201817 h 207005"/>
              <a:gd name="connsiteX6" fmla="*/ 39 w 6885720"/>
              <a:gd name="connsiteY6" fmla="*/ 201817 h 207005"/>
              <a:gd name="connsiteX7" fmla="*/ 490107 w 6885720"/>
              <a:gd name="connsiteY7" fmla="*/ 205415 h 207005"/>
              <a:gd name="connsiteX8" fmla="*/ 293415 w 6885720"/>
              <a:gd name="connsiteY8" fmla="*/ 115120 h 207005"/>
              <a:gd name="connsiteX0" fmla="*/ 0 w 6592305"/>
              <a:gd name="connsiteY0" fmla="*/ 115120 h 205415"/>
              <a:gd name="connsiteX1" fmla="*/ 6443 w 6592305"/>
              <a:gd name="connsiteY1" fmla="*/ 5024 h 205415"/>
              <a:gd name="connsiteX2" fmla="*/ 6583126 w 6592305"/>
              <a:gd name="connsiteY2" fmla="*/ 0 h 205415"/>
              <a:gd name="connsiteX3" fmla="*/ 6592305 w 6592305"/>
              <a:gd name="connsiteY3" fmla="*/ 9179 h 205415"/>
              <a:gd name="connsiteX4" fmla="*/ 6592305 w 6592305"/>
              <a:gd name="connsiteY4" fmla="*/ 192638 h 205415"/>
              <a:gd name="connsiteX5" fmla="*/ 6583126 w 6592305"/>
              <a:gd name="connsiteY5" fmla="*/ 201817 h 205415"/>
              <a:gd name="connsiteX6" fmla="*/ 196692 w 6592305"/>
              <a:gd name="connsiteY6" fmla="*/ 205415 h 205415"/>
              <a:gd name="connsiteX7" fmla="*/ 0 w 6592305"/>
              <a:gd name="connsiteY7" fmla="*/ 115120 h 20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2305" h="205415">
                <a:moveTo>
                  <a:pt x="0" y="115120"/>
                </a:moveTo>
                <a:cubicBezTo>
                  <a:pt x="0" y="110051"/>
                  <a:pt x="1374" y="5024"/>
                  <a:pt x="6443" y="5024"/>
                </a:cubicBezTo>
                <a:lnTo>
                  <a:pt x="6583126" y="0"/>
                </a:lnTo>
                <a:cubicBezTo>
                  <a:pt x="6588195" y="0"/>
                  <a:pt x="6592305" y="4110"/>
                  <a:pt x="6592305" y="9179"/>
                </a:cubicBezTo>
                <a:lnTo>
                  <a:pt x="6592305" y="192638"/>
                </a:lnTo>
                <a:cubicBezTo>
                  <a:pt x="6592305" y="197707"/>
                  <a:pt x="6588195" y="201817"/>
                  <a:pt x="6583126" y="201817"/>
                </a:cubicBezTo>
                <a:lnTo>
                  <a:pt x="196692" y="205415"/>
                </a:lnTo>
                <a:cubicBezTo>
                  <a:pt x="196692" y="144262"/>
                  <a:pt x="0" y="176273"/>
                  <a:pt x="0" y="115120"/>
                </a:cubicBezTo>
                <a:close/>
              </a:path>
            </a:pathLst>
          </a:custGeom>
          <a:solidFill>
            <a:srgbClr val="053348"/>
          </a:solidFill>
          <a:ln w="19050">
            <a:noFill/>
          </a:ln>
        </p:spPr>
        <p:txBody>
          <a:bodyPr wrap="square" lIns="0" tIns="0" rIns="0" bIns="0" numCol="1" rtlCol="0" anchor="ctr">
            <a:noAutofit/>
          </a:bodyPr>
          <a:lstStyle/>
          <a:p>
            <a:pPr marL="10255" algn="ctr">
              <a:spcBef>
                <a:spcPts val="82"/>
              </a:spcBef>
            </a:pPr>
            <a:r>
              <a:rPr lang="en-US" sz="1020">
                <a:solidFill>
                  <a:schemeClr val="bg1"/>
                </a:solidFill>
                <a:latin typeface="Raleway SemiBold" pitchFamily="2" charset="0"/>
              </a:rPr>
              <a:t>                   FY</a:t>
            </a:r>
            <a:r>
              <a:rPr lang="en-US" sz="935">
                <a:solidFill>
                  <a:schemeClr val="bg1"/>
                </a:solidFill>
                <a:latin typeface="Raleway SemiBold" pitchFamily="2" charset="0"/>
              </a:rPr>
              <a:t> </a:t>
            </a:r>
            <a:r>
              <a:rPr lang="en-US" sz="1105">
                <a:solidFill>
                  <a:schemeClr val="bg1"/>
                </a:solidFill>
                <a:latin typeface="Aptos SemiBold" panose="020F0502020204030204" pitchFamily="34" charset="0"/>
              </a:rPr>
              <a:t>26</a:t>
            </a:r>
            <a:r>
              <a:rPr lang="en-US" sz="935">
                <a:solidFill>
                  <a:schemeClr val="bg1"/>
                </a:solidFill>
                <a:latin typeface="Raleway SemiBold" pitchFamily="2" charset="0"/>
              </a:rPr>
              <a:t> </a:t>
            </a:r>
            <a:r>
              <a:rPr lang="en-US" sz="1020">
                <a:solidFill>
                  <a:schemeClr val="bg1"/>
                </a:solidFill>
                <a:latin typeface="Raleway SemiBold" pitchFamily="2" charset="0"/>
              </a:rPr>
              <a:t>PRIORITIES </a:t>
            </a:r>
          </a:p>
        </p:txBody>
      </p:sp>
      <p:sp>
        <p:nvSpPr>
          <p:cNvPr id="72" name="Rectangle 71">
            <a:extLst>
              <a:ext uri="{FF2B5EF4-FFF2-40B4-BE49-F238E27FC236}">
                <a16:creationId xmlns:a16="http://schemas.microsoft.com/office/drawing/2014/main" id="{5D3CA3AC-8CCE-E87E-546A-6453F458C7E2}"/>
              </a:ext>
            </a:extLst>
          </p:cNvPr>
          <p:cNvSpPr/>
          <p:nvPr/>
        </p:nvSpPr>
        <p:spPr>
          <a:xfrm flipV="1">
            <a:off x="110465" y="2291103"/>
            <a:ext cx="10135913" cy="4964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3" name="Rectangle 72">
            <a:extLst>
              <a:ext uri="{FF2B5EF4-FFF2-40B4-BE49-F238E27FC236}">
                <a16:creationId xmlns:a16="http://schemas.microsoft.com/office/drawing/2014/main" id="{46D610D0-C7FE-19A1-1D3D-94323B5E70ED}"/>
              </a:ext>
            </a:extLst>
          </p:cNvPr>
          <p:cNvSpPr/>
          <p:nvPr/>
        </p:nvSpPr>
        <p:spPr>
          <a:xfrm>
            <a:off x="110465" y="1908091"/>
            <a:ext cx="10135913" cy="481674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 name="Rectangle: Rounded Corners 4">
            <a:extLst>
              <a:ext uri="{FF2B5EF4-FFF2-40B4-BE49-F238E27FC236}">
                <a16:creationId xmlns:a16="http://schemas.microsoft.com/office/drawing/2014/main" id="{6F3DEFEE-B8A5-05D6-A41A-7ADFBD0F3927}"/>
              </a:ext>
            </a:extLst>
          </p:cNvPr>
          <p:cNvSpPr/>
          <p:nvPr/>
        </p:nvSpPr>
        <p:spPr>
          <a:xfrm>
            <a:off x="7000265" y="4269953"/>
            <a:ext cx="675508" cy="358475"/>
          </a:xfrm>
          <a:prstGeom prst="roundRect">
            <a:avLst/>
          </a:prstGeom>
          <a:solidFill>
            <a:srgbClr val="021E66">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60" err="1">
              <a:solidFill>
                <a:schemeClr val="bg2"/>
              </a:solidFill>
            </a:endParaRPr>
          </a:p>
        </p:txBody>
      </p:sp>
      <p:sp>
        <p:nvSpPr>
          <p:cNvPr id="66" name="TextBox 65">
            <a:extLst>
              <a:ext uri="{FF2B5EF4-FFF2-40B4-BE49-F238E27FC236}">
                <a16:creationId xmlns:a16="http://schemas.microsoft.com/office/drawing/2014/main" id="{718F196C-CFC5-D040-25E6-FA5F67D853BF}"/>
              </a:ext>
            </a:extLst>
          </p:cNvPr>
          <p:cNvSpPr txBox="1"/>
          <p:nvPr/>
        </p:nvSpPr>
        <p:spPr>
          <a:xfrm>
            <a:off x="6926949" y="4224121"/>
            <a:ext cx="828872" cy="458587"/>
          </a:xfrm>
          <a:prstGeom prst="rect">
            <a:avLst/>
          </a:prstGeom>
          <a:noFill/>
        </p:spPr>
        <p:txBody>
          <a:bodyPr wrap="square" rtlCol="0">
            <a:spAutoFit/>
          </a:bodyPr>
          <a:lstStyle/>
          <a:p>
            <a:pPr algn="ctr"/>
            <a:r>
              <a:rPr lang="en-US" sz="1190" b="1">
                <a:ln w="3175">
                  <a:noFill/>
                  <a:prstDash val="solid"/>
                </a:ln>
                <a:solidFill>
                  <a:srgbClr val="FFFFFF"/>
                </a:solidFill>
                <a:effectLst>
                  <a:outerShdw dist="38100" dir="2700000" algn="tl" rotWithShape="0">
                    <a:schemeClr val="accent2"/>
                  </a:outerShdw>
                </a:effectLst>
                <a:latin typeface="Raleway ExtraBold" pitchFamily="2" charset="0"/>
              </a:rPr>
              <a:t>SET THE</a:t>
            </a:r>
          </a:p>
          <a:p>
            <a:pPr algn="ctr"/>
            <a:r>
              <a:rPr lang="en-US" sz="1190" b="1">
                <a:ln w="3175">
                  <a:noFill/>
                  <a:prstDash val="solid"/>
                </a:ln>
                <a:solidFill>
                  <a:srgbClr val="FFFFFF"/>
                </a:solidFill>
                <a:effectLst>
                  <a:outerShdw dist="38100" dir="2700000" algn="tl" rotWithShape="0">
                    <a:schemeClr val="accent2"/>
                  </a:outerShdw>
                </a:effectLst>
                <a:latin typeface="Raleway ExtraBold" pitchFamily="2" charset="0"/>
              </a:rPr>
              <a:t>AGENCY</a:t>
            </a:r>
          </a:p>
        </p:txBody>
      </p:sp>
      <p:sp>
        <p:nvSpPr>
          <p:cNvPr id="6" name="Rectangle: Rounded Corners 5">
            <a:extLst>
              <a:ext uri="{FF2B5EF4-FFF2-40B4-BE49-F238E27FC236}">
                <a16:creationId xmlns:a16="http://schemas.microsoft.com/office/drawing/2014/main" id="{9DE0832D-2D8A-F71F-6854-695E1F2314EA}"/>
              </a:ext>
            </a:extLst>
          </p:cNvPr>
          <p:cNvSpPr/>
          <p:nvPr/>
        </p:nvSpPr>
        <p:spPr>
          <a:xfrm>
            <a:off x="7010635" y="3275557"/>
            <a:ext cx="661176" cy="373927"/>
          </a:xfrm>
          <a:prstGeom prst="roundRect">
            <a:avLst/>
          </a:prstGeom>
          <a:solidFill>
            <a:srgbClr val="BBC8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60">
              <a:solidFill>
                <a:schemeClr val="bg2"/>
              </a:solidFill>
            </a:endParaRPr>
          </a:p>
        </p:txBody>
      </p:sp>
      <p:sp>
        <p:nvSpPr>
          <p:cNvPr id="62" name="TextBox 61">
            <a:extLst>
              <a:ext uri="{FF2B5EF4-FFF2-40B4-BE49-F238E27FC236}">
                <a16:creationId xmlns:a16="http://schemas.microsoft.com/office/drawing/2014/main" id="{A8E2C4E3-200D-53EA-1D91-95E52367C852}"/>
              </a:ext>
            </a:extLst>
          </p:cNvPr>
          <p:cNvSpPr txBox="1"/>
          <p:nvPr/>
        </p:nvSpPr>
        <p:spPr>
          <a:xfrm>
            <a:off x="6959510" y="3241532"/>
            <a:ext cx="803896" cy="458587"/>
          </a:xfrm>
          <a:prstGeom prst="rect">
            <a:avLst/>
          </a:prstGeom>
          <a:noFill/>
        </p:spPr>
        <p:txBody>
          <a:bodyPr wrap="square" rtlCol="0">
            <a:spAutoFit/>
          </a:bodyPr>
          <a:lstStyle/>
          <a:p>
            <a:pPr algn="ctr"/>
            <a:r>
              <a:rPr lang="en-US" sz="1190" b="1">
                <a:ln w="3175">
                  <a:noFill/>
                  <a:prstDash val="solid"/>
                </a:ln>
                <a:solidFill>
                  <a:srgbClr val="FFFFFF"/>
                </a:solidFill>
                <a:effectLst>
                  <a:outerShdw dist="38100" dir="2700000" algn="tl" rotWithShape="0">
                    <a:schemeClr val="accent2"/>
                  </a:outerShdw>
                </a:effectLst>
                <a:latin typeface="Raleway ExtraBold" pitchFamily="2" charset="0"/>
              </a:rPr>
              <a:t>SET THE</a:t>
            </a:r>
          </a:p>
          <a:p>
            <a:pPr algn="ctr"/>
            <a:r>
              <a:rPr lang="en-US" sz="1190" b="1">
                <a:ln w="3175">
                  <a:noFill/>
                  <a:prstDash val="solid"/>
                </a:ln>
                <a:solidFill>
                  <a:srgbClr val="FFFFFF"/>
                </a:solidFill>
                <a:effectLst>
                  <a:outerShdw dist="38100" dir="2700000" algn="tl" rotWithShape="0">
                    <a:schemeClr val="accent2"/>
                  </a:outerShdw>
                </a:effectLst>
                <a:latin typeface="Raleway ExtraBold" pitchFamily="2" charset="0"/>
              </a:rPr>
              <a:t>GLOBE</a:t>
            </a:r>
          </a:p>
        </p:txBody>
      </p:sp>
      <p:sp>
        <p:nvSpPr>
          <p:cNvPr id="70" name="TextBox 69">
            <a:extLst>
              <a:ext uri="{FF2B5EF4-FFF2-40B4-BE49-F238E27FC236}">
                <a16:creationId xmlns:a16="http://schemas.microsoft.com/office/drawing/2014/main" id="{D6D99C86-A2A8-57E9-64BE-2840467B29A3}"/>
              </a:ext>
            </a:extLst>
          </p:cNvPr>
          <p:cNvSpPr txBox="1"/>
          <p:nvPr/>
        </p:nvSpPr>
        <p:spPr>
          <a:xfrm>
            <a:off x="6900072" y="5111307"/>
            <a:ext cx="880343" cy="641714"/>
          </a:xfrm>
          <a:prstGeom prst="rect">
            <a:avLst/>
          </a:prstGeom>
          <a:noFill/>
        </p:spPr>
        <p:txBody>
          <a:bodyPr wrap="square" rtlCol="0">
            <a:spAutoFit/>
          </a:bodyPr>
          <a:lstStyle/>
          <a:p>
            <a:pPr algn="ctr"/>
            <a:r>
              <a:rPr lang="en-US" sz="1190" b="1">
                <a:ln w="3175">
                  <a:noFill/>
                  <a:prstDash val="solid"/>
                </a:ln>
                <a:solidFill>
                  <a:srgbClr val="FFFFFF"/>
                </a:solidFill>
                <a:effectLst>
                  <a:outerShdw dist="38100" dir="2700000" algn="tl" rotWithShape="0">
                    <a:schemeClr val="accent2"/>
                  </a:outerShdw>
                </a:effectLst>
                <a:latin typeface="Raleway ExtraBold" pitchFamily="2" charset="0"/>
              </a:rPr>
              <a:t>SET</a:t>
            </a:r>
          </a:p>
          <a:p>
            <a:pPr algn="ctr"/>
            <a:r>
              <a:rPr lang="en-US" sz="1190" b="1">
                <a:ln w="3175">
                  <a:noFill/>
                  <a:prstDash val="solid"/>
                </a:ln>
                <a:solidFill>
                  <a:srgbClr val="FFFFFF"/>
                </a:solidFill>
                <a:effectLst>
                  <a:outerShdw dist="38100" dir="2700000" algn="tl" rotWithShape="0">
                    <a:schemeClr val="accent2"/>
                  </a:outerShdw>
                </a:effectLst>
                <a:latin typeface="Raleway ExtraBold" pitchFamily="2" charset="0"/>
              </a:rPr>
              <a:t>SUPPLY</a:t>
            </a:r>
          </a:p>
          <a:p>
            <a:pPr algn="ctr"/>
            <a:r>
              <a:rPr lang="en-US" sz="1190" b="1">
                <a:ln w="3175">
                  <a:noFill/>
                  <a:prstDash val="solid"/>
                </a:ln>
                <a:solidFill>
                  <a:srgbClr val="FFFFFF"/>
                </a:solidFill>
                <a:effectLst>
                  <a:outerShdw dist="38100" dir="2700000" algn="tl" rotWithShape="0">
                    <a:schemeClr val="accent2"/>
                  </a:outerShdw>
                </a:effectLst>
                <a:latin typeface="Raleway ExtraBold" pitchFamily="2" charset="0"/>
              </a:rPr>
              <a:t>CHAINS</a:t>
            </a:r>
          </a:p>
        </p:txBody>
      </p:sp>
      <p:sp>
        <p:nvSpPr>
          <p:cNvPr id="7" name="Text Placeholder 6">
            <a:extLst>
              <a:ext uri="{FF2B5EF4-FFF2-40B4-BE49-F238E27FC236}">
                <a16:creationId xmlns:a16="http://schemas.microsoft.com/office/drawing/2014/main" id="{F2D77B1D-5843-FEB4-B851-4053CB614F75}"/>
              </a:ext>
            </a:extLst>
          </p:cNvPr>
          <p:cNvSpPr>
            <a:spLocks noGrp="1"/>
          </p:cNvSpPr>
          <p:nvPr>
            <p:ph type="body" sz="quarter" idx="10"/>
          </p:nvPr>
        </p:nvSpPr>
        <p:spPr/>
        <p:txBody>
          <a:bodyPr/>
          <a:lstStyle/>
          <a:p>
            <a:r>
              <a:rPr lang="en-US" sz="765"/>
              <a:t>Fiscal Year 2026</a:t>
            </a:r>
            <a:endParaRPr lang="en-US" sz="765" b="0">
              <a:solidFill>
                <a:srgbClr val="000000"/>
              </a:solidFill>
            </a:endParaRPr>
          </a:p>
          <a:p>
            <a:endParaRPr lang="en-US"/>
          </a:p>
        </p:txBody>
      </p:sp>
      <p:sp>
        <p:nvSpPr>
          <p:cNvPr id="20" name="Title 1">
            <a:extLst>
              <a:ext uri="{FF2B5EF4-FFF2-40B4-BE49-F238E27FC236}">
                <a16:creationId xmlns:a16="http://schemas.microsoft.com/office/drawing/2014/main" id="{9C6BB8C0-94B6-BDBB-442E-CB97149FB47D}"/>
              </a:ext>
            </a:extLst>
          </p:cNvPr>
          <p:cNvSpPr txBox="1">
            <a:spLocks/>
          </p:cNvSpPr>
          <p:nvPr/>
        </p:nvSpPr>
        <p:spPr>
          <a:xfrm>
            <a:off x="3167032" y="749874"/>
            <a:ext cx="7047605" cy="364220"/>
          </a:xfrm>
          <a:prstGeom prst="rect">
            <a:avLst/>
          </a:prstGeom>
        </p:spPr>
        <p:txBody>
          <a:bodyPr lIns="77724" tIns="38862" rIns="77724" bIns="38862" anchor="t"/>
          <a:lstStyle>
            <a:lvl1pPr algn="r" defTabSz="914446" rtl="0" eaLnBrk="1" latinLnBrk="0" hangingPunct="1">
              <a:lnSpc>
                <a:spcPct val="100000"/>
              </a:lnSpc>
              <a:spcBef>
                <a:spcPct val="0"/>
              </a:spcBef>
              <a:buNone/>
              <a:defRPr sz="1941" b="1" kern="1200">
                <a:solidFill>
                  <a:srgbClr val="C9AD62"/>
                </a:solidFill>
                <a:latin typeface="Raleway Black" pitchFamily="2" charset="0"/>
                <a:ea typeface="+mj-ea"/>
                <a:cs typeface="+mj-cs"/>
              </a:defRPr>
            </a:lvl1pPr>
          </a:lstStyle>
          <a:p>
            <a:pPr defTabSz="880891">
              <a:defRPr/>
            </a:pPr>
            <a:r>
              <a:rPr lang="en-US" sz="2040"/>
              <a:t>DLA Annual Guidance</a:t>
            </a:r>
            <a:endParaRPr lang="en-US" sz="1869">
              <a:solidFill>
                <a:schemeClr val="accent6"/>
              </a:solidFill>
              <a:latin typeface="Raleway Black"/>
            </a:endParaRPr>
          </a:p>
        </p:txBody>
      </p:sp>
    </p:spTree>
    <p:extLst>
      <p:ext uri="{BB962C8B-B14F-4D97-AF65-F5344CB8AC3E}">
        <p14:creationId xmlns:p14="http://schemas.microsoft.com/office/powerpoint/2010/main" val="504904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5C4C1-5611-5511-29D9-71782AEC456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740BED-42AD-78E8-E809-5812011CE50D}"/>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389421" y="1172109"/>
            <a:ext cx="9584357" cy="6237048"/>
          </a:xfrm>
          <a:prstGeom prst="rect">
            <a:avLst/>
          </a:prstGeom>
        </p:spPr>
      </p:pic>
      <p:sp>
        <p:nvSpPr>
          <p:cNvPr id="8" name="Title 7">
            <a:extLst>
              <a:ext uri="{FF2B5EF4-FFF2-40B4-BE49-F238E27FC236}">
                <a16:creationId xmlns:a16="http://schemas.microsoft.com/office/drawing/2014/main" id="{E6B8693D-DEF0-9ADA-FBB6-8A28D76E6014}"/>
              </a:ext>
            </a:extLst>
          </p:cNvPr>
          <p:cNvSpPr>
            <a:spLocks noGrp="1"/>
          </p:cNvSpPr>
          <p:nvPr>
            <p:ph type="title"/>
          </p:nvPr>
        </p:nvSpPr>
        <p:spPr/>
        <p:txBody>
          <a:bodyPr/>
          <a:lstStyle/>
          <a:p>
            <a:r>
              <a:rPr lang="en-US"/>
              <a:t>FY26 Transformation Priorities</a:t>
            </a:r>
          </a:p>
        </p:txBody>
      </p:sp>
    </p:spTree>
    <p:extLst>
      <p:ext uri="{BB962C8B-B14F-4D97-AF65-F5344CB8AC3E}">
        <p14:creationId xmlns:p14="http://schemas.microsoft.com/office/powerpoint/2010/main" val="2407248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ject 25">
            <a:extLst>
              <a:ext uri="{FF2B5EF4-FFF2-40B4-BE49-F238E27FC236}">
                <a16:creationId xmlns:a16="http://schemas.microsoft.com/office/drawing/2014/main" id="{59976431-BDD7-5D89-54EF-E5C2136D7094}"/>
              </a:ext>
            </a:extLst>
          </p:cNvPr>
          <p:cNvSpPr txBox="1"/>
          <p:nvPr/>
        </p:nvSpPr>
        <p:spPr>
          <a:xfrm>
            <a:off x="304800" y="2153230"/>
            <a:ext cx="9753600" cy="690277"/>
          </a:xfrm>
          <a:prstGeom prst="rightArrow">
            <a:avLst/>
          </a:prstGeom>
          <a:solidFill>
            <a:schemeClr val="accent2"/>
          </a:solidFill>
          <a:ln w="22225">
            <a:solidFill>
              <a:schemeClr val="bg2"/>
            </a:solidFill>
          </a:ln>
        </p:spPr>
        <p:txBody>
          <a:bodyPr vert="horz" wrap="square" lIns="91440" tIns="91440" rIns="0" bIns="91440" rtlCol="0" anchor="ctr">
            <a:no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200" b="1" i="0" u="sng" strike="noStrike" kern="1200" cap="none" spc="0" normalizeH="0" baseline="0" noProof="0">
                <a:ln>
                  <a:noFill/>
                </a:ln>
                <a:solidFill>
                  <a:schemeClr val="bg2"/>
                </a:solidFill>
                <a:effectLst/>
                <a:uLnTx/>
                <a:uFill>
                  <a:solidFill>
                    <a:srgbClr val="FFFFFF"/>
                  </a:solidFill>
                </a:uFill>
                <a:latin typeface="Arial"/>
                <a:ea typeface="+mn-ea"/>
                <a:cs typeface="Arial"/>
              </a:rPr>
              <a:t>Phase</a:t>
            </a:r>
            <a:r>
              <a:rPr kumimoji="0" sz="1200" b="1" i="0" u="sng" strike="noStrike" kern="1200" cap="none" spc="-20" normalizeH="0" baseline="0" noProof="0">
                <a:ln>
                  <a:noFill/>
                </a:ln>
                <a:solidFill>
                  <a:schemeClr val="bg2"/>
                </a:solidFill>
                <a:effectLst/>
                <a:uLnTx/>
                <a:uFill>
                  <a:solidFill>
                    <a:srgbClr val="FFFFFF"/>
                  </a:solidFill>
                </a:uFill>
                <a:latin typeface="Arial"/>
                <a:ea typeface="+mn-ea"/>
                <a:cs typeface="Arial"/>
              </a:rPr>
              <a:t> </a:t>
            </a:r>
            <a:r>
              <a:rPr kumimoji="0" sz="1200" b="1" i="0" u="sng" strike="noStrike" kern="1200" cap="none" spc="0" normalizeH="0" baseline="0" noProof="0">
                <a:ln>
                  <a:noFill/>
                </a:ln>
                <a:solidFill>
                  <a:schemeClr val="bg2"/>
                </a:solidFill>
                <a:effectLst/>
                <a:uLnTx/>
                <a:uFill>
                  <a:solidFill>
                    <a:srgbClr val="FFFFFF"/>
                  </a:solidFill>
                </a:uFill>
                <a:latin typeface="Arial"/>
                <a:ea typeface="+mn-ea"/>
                <a:cs typeface="Arial"/>
              </a:rPr>
              <a:t>1</a:t>
            </a:r>
            <a:r>
              <a:rPr kumimoji="0" sz="1200" b="1" i="0" u="sng" strike="noStrike" kern="1200" cap="none" spc="-20" normalizeH="0" baseline="0" noProof="0">
                <a:ln>
                  <a:noFill/>
                </a:ln>
                <a:solidFill>
                  <a:schemeClr val="bg2"/>
                </a:solidFill>
                <a:effectLst/>
                <a:uLnTx/>
                <a:uFill>
                  <a:solidFill>
                    <a:srgbClr val="FFFFFF"/>
                  </a:solidFill>
                </a:uFill>
                <a:latin typeface="Arial"/>
                <a:ea typeface="+mn-ea"/>
                <a:cs typeface="Arial"/>
              </a:rPr>
              <a:t> </a:t>
            </a:r>
            <a:r>
              <a:rPr kumimoji="0" sz="1200" b="1" i="0" u="sng" strike="noStrike" kern="1200" cap="none" spc="0" normalizeH="0" baseline="0" noProof="0">
                <a:ln>
                  <a:noFill/>
                </a:ln>
                <a:solidFill>
                  <a:schemeClr val="bg2"/>
                </a:solidFill>
                <a:effectLst/>
                <a:uLnTx/>
                <a:uFill>
                  <a:solidFill>
                    <a:srgbClr val="FFFFFF"/>
                  </a:solidFill>
                </a:uFill>
                <a:latin typeface="Arial"/>
                <a:ea typeface="+mn-ea"/>
                <a:cs typeface="Arial"/>
              </a:rPr>
              <a:t>–</a:t>
            </a:r>
            <a:r>
              <a:rPr kumimoji="0" sz="1200" b="1" i="0" u="sng" strike="noStrike" kern="1200" cap="none" spc="-15" normalizeH="0" baseline="0" noProof="0">
                <a:ln>
                  <a:noFill/>
                </a:ln>
                <a:solidFill>
                  <a:schemeClr val="bg2"/>
                </a:solidFill>
                <a:effectLst/>
                <a:uLnTx/>
                <a:uFill>
                  <a:solidFill>
                    <a:srgbClr val="FFFFFF"/>
                  </a:solidFill>
                </a:uFill>
                <a:latin typeface="Arial"/>
                <a:ea typeface="+mn-ea"/>
                <a:cs typeface="Arial"/>
              </a:rPr>
              <a:t> </a:t>
            </a:r>
            <a:r>
              <a:rPr kumimoji="0" sz="1200" b="1" i="0" u="sng" strike="noStrike" kern="1200" cap="none" spc="0" normalizeH="0" baseline="0" noProof="0">
                <a:ln>
                  <a:noFill/>
                </a:ln>
                <a:solidFill>
                  <a:schemeClr val="bg2"/>
                </a:solidFill>
                <a:effectLst/>
                <a:uLnTx/>
                <a:uFill>
                  <a:solidFill>
                    <a:srgbClr val="FFFFFF"/>
                  </a:solidFill>
                </a:uFill>
                <a:latin typeface="Arial"/>
                <a:ea typeface="+mn-ea"/>
                <a:cs typeface="Arial"/>
              </a:rPr>
              <a:t>Initial</a:t>
            </a:r>
            <a:r>
              <a:rPr kumimoji="0" sz="1200" b="1" i="0" u="sng" strike="noStrike" kern="1200" cap="none" spc="-5" normalizeH="0" baseline="0" noProof="0">
                <a:ln>
                  <a:noFill/>
                </a:ln>
                <a:solidFill>
                  <a:schemeClr val="bg2"/>
                </a:solidFill>
                <a:effectLst/>
                <a:uLnTx/>
                <a:uFill>
                  <a:solidFill>
                    <a:srgbClr val="FFFFFF"/>
                  </a:solidFill>
                </a:uFill>
                <a:latin typeface="Arial"/>
                <a:ea typeface="+mn-ea"/>
                <a:cs typeface="Arial"/>
              </a:rPr>
              <a:t> </a:t>
            </a:r>
            <a:r>
              <a:rPr kumimoji="0" sz="1200" b="1" i="0" u="sng" strike="noStrike" kern="1200" cap="none" spc="-10" normalizeH="0" baseline="0" noProof="0">
                <a:ln>
                  <a:noFill/>
                </a:ln>
                <a:solidFill>
                  <a:schemeClr val="bg2"/>
                </a:solidFill>
                <a:effectLst/>
                <a:uLnTx/>
                <a:uFill>
                  <a:solidFill>
                    <a:srgbClr val="FFFFFF"/>
                  </a:solidFill>
                </a:uFill>
                <a:latin typeface="Arial"/>
                <a:ea typeface="+mn-ea"/>
                <a:cs typeface="Arial"/>
              </a:rPr>
              <a:t>Implementation</a:t>
            </a:r>
            <a:endParaRPr kumimoji="0" sz="1200" b="0" i="0" u="none" strike="noStrike" kern="1200" cap="none" spc="0" normalizeH="0" baseline="0" noProof="0">
              <a:ln>
                <a:noFill/>
              </a:ln>
              <a:solidFill>
                <a:schemeClr val="bg2"/>
              </a:solidFill>
              <a:effectLst/>
              <a:uLnTx/>
              <a:uFillTx/>
              <a:latin typeface="Arial"/>
              <a:ea typeface="+mn-ea"/>
              <a:cs typeface="Arial"/>
            </a:endParaRPr>
          </a:p>
        </p:txBody>
      </p:sp>
      <p:sp>
        <p:nvSpPr>
          <p:cNvPr id="47" name="object 34">
            <a:extLst>
              <a:ext uri="{FF2B5EF4-FFF2-40B4-BE49-F238E27FC236}">
                <a16:creationId xmlns:a16="http://schemas.microsoft.com/office/drawing/2014/main" id="{B435CF46-C22F-61F1-A8EF-8FE275B27626}"/>
              </a:ext>
            </a:extLst>
          </p:cNvPr>
          <p:cNvSpPr/>
          <p:nvPr/>
        </p:nvSpPr>
        <p:spPr>
          <a:xfrm>
            <a:off x="818337" y="6781329"/>
            <a:ext cx="8774429" cy="372651"/>
          </a:xfrm>
          <a:prstGeom prst="roundRect">
            <a:avLst>
              <a:gd name="adj" fmla="val 6443"/>
            </a:avLst>
          </a:prstGeom>
          <a:solidFill>
            <a:schemeClr val="tx2"/>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object 35">
            <a:extLst>
              <a:ext uri="{FF2B5EF4-FFF2-40B4-BE49-F238E27FC236}">
                <a16:creationId xmlns:a16="http://schemas.microsoft.com/office/drawing/2014/main" id="{2557ED00-169F-B5E5-C08C-FD51117F13C0}"/>
              </a:ext>
            </a:extLst>
          </p:cNvPr>
          <p:cNvSpPr txBox="1"/>
          <p:nvPr/>
        </p:nvSpPr>
        <p:spPr>
          <a:xfrm>
            <a:off x="837329" y="6807216"/>
            <a:ext cx="8688541" cy="289823"/>
          </a:xfrm>
          <a:prstGeom prst="rect">
            <a:avLst/>
          </a:prstGeom>
        </p:spPr>
        <p:txBody>
          <a:bodyPr vert="horz" wrap="square" lIns="0" tIns="12700" rIns="0" bIns="0" rtlCol="0">
            <a:spAutoFit/>
          </a:body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a:ln>
                  <a:noFill/>
                </a:ln>
                <a:solidFill>
                  <a:srgbClr val="FFFFFF"/>
                </a:solidFill>
                <a:effectLst/>
                <a:uLnTx/>
                <a:uFillTx/>
                <a:latin typeface="Arial"/>
                <a:ea typeface="+mn-ea"/>
                <a:cs typeface="Arial"/>
              </a:rPr>
              <a:t>D</a:t>
            </a:r>
            <a:r>
              <a:rPr kumimoji="0" lang="en-US" sz="1800" b="0" i="0" u="none" strike="noStrike" kern="1200" cap="none" spc="0" normalizeH="0" baseline="0" noProof="0">
                <a:ln>
                  <a:noFill/>
                </a:ln>
                <a:solidFill>
                  <a:srgbClr val="FFFFFF"/>
                </a:solidFill>
                <a:effectLst/>
                <a:uLnTx/>
                <a:uFillTx/>
                <a:latin typeface="Arial"/>
                <a:ea typeface="+mn-ea"/>
                <a:cs typeface="Arial"/>
              </a:rPr>
              <a:t>LA</a:t>
            </a:r>
            <a:r>
              <a:rPr kumimoji="0" sz="1800" b="0" i="0" u="none" strike="noStrike" kern="1200" cap="none" spc="-20" normalizeH="0" baseline="0" noProof="0">
                <a:ln>
                  <a:noFill/>
                </a:ln>
                <a:solidFill>
                  <a:srgbClr val="FFFFFF"/>
                </a:solidFill>
                <a:effectLst/>
                <a:uLnTx/>
                <a:uFillTx/>
                <a:latin typeface="Arial"/>
                <a:ea typeface="+mn-ea"/>
                <a:cs typeface="Arial"/>
              </a:rPr>
              <a:t> </a:t>
            </a:r>
            <a:r>
              <a:rPr kumimoji="0" sz="1800" b="0" i="0" u="none" strike="noStrike" kern="1200" cap="none" spc="0" normalizeH="0" baseline="0" noProof="0">
                <a:ln>
                  <a:noFill/>
                </a:ln>
                <a:solidFill>
                  <a:srgbClr val="FFFFFF"/>
                </a:solidFill>
                <a:effectLst/>
                <a:uLnTx/>
                <a:uFillTx/>
                <a:latin typeface="Arial"/>
                <a:ea typeface="+mn-ea"/>
                <a:cs typeface="Arial"/>
              </a:rPr>
              <a:t>may</a:t>
            </a:r>
            <a:r>
              <a:rPr kumimoji="0" sz="1800" b="0" i="0" u="none" strike="noStrike" kern="1200" cap="none" spc="-10" normalizeH="0" baseline="0" noProof="0">
                <a:ln>
                  <a:noFill/>
                </a:ln>
                <a:solidFill>
                  <a:srgbClr val="FFFFFF"/>
                </a:solidFill>
                <a:effectLst/>
                <a:uLnTx/>
                <a:uFillTx/>
                <a:latin typeface="Arial"/>
                <a:ea typeface="+mn-ea"/>
                <a:cs typeface="Arial"/>
              </a:rPr>
              <a:t> </a:t>
            </a:r>
            <a:r>
              <a:rPr kumimoji="0" sz="1800" b="0" i="0" u="none" strike="noStrike" kern="1200" cap="none" spc="0" normalizeH="0" baseline="0" noProof="0">
                <a:ln>
                  <a:noFill/>
                </a:ln>
                <a:solidFill>
                  <a:srgbClr val="FFFFFF"/>
                </a:solidFill>
                <a:effectLst/>
                <a:uLnTx/>
                <a:uFillTx/>
                <a:latin typeface="Arial"/>
                <a:ea typeface="+mn-ea"/>
                <a:cs typeface="Arial"/>
              </a:rPr>
              <a:t>implement</a:t>
            </a:r>
            <a:r>
              <a:rPr kumimoji="0" sz="1800" b="0" i="0" u="none" strike="noStrike" kern="1200" cap="none" spc="-25" normalizeH="0" baseline="0" noProof="0">
                <a:ln>
                  <a:noFill/>
                </a:ln>
                <a:solidFill>
                  <a:srgbClr val="FFFFFF"/>
                </a:solidFill>
                <a:effectLst/>
                <a:uLnTx/>
                <a:uFillTx/>
                <a:latin typeface="Arial"/>
                <a:ea typeface="+mn-ea"/>
                <a:cs typeface="Arial"/>
              </a:rPr>
              <a:t> </a:t>
            </a:r>
            <a:r>
              <a:rPr kumimoji="0" sz="1800" b="0" i="0" u="none" strike="noStrike" kern="1200" cap="none" spc="0" normalizeH="0" baseline="0" noProof="0">
                <a:ln>
                  <a:noFill/>
                </a:ln>
                <a:solidFill>
                  <a:srgbClr val="FFFFFF"/>
                </a:solidFill>
                <a:effectLst/>
                <a:uLnTx/>
                <a:uFillTx/>
                <a:latin typeface="Arial"/>
                <a:ea typeface="+mn-ea"/>
                <a:cs typeface="Arial"/>
              </a:rPr>
              <a:t>CMMC</a:t>
            </a:r>
            <a:r>
              <a:rPr kumimoji="0" sz="1800" b="0" i="0" u="none" strike="noStrike" kern="1200" cap="none" spc="-15" normalizeH="0" baseline="0" noProof="0">
                <a:ln>
                  <a:noFill/>
                </a:ln>
                <a:solidFill>
                  <a:srgbClr val="FFFFFF"/>
                </a:solidFill>
                <a:effectLst/>
                <a:uLnTx/>
                <a:uFillTx/>
                <a:latin typeface="Arial"/>
                <a:ea typeface="+mn-ea"/>
                <a:cs typeface="Arial"/>
              </a:rPr>
              <a:t> </a:t>
            </a:r>
            <a:r>
              <a:rPr kumimoji="0" sz="1800" b="0" i="0" u="none" strike="noStrike" kern="1200" cap="none" spc="0" normalizeH="0" baseline="0" noProof="0">
                <a:ln>
                  <a:noFill/>
                </a:ln>
                <a:solidFill>
                  <a:srgbClr val="FFFFFF"/>
                </a:solidFill>
                <a:effectLst/>
                <a:uLnTx/>
                <a:uFillTx/>
                <a:latin typeface="Arial"/>
                <a:ea typeface="+mn-ea"/>
                <a:cs typeface="Arial"/>
              </a:rPr>
              <a:t>requirements</a:t>
            </a:r>
            <a:r>
              <a:rPr kumimoji="0" sz="1800" b="0" i="0" u="none" strike="noStrike" kern="1200" cap="none" spc="-25" normalizeH="0" baseline="0" noProof="0">
                <a:ln>
                  <a:noFill/>
                </a:ln>
                <a:solidFill>
                  <a:srgbClr val="FFFFFF"/>
                </a:solidFill>
                <a:effectLst/>
                <a:uLnTx/>
                <a:uFillTx/>
                <a:latin typeface="Arial"/>
                <a:ea typeface="+mn-ea"/>
                <a:cs typeface="Arial"/>
              </a:rPr>
              <a:t> </a:t>
            </a:r>
            <a:r>
              <a:rPr kumimoji="0" sz="1800" b="0" i="0" u="none" strike="noStrike" kern="1200" cap="none" spc="0" normalizeH="0" baseline="0" noProof="0">
                <a:ln>
                  <a:noFill/>
                </a:ln>
                <a:solidFill>
                  <a:srgbClr val="FFFFFF"/>
                </a:solidFill>
                <a:effectLst/>
                <a:uLnTx/>
                <a:uFillTx/>
                <a:latin typeface="Arial"/>
                <a:ea typeface="+mn-ea"/>
                <a:cs typeface="Arial"/>
              </a:rPr>
              <a:t>in</a:t>
            </a:r>
            <a:r>
              <a:rPr kumimoji="0" sz="1800" b="0" i="0" u="none" strike="noStrike" kern="1200" cap="none" spc="-10" normalizeH="0" baseline="0" noProof="0">
                <a:ln>
                  <a:noFill/>
                </a:ln>
                <a:solidFill>
                  <a:srgbClr val="FFFFFF"/>
                </a:solidFill>
                <a:effectLst/>
                <a:uLnTx/>
                <a:uFillTx/>
                <a:latin typeface="Arial"/>
                <a:ea typeface="+mn-ea"/>
                <a:cs typeface="Arial"/>
              </a:rPr>
              <a:t> </a:t>
            </a:r>
            <a:r>
              <a:rPr kumimoji="0" sz="1800" b="0" i="0" u="none" strike="noStrike" kern="1200" cap="none" spc="0" normalizeH="0" baseline="0" noProof="0">
                <a:ln>
                  <a:noFill/>
                </a:ln>
                <a:solidFill>
                  <a:srgbClr val="FFFFFF"/>
                </a:solidFill>
                <a:effectLst/>
                <a:uLnTx/>
                <a:uFillTx/>
                <a:latin typeface="Arial"/>
                <a:ea typeface="+mn-ea"/>
                <a:cs typeface="Arial"/>
              </a:rPr>
              <a:t>advance</a:t>
            </a:r>
            <a:r>
              <a:rPr kumimoji="0" sz="1800" b="0" i="0" u="none" strike="noStrike" kern="1200" cap="none" spc="-20" normalizeH="0" baseline="0" noProof="0">
                <a:ln>
                  <a:noFill/>
                </a:ln>
                <a:solidFill>
                  <a:srgbClr val="FFFFFF"/>
                </a:solidFill>
                <a:effectLst/>
                <a:uLnTx/>
                <a:uFillTx/>
                <a:latin typeface="Arial"/>
                <a:ea typeface="+mn-ea"/>
                <a:cs typeface="Arial"/>
              </a:rPr>
              <a:t> </a:t>
            </a:r>
            <a:r>
              <a:rPr kumimoji="0" sz="1800" b="0" i="0" u="none" strike="noStrike" kern="1200" cap="none" spc="0" normalizeH="0" baseline="0" noProof="0">
                <a:ln>
                  <a:noFill/>
                </a:ln>
                <a:solidFill>
                  <a:srgbClr val="FFFFFF"/>
                </a:solidFill>
                <a:effectLst/>
                <a:uLnTx/>
                <a:uFillTx/>
                <a:latin typeface="Arial"/>
                <a:ea typeface="+mn-ea"/>
                <a:cs typeface="Arial"/>
              </a:rPr>
              <a:t>of</a:t>
            </a:r>
            <a:r>
              <a:rPr kumimoji="0" sz="1800" b="0" i="0" u="none" strike="noStrike" kern="1200" cap="none" spc="-10" normalizeH="0" baseline="0" noProof="0">
                <a:ln>
                  <a:noFill/>
                </a:ln>
                <a:solidFill>
                  <a:srgbClr val="FFFFFF"/>
                </a:solidFill>
                <a:effectLst/>
                <a:uLnTx/>
                <a:uFillTx/>
                <a:latin typeface="Arial"/>
                <a:ea typeface="+mn-ea"/>
                <a:cs typeface="Arial"/>
              </a:rPr>
              <a:t> </a:t>
            </a:r>
            <a:r>
              <a:rPr kumimoji="0" sz="1800" b="0" i="0" u="none" strike="noStrike" kern="1200" cap="none" spc="0" normalizeH="0" baseline="0" noProof="0">
                <a:ln>
                  <a:noFill/>
                </a:ln>
                <a:solidFill>
                  <a:srgbClr val="FFFFFF"/>
                </a:solidFill>
                <a:effectLst/>
                <a:uLnTx/>
                <a:uFillTx/>
                <a:latin typeface="Arial"/>
                <a:ea typeface="+mn-ea"/>
                <a:cs typeface="Arial"/>
              </a:rPr>
              <a:t>the</a:t>
            </a:r>
            <a:r>
              <a:rPr kumimoji="0" sz="1800" b="0" i="0" u="none" strike="noStrike" kern="1200" cap="none" spc="-10" normalizeH="0" baseline="0" noProof="0">
                <a:ln>
                  <a:noFill/>
                </a:ln>
                <a:solidFill>
                  <a:srgbClr val="FFFFFF"/>
                </a:solidFill>
                <a:effectLst/>
                <a:uLnTx/>
                <a:uFillTx/>
                <a:latin typeface="Arial"/>
                <a:ea typeface="+mn-ea"/>
                <a:cs typeface="Arial"/>
              </a:rPr>
              <a:t> </a:t>
            </a:r>
            <a:r>
              <a:rPr kumimoji="0" sz="1800" b="0" i="0" u="none" strike="noStrike" kern="1200" cap="none" spc="0" normalizeH="0" baseline="0" noProof="0">
                <a:ln>
                  <a:noFill/>
                </a:ln>
                <a:solidFill>
                  <a:srgbClr val="FFFFFF"/>
                </a:solidFill>
                <a:effectLst/>
                <a:uLnTx/>
                <a:uFillTx/>
                <a:latin typeface="Arial"/>
                <a:ea typeface="+mn-ea"/>
                <a:cs typeface="Arial"/>
              </a:rPr>
              <a:t>planned</a:t>
            </a:r>
            <a:r>
              <a:rPr kumimoji="0" sz="1800" b="0" i="0" u="none" strike="noStrike" kern="1200" cap="none" spc="-25" normalizeH="0" baseline="0" noProof="0">
                <a:ln>
                  <a:noFill/>
                </a:ln>
                <a:solidFill>
                  <a:srgbClr val="FFFFFF"/>
                </a:solidFill>
                <a:effectLst/>
                <a:uLnTx/>
                <a:uFillTx/>
                <a:latin typeface="Arial"/>
                <a:ea typeface="+mn-ea"/>
                <a:cs typeface="Arial"/>
              </a:rPr>
              <a:t> </a:t>
            </a:r>
            <a:r>
              <a:rPr kumimoji="0" sz="1800" b="0" i="0" u="none" strike="noStrike" kern="1200" cap="none" spc="-10" normalizeH="0" baseline="0" noProof="0">
                <a:ln>
                  <a:noFill/>
                </a:ln>
                <a:solidFill>
                  <a:srgbClr val="FFFFFF"/>
                </a:solidFill>
                <a:effectLst/>
                <a:uLnTx/>
                <a:uFillTx/>
                <a:latin typeface="Arial"/>
                <a:ea typeface="+mn-ea"/>
                <a:cs typeface="Arial"/>
              </a:rPr>
              <a:t>phase</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2" name="TextBox 1">
            <a:extLst>
              <a:ext uri="{FF2B5EF4-FFF2-40B4-BE49-F238E27FC236}">
                <a16:creationId xmlns:a16="http://schemas.microsoft.com/office/drawing/2014/main" id="{91DC89ED-1A69-88A5-2B00-690E339A4930}"/>
              </a:ext>
            </a:extLst>
          </p:cNvPr>
          <p:cNvSpPr txBox="1"/>
          <p:nvPr/>
        </p:nvSpPr>
        <p:spPr>
          <a:xfrm>
            <a:off x="323791" y="1494892"/>
            <a:ext cx="9753600" cy="830997"/>
          </a:xfrm>
          <a:prstGeom prst="rect">
            <a:avLst/>
          </a:prstGeom>
          <a:noFill/>
        </p:spPr>
        <p:txBody>
          <a:bodyPr wrap="square" rtlCol="0">
            <a:spAutoFit/>
          </a:bodyPr>
          <a:lstStyle/>
          <a:p>
            <a:r>
              <a:rPr lang="en-US" sz="1200"/>
              <a:t>Cybersecurity Maturity Model Certification (CMMC) increases the cybersecurity posture of the Defense Industrial Base and better protects sensitive unclassified information. All defense contractors and subcontractors must demonstrate compliance with applicable security requirements—through </a:t>
            </a:r>
            <a:r>
              <a:rPr lang="en-US" sz="1200" b="1"/>
              <a:t>self-assessment or independent assessment</a:t>
            </a:r>
            <a:r>
              <a:rPr lang="en-US" sz="1200"/>
              <a:t>—</a:t>
            </a:r>
            <a:r>
              <a:rPr lang="en-US" sz="1200" b="1"/>
              <a:t>prior to contract award, excluding Commercial-Off-The-Shelf procurements</a:t>
            </a:r>
            <a:r>
              <a:rPr lang="en-US" sz="1200"/>
              <a:t>.</a:t>
            </a:r>
          </a:p>
        </p:txBody>
      </p:sp>
      <p:sp>
        <p:nvSpPr>
          <p:cNvPr id="6" name="object 25">
            <a:extLst>
              <a:ext uri="{FF2B5EF4-FFF2-40B4-BE49-F238E27FC236}">
                <a16:creationId xmlns:a16="http://schemas.microsoft.com/office/drawing/2014/main" id="{0990B267-1D76-6198-85B0-DC192535F94E}"/>
              </a:ext>
            </a:extLst>
          </p:cNvPr>
          <p:cNvSpPr txBox="1"/>
          <p:nvPr/>
        </p:nvSpPr>
        <p:spPr>
          <a:xfrm>
            <a:off x="2552700" y="2468940"/>
            <a:ext cx="7505699" cy="690277"/>
          </a:xfrm>
          <a:prstGeom prst="rightArrow">
            <a:avLst/>
          </a:prstGeom>
          <a:solidFill>
            <a:schemeClr val="tx2"/>
          </a:solidFill>
          <a:ln w="22225">
            <a:solidFill>
              <a:schemeClr val="bg2"/>
            </a:solidFill>
          </a:ln>
        </p:spPr>
        <p:txBody>
          <a:bodyPr vert="horz" wrap="square" lIns="91440" tIns="91440" rIns="0" bIns="91440" rtlCol="0" anchor="ctr">
            <a:no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200" b="1" i="0" u="sng" strike="noStrike" kern="1200" cap="none" spc="0" normalizeH="0" baseline="0" noProof="0">
                <a:ln>
                  <a:noFill/>
                </a:ln>
                <a:solidFill>
                  <a:schemeClr val="bg2"/>
                </a:solidFill>
                <a:effectLst/>
                <a:uLnTx/>
                <a:uFill>
                  <a:solidFill>
                    <a:srgbClr val="FFFFFF"/>
                  </a:solidFill>
                </a:uFill>
                <a:latin typeface="Arial"/>
                <a:ea typeface="+mn-ea"/>
                <a:cs typeface="Arial"/>
              </a:rPr>
              <a:t>Phase</a:t>
            </a:r>
            <a:r>
              <a:rPr kumimoji="0" sz="1200" b="1" i="0" u="sng" strike="noStrike" kern="1200" cap="none" spc="-20" normalizeH="0" baseline="0" noProof="0">
                <a:ln>
                  <a:noFill/>
                </a:ln>
                <a:solidFill>
                  <a:schemeClr val="bg2"/>
                </a:solidFill>
                <a:effectLst/>
                <a:uLnTx/>
                <a:uFill>
                  <a:solidFill>
                    <a:srgbClr val="FFFFFF"/>
                  </a:solidFill>
                </a:uFill>
                <a:latin typeface="Arial"/>
                <a:ea typeface="+mn-ea"/>
                <a:cs typeface="Arial"/>
              </a:rPr>
              <a:t> </a:t>
            </a:r>
            <a:r>
              <a:rPr kumimoji="0" lang="en-US" sz="1200" b="1" i="0" u="sng" strike="noStrike" kern="1200" cap="none" spc="0" normalizeH="0" baseline="0" noProof="0">
                <a:ln>
                  <a:noFill/>
                </a:ln>
                <a:solidFill>
                  <a:schemeClr val="bg2"/>
                </a:solidFill>
                <a:effectLst/>
                <a:uLnTx/>
                <a:uFill>
                  <a:solidFill>
                    <a:srgbClr val="FFFFFF"/>
                  </a:solidFill>
                </a:uFill>
                <a:latin typeface="Arial"/>
                <a:ea typeface="+mn-ea"/>
                <a:cs typeface="Arial"/>
              </a:rPr>
              <a:t>2</a:t>
            </a:r>
            <a:endParaRPr kumimoji="0" sz="1200" b="0" i="0" u="none" strike="noStrike" kern="1200" cap="none" spc="0" normalizeH="0" baseline="0" noProof="0">
              <a:ln>
                <a:noFill/>
              </a:ln>
              <a:solidFill>
                <a:schemeClr val="bg2"/>
              </a:solidFill>
              <a:effectLst/>
              <a:uLnTx/>
              <a:uFillTx/>
              <a:latin typeface="Arial"/>
              <a:ea typeface="+mn-ea"/>
              <a:cs typeface="Arial"/>
            </a:endParaRPr>
          </a:p>
        </p:txBody>
      </p:sp>
      <p:sp>
        <p:nvSpPr>
          <p:cNvPr id="7" name="object 31">
            <a:extLst>
              <a:ext uri="{FF2B5EF4-FFF2-40B4-BE49-F238E27FC236}">
                <a16:creationId xmlns:a16="http://schemas.microsoft.com/office/drawing/2014/main" id="{171085D4-0C81-9DA0-3A5D-4B47251B6ACA}"/>
              </a:ext>
            </a:extLst>
          </p:cNvPr>
          <p:cNvSpPr/>
          <p:nvPr/>
        </p:nvSpPr>
        <p:spPr>
          <a:xfrm>
            <a:off x="7467804" y="3706028"/>
            <a:ext cx="2157984" cy="2879336"/>
          </a:xfrm>
          <a:custGeom>
            <a:avLst/>
            <a:gdLst/>
            <a:ahLst/>
            <a:cxnLst/>
            <a:rect l="l" t="t" r="r" b="b"/>
            <a:pathLst>
              <a:path w="2143759" h="2722245">
                <a:moveTo>
                  <a:pt x="2143505" y="0"/>
                </a:moveTo>
                <a:lnTo>
                  <a:pt x="0" y="0"/>
                </a:lnTo>
                <a:lnTo>
                  <a:pt x="0" y="2721864"/>
                </a:lnTo>
                <a:lnTo>
                  <a:pt x="2143505" y="2721864"/>
                </a:lnTo>
                <a:lnTo>
                  <a:pt x="2143505" y="0"/>
                </a:lnTo>
                <a:close/>
              </a:path>
            </a:pathLst>
          </a:custGeom>
          <a:solidFill>
            <a:schemeClr val="accent4">
              <a:alpha val="10000"/>
            </a:schemeClr>
          </a:solidFill>
        </p:spPr>
        <p:txBody>
          <a:bodyPr wrap="square" lIns="0" tIns="91440" rIns="91440" bIns="0" rtlCol="0"/>
          <a:lstStyle/>
          <a:p>
            <a:pPr marL="228600" marR="137795" lvl="0" indent="-161925">
              <a:spcBef>
                <a:spcPts val="95"/>
              </a:spcBef>
              <a:spcAft>
                <a:spcPts val="1200"/>
              </a:spcAft>
              <a:buFont typeface="Arial"/>
              <a:buChar char="•"/>
              <a:defRPr/>
            </a:pPr>
            <a:r>
              <a:rPr lang="en-US" sz="1400">
                <a:solidFill>
                  <a:prstClr val="black"/>
                </a:solidFill>
                <a:cs typeface="Arial"/>
              </a:rPr>
              <a:t>Begins</a:t>
            </a:r>
            <a:r>
              <a:rPr lang="en-US" sz="1400" spc="-30">
                <a:solidFill>
                  <a:prstClr val="black"/>
                </a:solidFill>
                <a:cs typeface="Arial"/>
              </a:rPr>
              <a:t> </a:t>
            </a:r>
            <a:r>
              <a:rPr lang="en-US" sz="1400">
                <a:solidFill>
                  <a:prstClr val="black"/>
                </a:solidFill>
                <a:cs typeface="Arial"/>
              </a:rPr>
              <a:t>36</a:t>
            </a:r>
            <a:r>
              <a:rPr lang="en-US" sz="1400" spc="-25">
                <a:solidFill>
                  <a:prstClr val="black"/>
                </a:solidFill>
                <a:cs typeface="Arial"/>
              </a:rPr>
              <a:t> </a:t>
            </a:r>
            <a:r>
              <a:rPr lang="en-US" sz="1400" spc="-10">
                <a:solidFill>
                  <a:prstClr val="black"/>
                </a:solidFill>
                <a:cs typeface="Arial"/>
              </a:rPr>
              <a:t>months </a:t>
            </a:r>
            <a:r>
              <a:rPr lang="en-US" sz="1400">
                <a:solidFill>
                  <a:prstClr val="black"/>
                </a:solidFill>
                <a:cs typeface="Arial"/>
              </a:rPr>
              <a:t>after</a:t>
            </a:r>
            <a:r>
              <a:rPr lang="en-US" sz="1400" spc="-25">
                <a:solidFill>
                  <a:prstClr val="black"/>
                </a:solidFill>
                <a:cs typeface="Arial"/>
              </a:rPr>
              <a:t> </a:t>
            </a:r>
            <a:r>
              <a:rPr lang="en-US" sz="1400">
                <a:solidFill>
                  <a:prstClr val="black"/>
                </a:solidFill>
                <a:cs typeface="Arial"/>
              </a:rPr>
              <a:t>Phase</a:t>
            </a:r>
            <a:r>
              <a:rPr lang="en-US" sz="1400" spc="-15">
                <a:solidFill>
                  <a:prstClr val="black"/>
                </a:solidFill>
                <a:cs typeface="Arial"/>
              </a:rPr>
              <a:t> </a:t>
            </a:r>
            <a:r>
              <a:rPr lang="en-US" sz="1400">
                <a:solidFill>
                  <a:prstClr val="black"/>
                </a:solidFill>
                <a:cs typeface="Arial"/>
              </a:rPr>
              <a:t>1</a:t>
            </a:r>
            <a:r>
              <a:rPr lang="en-US" sz="1400" spc="-10">
                <a:solidFill>
                  <a:prstClr val="black"/>
                </a:solidFill>
                <a:cs typeface="Arial"/>
              </a:rPr>
              <a:t> start, </a:t>
            </a:r>
            <a:br>
              <a:rPr lang="en-US" sz="1400" spc="-10">
                <a:solidFill>
                  <a:prstClr val="black"/>
                </a:solidFill>
                <a:cs typeface="Arial"/>
              </a:rPr>
            </a:br>
            <a:r>
              <a:rPr lang="en-US" sz="1400" b="1" spc="-10">
                <a:solidFill>
                  <a:prstClr val="black"/>
                </a:solidFill>
                <a:cs typeface="Arial"/>
              </a:rPr>
              <a:t>10 Nov 28</a:t>
            </a:r>
          </a:p>
          <a:p>
            <a:pPr marL="228600" marR="137795" lvl="0" indent="-161925">
              <a:spcBef>
                <a:spcPts val="95"/>
              </a:spcBef>
              <a:spcAft>
                <a:spcPts val="1200"/>
              </a:spcAft>
              <a:buFont typeface="Arial"/>
              <a:buChar char="•"/>
              <a:defRPr/>
            </a:pPr>
            <a:r>
              <a:rPr lang="en-US" sz="1400">
                <a:solidFill>
                  <a:prstClr val="black"/>
                </a:solidFill>
                <a:cs typeface="Arial"/>
              </a:rPr>
              <a:t>All</a:t>
            </a:r>
            <a:r>
              <a:rPr lang="en-US" sz="1400" spc="-30">
                <a:solidFill>
                  <a:prstClr val="black"/>
                </a:solidFill>
                <a:cs typeface="Arial"/>
              </a:rPr>
              <a:t> </a:t>
            </a:r>
            <a:r>
              <a:rPr lang="en-US" sz="1400">
                <a:solidFill>
                  <a:prstClr val="black"/>
                </a:solidFill>
                <a:cs typeface="Arial"/>
              </a:rPr>
              <a:t>solicitations</a:t>
            </a:r>
            <a:r>
              <a:rPr lang="en-US" sz="1400" spc="-55">
                <a:solidFill>
                  <a:prstClr val="black"/>
                </a:solidFill>
                <a:cs typeface="Arial"/>
              </a:rPr>
              <a:t> </a:t>
            </a:r>
            <a:r>
              <a:rPr lang="en-US" sz="1400" spc="-25">
                <a:solidFill>
                  <a:prstClr val="black"/>
                </a:solidFill>
                <a:cs typeface="Arial"/>
              </a:rPr>
              <a:t>and </a:t>
            </a:r>
            <a:r>
              <a:rPr lang="en-US" sz="1400">
                <a:solidFill>
                  <a:prstClr val="black"/>
                </a:solidFill>
                <a:cs typeface="Arial"/>
              </a:rPr>
              <a:t>contracts</a:t>
            </a:r>
            <a:r>
              <a:rPr lang="en-US" sz="1400" spc="-60">
                <a:solidFill>
                  <a:prstClr val="black"/>
                </a:solidFill>
                <a:cs typeface="Arial"/>
              </a:rPr>
              <a:t> </a:t>
            </a:r>
            <a:r>
              <a:rPr lang="en-US" sz="1400" spc="-20">
                <a:solidFill>
                  <a:prstClr val="black"/>
                </a:solidFill>
                <a:cs typeface="Arial"/>
              </a:rPr>
              <a:t>will </a:t>
            </a:r>
            <a:r>
              <a:rPr lang="en-US" sz="1400">
                <a:solidFill>
                  <a:prstClr val="black"/>
                </a:solidFill>
                <a:cs typeface="Arial"/>
              </a:rPr>
              <a:t>include</a:t>
            </a:r>
            <a:r>
              <a:rPr lang="en-US" sz="1400" spc="-40">
                <a:solidFill>
                  <a:prstClr val="black"/>
                </a:solidFill>
                <a:cs typeface="Arial"/>
              </a:rPr>
              <a:t> </a:t>
            </a:r>
            <a:r>
              <a:rPr lang="en-US" sz="1400" spc="-10">
                <a:solidFill>
                  <a:prstClr val="black"/>
                </a:solidFill>
                <a:cs typeface="Arial"/>
              </a:rPr>
              <a:t>applicable </a:t>
            </a:r>
            <a:r>
              <a:rPr lang="en-US" sz="1400">
                <a:solidFill>
                  <a:prstClr val="black"/>
                </a:solidFill>
                <a:cs typeface="Arial"/>
              </a:rPr>
              <a:t>CMMC</a:t>
            </a:r>
            <a:r>
              <a:rPr lang="en-US" sz="1400" spc="-45">
                <a:solidFill>
                  <a:prstClr val="black"/>
                </a:solidFill>
                <a:cs typeface="Arial"/>
              </a:rPr>
              <a:t> </a:t>
            </a:r>
            <a:r>
              <a:rPr lang="en-US" sz="1400" spc="-10">
                <a:solidFill>
                  <a:prstClr val="black"/>
                </a:solidFill>
                <a:cs typeface="Arial"/>
              </a:rPr>
              <a:t>Level </a:t>
            </a:r>
            <a:r>
              <a:rPr lang="en-US" sz="1400">
                <a:solidFill>
                  <a:prstClr val="black"/>
                </a:solidFill>
                <a:cs typeface="Arial"/>
              </a:rPr>
              <a:t>requirements</a:t>
            </a:r>
            <a:r>
              <a:rPr lang="en-US" sz="1400" spc="-45">
                <a:solidFill>
                  <a:prstClr val="black"/>
                </a:solidFill>
                <a:cs typeface="Arial"/>
              </a:rPr>
              <a:t> </a:t>
            </a:r>
            <a:r>
              <a:rPr lang="en-US" sz="1400">
                <a:solidFill>
                  <a:prstClr val="black"/>
                </a:solidFill>
                <a:cs typeface="Arial"/>
              </a:rPr>
              <a:t>as</a:t>
            </a:r>
            <a:r>
              <a:rPr lang="en-US" sz="1400" spc="-35">
                <a:solidFill>
                  <a:prstClr val="black"/>
                </a:solidFill>
                <a:cs typeface="Arial"/>
              </a:rPr>
              <a:t> </a:t>
            </a:r>
            <a:r>
              <a:rPr lang="en-US" sz="1400" spc="-50">
                <a:solidFill>
                  <a:prstClr val="black"/>
                </a:solidFill>
                <a:cs typeface="Arial"/>
              </a:rPr>
              <a:t>a </a:t>
            </a:r>
            <a:r>
              <a:rPr lang="en-US" sz="1400">
                <a:solidFill>
                  <a:prstClr val="black"/>
                </a:solidFill>
                <a:cs typeface="Arial"/>
              </a:rPr>
              <a:t>condition</a:t>
            </a:r>
            <a:r>
              <a:rPr lang="en-US" sz="1400" spc="-50">
                <a:solidFill>
                  <a:prstClr val="black"/>
                </a:solidFill>
                <a:cs typeface="Arial"/>
              </a:rPr>
              <a:t> </a:t>
            </a:r>
            <a:r>
              <a:rPr lang="en-US" sz="1400" spc="-25">
                <a:solidFill>
                  <a:prstClr val="black"/>
                </a:solidFill>
                <a:cs typeface="Arial"/>
              </a:rPr>
              <a:t>of </a:t>
            </a:r>
            <a:r>
              <a:rPr lang="en-US" sz="1400">
                <a:solidFill>
                  <a:prstClr val="black"/>
                </a:solidFill>
                <a:cs typeface="Arial"/>
              </a:rPr>
              <a:t>contract</a:t>
            </a:r>
            <a:r>
              <a:rPr lang="en-US" sz="1400" spc="-55">
                <a:solidFill>
                  <a:prstClr val="black"/>
                </a:solidFill>
                <a:cs typeface="Arial"/>
              </a:rPr>
              <a:t> </a:t>
            </a:r>
            <a:r>
              <a:rPr lang="en-US" sz="1400" spc="-10">
                <a:solidFill>
                  <a:prstClr val="black"/>
                </a:solidFill>
                <a:cs typeface="Arial"/>
              </a:rPr>
              <a:t>award</a:t>
            </a:r>
            <a:endParaRPr lang="en-US" sz="1400">
              <a:solidFill>
                <a:prstClr val="black"/>
              </a:solidFill>
              <a:cs typeface="Arial"/>
            </a:endParaRP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object 31">
            <a:extLst>
              <a:ext uri="{FF2B5EF4-FFF2-40B4-BE49-F238E27FC236}">
                <a16:creationId xmlns:a16="http://schemas.microsoft.com/office/drawing/2014/main" id="{08538CD9-BF91-0288-B8FA-BFD12FB86184}"/>
              </a:ext>
            </a:extLst>
          </p:cNvPr>
          <p:cNvSpPr/>
          <p:nvPr/>
        </p:nvSpPr>
        <p:spPr>
          <a:xfrm>
            <a:off x="5079628" y="3384966"/>
            <a:ext cx="2157984" cy="3008436"/>
          </a:xfrm>
          <a:custGeom>
            <a:avLst/>
            <a:gdLst/>
            <a:ahLst/>
            <a:cxnLst/>
            <a:rect l="l" t="t" r="r" b="b"/>
            <a:pathLst>
              <a:path w="2143759" h="2722245">
                <a:moveTo>
                  <a:pt x="2143505" y="0"/>
                </a:moveTo>
                <a:lnTo>
                  <a:pt x="0" y="0"/>
                </a:lnTo>
                <a:lnTo>
                  <a:pt x="0" y="2721864"/>
                </a:lnTo>
                <a:lnTo>
                  <a:pt x="2143505" y="2721864"/>
                </a:lnTo>
                <a:lnTo>
                  <a:pt x="2143505" y="0"/>
                </a:lnTo>
                <a:close/>
              </a:path>
            </a:pathLst>
          </a:custGeom>
          <a:solidFill>
            <a:schemeClr val="accent3">
              <a:alpha val="10000"/>
            </a:schemeClr>
          </a:solidFill>
        </p:spPr>
        <p:txBody>
          <a:bodyPr wrap="square" lIns="0" tIns="91440" rIns="91440" bIns="0" rtlCol="0"/>
          <a:lstStyle/>
          <a:p>
            <a:pPr marL="228600" marR="137795" indent="-161925">
              <a:spcBef>
                <a:spcPts val="95"/>
              </a:spcBef>
              <a:spcAft>
                <a:spcPts val="1200"/>
              </a:spcAft>
              <a:buFont typeface="Arial"/>
              <a:buChar char="•"/>
              <a:defRPr/>
            </a:pPr>
            <a:r>
              <a:rPr lang="en-US" sz="1400">
                <a:solidFill>
                  <a:prstClr val="black"/>
                </a:solidFill>
                <a:cs typeface="Arial"/>
              </a:rPr>
              <a:t>Begins 24 months after Phase 1 start, </a:t>
            </a:r>
            <a:br>
              <a:rPr lang="en-US" sz="1400">
                <a:solidFill>
                  <a:prstClr val="black"/>
                </a:solidFill>
                <a:cs typeface="Arial"/>
              </a:rPr>
            </a:br>
            <a:r>
              <a:rPr lang="en-US" sz="1400" b="1" spc="-10">
                <a:solidFill>
                  <a:prstClr val="black"/>
                </a:solidFill>
                <a:cs typeface="Arial"/>
              </a:rPr>
              <a:t>10 Nov 27</a:t>
            </a:r>
          </a:p>
          <a:p>
            <a:pPr marL="228600" marR="137795" indent="-161925">
              <a:spcBef>
                <a:spcPts val="95"/>
              </a:spcBef>
              <a:spcAft>
                <a:spcPts val="1200"/>
              </a:spcAft>
              <a:buFont typeface="Arial"/>
              <a:buChar char="•"/>
            </a:pPr>
            <a:r>
              <a:rPr lang="en-US" sz="1400">
                <a:solidFill>
                  <a:prstClr val="black"/>
                </a:solidFill>
                <a:cs typeface="Arial"/>
              </a:rPr>
              <a:t>Where applicable, solicitations will require Level 3 Certification (CUI)</a:t>
            </a:r>
          </a:p>
          <a:p>
            <a:pPr marL="228600" marR="137795" indent="-161925">
              <a:spcBef>
                <a:spcPts val="95"/>
              </a:spcBef>
              <a:spcAft>
                <a:spcPts val="1200"/>
              </a:spcAft>
              <a:buFont typeface="Arial"/>
              <a:buChar char="•"/>
            </a:pPr>
            <a:endParaRPr sz="1400">
              <a:solidFill>
                <a:prstClr val="black"/>
              </a:solidFill>
              <a:cs typeface="Arial"/>
            </a:endParaRPr>
          </a:p>
        </p:txBody>
      </p:sp>
      <p:sp>
        <p:nvSpPr>
          <p:cNvPr id="9" name="object 31">
            <a:extLst>
              <a:ext uri="{FF2B5EF4-FFF2-40B4-BE49-F238E27FC236}">
                <a16:creationId xmlns:a16="http://schemas.microsoft.com/office/drawing/2014/main" id="{869BD0A4-DFDA-EA60-3AB9-AE14FC9B8B49}"/>
              </a:ext>
            </a:extLst>
          </p:cNvPr>
          <p:cNvSpPr/>
          <p:nvPr/>
        </p:nvSpPr>
        <p:spPr>
          <a:xfrm>
            <a:off x="2691452" y="3055598"/>
            <a:ext cx="2157984" cy="3008436"/>
          </a:xfrm>
          <a:custGeom>
            <a:avLst/>
            <a:gdLst/>
            <a:ahLst/>
            <a:cxnLst/>
            <a:rect l="l" t="t" r="r" b="b"/>
            <a:pathLst>
              <a:path w="2143759" h="2722245">
                <a:moveTo>
                  <a:pt x="2143505" y="0"/>
                </a:moveTo>
                <a:lnTo>
                  <a:pt x="0" y="0"/>
                </a:lnTo>
                <a:lnTo>
                  <a:pt x="0" y="2721864"/>
                </a:lnTo>
                <a:lnTo>
                  <a:pt x="2143505" y="2721864"/>
                </a:lnTo>
                <a:lnTo>
                  <a:pt x="2143505" y="0"/>
                </a:lnTo>
                <a:close/>
              </a:path>
            </a:pathLst>
          </a:custGeom>
          <a:solidFill>
            <a:schemeClr val="tx2">
              <a:alpha val="10000"/>
            </a:schemeClr>
          </a:solidFill>
        </p:spPr>
        <p:txBody>
          <a:bodyPr wrap="square" lIns="0" tIns="91440" rIns="91440" bIns="0" rtlCol="0"/>
          <a:lstStyle/>
          <a:p>
            <a:pPr marL="228600" marR="137795" indent="-161925">
              <a:spcBef>
                <a:spcPts val="95"/>
              </a:spcBef>
              <a:spcAft>
                <a:spcPts val="1200"/>
              </a:spcAft>
              <a:buFont typeface="Arial"/>
              <a:buChar char="•"/>
              <a:defRPr/>
            </a:pPr>
            <a:r>
              <a:rPr lang="en-US" sz="1400">
                <a:solidFill>
                  <a:prstClr val="black"/>
                </a:solidFill>
                <a:cs typeface="Arial"/>
              </a:rPr>
              <a:t>Begins 12 months after Phase 1 start, </a:t>
            </a:r>
            <a:br>
              <a:rPr lang="en-US" sz="1400">
                <a:solidFill>
                  <a:prstClr val="black"/>
                </a:solidFill>
                <a:cs typeface="Arial"/>
              </a:rPr>
            </a:br>
            <a:r>
              <a:rPr lang="en-US" sz="1400" b="1" spc="-10">
                <a:solidFill>
                  <a:prstClr val="black"/>
                </a:solidFill>
                <a:cs typeface="Arial"/>
              </a:rPr>
              <a:t>10 Nov 26</a:t>
            </a:r>
          </a:p>
          <a:p>
            <a:pPr marL="228600" marR="137795" indent="-161925">
              <a:spcBef>
                <a:spcPts val="95"/>
              </a:spcBef>
              <a:spcAft>
                <a:spcPts val="1200"/>
              </a:spcAft>
              <a:buFont typeface="Arial"/>
              <a:buChar char="•"/>
            </a:pPr>
            <a:r>
              <a:rPr lang="en-US" sz="1400">
                <a:solidFill>
                  <a:prstClr val="black"/>
                </a:solidFill>
                <a:cs typeface="Arial"/>
              </a:rPr>
              <a:t>Where applicable, solicitations will require Level 2 Certification (CUI)</a:t>
            </a:r>
          </a:p>
        </p:txBody>
      </p:sp>
      <p:sp>
        <p:nvSpPr>
          <p:cNvPr id="10" name="object 31">
            <a:extLst>
              <a:ext uri="{FF2B5EF4-FFF2-40B4-BE49-F238E27FC236}">
                <a16:creationId xmlns:a16="http://schemas.microsoft.com/office/drawing/2014/main" id="{652A5E97-4CA3-848D-38FB-7BBC5D5337CD}"/>
              </a:ext>
            </a:extLst>
          </p:cNvPr>
          <p:cNvSpPr/>
          <p:nvPr/>
        </p:nvSpPr>
        <p:spPr>
          <a:xfrm>
            <a:off x="304800" y="2760088"/>
            <a:ext cx="2156460" cy="3008437"/>
          </a:xfrm>
          <a:custGeom>
            <a:avLst/>
            <a:gdLst/>
            <a:ahLst/>
            <a:cxnLst/>
            <a:rect l="l" t="t" r="r" b="b"/>
            <a:pathLst>
              <a:path w="2143759" h="2722245">
                <a:moveTo>
                  <a:pt x="2143505" y="0"/>
                </a:moveTo>
                <a:lnTo>
                  <a:pt x="0" y="0"/>
                </a:lnTo>
                <a:lnTo>
                  <a:pt x="0" y="2721864"/>
                </a:lnTo>
                <a:lnTo>
                  <a:pt x="2143505" y="2721864"/>
                </a:lnTo>
                <a:lnTo>
                  <a:pt x="2143505" y="0"/>
                </a:lnTo>
                <a:close/>
              </a:path>
            </a:pathLst>
          </a:custGeom>
          <a:solidFill>
            <a:schemeClr val="accent2">
              <a:alpha val="10000"/>
            </a:schemeClr>
          </a:solidFill>
        </p:spPr>
        <p:txBody>
          <a:bodyPr wrap="square" lIns="0" tIns="91440" rIns="91440" bIns="0" rtlCol="0"/>
          <a:lstStyle/>
          <a:p>
            <a:pPr marL="228600" marR="137795" indent="-161925">
              <a:spcBef>
                <a:spcPts val="95"/>
              </a:spcBef>
              <a:spcAft>
                <a:spcPts val="1200"/>
              </a:spcAft>
              <a:buFont typeface="Arial"/>
              <a:buChar char="•"/>
              <a:defRPr/>
            </a:pPr>
            <a:r>
              <a:rPr lang="en-US" sz="1400">
                <a:solidFill>
                  <a:prstClr val="black"/>
                </a:solidFill>
                <a:cs typeface="Arial"/>
              </a:rPr>
              <a:t>Begins at 48 CFR </a:t>
            </a:r>
            <a:br>
              <a:rPr lang="en-US" sz="1400">
                <a:solidFill>
                  <a:prstClr val="black"/>
                </a:solidFill>
                <a:cs typeface="Arial"/>
              </a:rPr>
            </a:br>
            <a:r>
              <a:rPr lang="en-US" sz="1400">
                <a:solidFill>
                  <a:prstClr val="black"/>
                </a:solidFill>
                <a:cs typeface="Arial"/>
              </a:rPr>
              <a:t>Rule Effective Date, </a:t>
            </a:r>
            <a:br>
              <a:rPr lang="en-US" sz="1400">
                <a:solidFill>
                  <a:prstClr val="black"/>
                </a:solidFill>
                <a:cs typeface="Arial"/>
              </a:rPr>
            </a:br>
            <a:r>
              <a:rPr lang="en-US" sz="1400" b="1">
                <a:solidFill>
                  <a:prstClr val="black"/>
                </a:solidFill>
                <a:cs typeface="Arial"/>
              </a:rPr>
              <a:t>10 Nov 25</a:t>
            </a:r>
          </a:p>
          <a:p>
            <a:pPr marL="228600" marR="137795" indent="-161925">
              <a:spcBef>
                <a:spcPts val="95"/>
              </a:spcBef>
              <a:spcAft>
                <a:spcPts val="1200"/>
              </a:spcAft>
              <a:buFont typeface="Arial"/>
              <a:buChar char="•"/>
              <a:defRPr/>
            </a:pPr>
            <a:r>
              <a:rPr lang="en-US" sz="1400">
                <a:solidFill>
                  <a:prstClr val="black"/>
                </a:solidFill>
                <a:cs typeface="Arial"/>
              </a:rPr>
              <a:t>Where applicable, solicitations will require Level 1 (Federal Contract Information (FCI)) or 2 Self-Assessment (Controlled Unclassified Information (CUI))</a:t>
            </a:r>
          </a:p>
        </p:txBody>
      </p:sp>
      <p:sp>
        <p:nvSpPr>
          <p:cNvPr id="11" name="object 25">
            <a:extLst>
              <a:ext uri="{FF2B5EF4-FFF2-40B4-BE49-F238E27FC236}">
                <a16:creationId xmlns:a16="http://schemas.microsoft.com/office/drawing/2014/main" id="{CA5C5D26-B985-BFB2-A1CF-F547178B7E99}"/>
              </a:ext>
            </a:extLst>
          </p:cNvPr>
          <p:cNvSpPr txBox="1"/>
          <p:nvPr/>
        </p:nvSpPr>
        <p:spPr>
          <a:xfrm>
            <a:off x="4953000" y="2784650"/>
            <a:ext cx="5105399" cy="690277"/>
          </a:xfrm>
          <a:prstGeom prst="rightArrow">
            <a:avLst/>
          </a:prstGeom>
          <a:solidFill>
            <a:schemeClr val="accent3"/>
          </a:solidFill>
          <a:ln w="22225">
            <a:solidFill>
              <a:schemeClr val="bg2"/>
            </a:solidFill>
          </a:ln>
        </p:spPr>
        <p:txBody>
          <a:bodyPr vert="horz" wrap="square" lIns="91440" tIns="91440" rIns="0" bIns="91440" rtlCol="0" anchor="ctr">
            <a:no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200" b="1" i="0" u="sng" strike="noStrike" kern="1200" cap="none" spc="0" normalizeH="0" baseline="0" noProof="0">
                <a:ln>
                  <a:noFill/>
                </a:ln>
                <a:solidFill>
                  <a:schemeClr val="bg2"/>
                </a:solidFill>
                <a:effectLst/>
                <a:uLnTx/>
                <a:uFill>
                  <a:solidFill>
                    <a:srgbClr val="FFFFFF"/>
                  </a:solidFill>
                </a:uFill>
                <a:latin typeface="Arial"/>
                <a:ea typeface="+mn-ea"/>
                <a:cs typeface="Arial"/>
              </a:rPr>
              <a:t>Phase</a:t>
            </a:r>
            <a:r>
              <a:rPr kumimoji="0" sz="1200" b="1" i="0" u="sng" strike="noStrike" kern="1200" cap="none" spc="-20" normalizeH="0" baseline="0" noProof="0">
                <a:ln>
                  <a:noFill/>
                </a:ln>
                <a:solidFill>
                  <a:schemeClr val="bg2"/>
                </a:solidFill>
                <a:effectLst/>
                <a:uLnTx/>
                <a:uFill>
                  <a:solidFill>
                    <a:srgbClr val="FFFFFF"/>
                  </a:solidFill>
                </a:uFill>
                <a:latin typeface="Arial"/>
                <a:ea typeface="+mn-ea"/>
                <a:cs typeface="Arial"/>
              </a:rPr>
              <a:t> </a:t>
            </a:r>
            <a:r>
              <a:rPr kumimoji="0" lang="en-US" sz="1200" b="1" i="0" u="sng" strike="noStrike" kern="1200" cap="none" spc="0" normalizeH="0" baseline="0" noProof="0">
                <a:ln>
                  <a:noFill/>
                </a:ln>
                <a:solidFill>
                  <a:schemeClr val="bg2"/>
                </a:solidFill>
                <a:effectLst/>
                <a:uLnTx/>
                <a:uFill>
                  <a:solidFill>
                    <a:srgbClr val="FFFFFF"/>
                  </a:solidFill>
                </a:uFill>
                <a:latin typeface="Arial"/>
                <a:ea typeface="+mn-ea"/>
                <a:cs typeface="Arial"/>
              </a:rPr>
              <a:t>3</a:t>
            </a:r>
            <a:endParaRPr kumimoji="0" sz="1200" b="0" i="0" u="none" strike="noStrike" kern="1200" cap="none" spc="0" normalizeH="0" baseline="0" noProof="0">
              <a:ln>
                <a:noFill/>
              </a:ln>
              <a:solidFill>
                <a:schemeClr val="bg2"/>
              </a:solidFill>
              <a:effectLst/>
              <a:uLnTx/>
              <a:uFillTx/>
              <a:latin typeface="Arial"/>
              <a:ea typeface="+mn-ea"/>
              <a:cs typeface="Arial"/>
            </a:endParaRPr>
          </a:p>
        </p:txBody>
      </p:sp>
      <p:sp>
        <p:nvSpPr>
          <p:cNvPr id="12" name="object 25">
            <a:extLst>
              <a:ext uri="{FF2B5EF4-FFF2-40B4-BE49-F238E27FC236}">
                <a16:creationId xmlns:a16="http://schemas.microsoft.com/office/drawing/2014/main" id="{FB8794BD-AD39-DC3C-352F-B03D1BC3481A}"/>
              </a:ext>
            </a:extLst>
          </p:cNvPr>
          <p:cNvSpPr txBox="1"/>
          <p:nvPr/>
        </p:nvSpPr>
        <p:spPr>
          <a:xfrm>
            <a:off x="7352708" y="3100361"/>
            <a:ext cx="2705692" cy="690277"/>
          </a:xfrm>
          <a:prstGeom prst="rightArrow">
            <a:avLst/>
          </a:prstGeom>
          <a:solidFill>
            <a:schemeClr val="accent4"/>
          </a:solidFill>
          <a:ln w="22225">
            <a:solidFill>
              <a:schemeClr val="bg2"/>
            </a:solidFill>
          </a:ln>
        </p:spPr>
        <p:txBody>
          <a:bodyPr vert="horz" wrap="square" lIns="91440" tIns="91440" rIns="0" bIns="91440" rtlCol="0" anchor="ctr">
            <a:no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200" b="1" i="0" u="sng" strike="noStrike" cap="none" normalizeH="0" noProof="0">
                <a:ln>
                  <a:noFill/>
                </a:ln>
                <a:solidFill>
                  <a:schemeClr val="bg2"/>
                </a:solidFill>
                <a:effectLst/>
                <a:uLnTx/>
                <a:uFill>
                  <a:solidFill>
                    <a:srgbClr val="FFFFFF"/>
                  </a:solidFill>
                </a:uFill>
                <a:latin typeface="Arial"/>
                <a:ea typeface="+mn-ea"/>
                <a:cs typeface="Arial"/>
              </a:rPr>
              <a:t>Phase </a:t>
            </a:r>
            <a:r>
              <a:rPr kumimoji="0" lang="en-US" sz="1200" b="1" i="0" u="sng" strike="noStrike" cap="none" normalizeH="0" noProof="0">
                <a:ln>
                  <a:noFill/>
                </a:ln>
                <a:solidFill>
                  <a:schemeClr val="bg2"/>
                </a:solidFill>
                <a:effectLst/>
                <a:uLnTx/>
                <a:uFill>
                  <a:solidFill>
                    <a:srgbClr val="FFFFFF"/>
                  </a:solidFill>
                </a:uFill>
                <a:latin typeface="Arial"/>
                <a:ea typeface="+mn-ea"/>
                <a:cs typeface="Arial"/>
              </a:rPr>
              <a:t>4</a:t>
            </a:r>
            <a:r>
              <a:rPr kumimoji="0" sz="1200" b="1" i="0" u="sng" strike="noStrike" cap="none" normalizeH="0" noProof="0">
                <a:ln>
                  <a:noFill/>
                </a:ln>
                <a:solidFill>
                  <a:schemeClr val="bg2"/>
                </a:solidFill>
                <a:effectLst/>
                <a:uLnTx/>
                <a:uFill>
                  <a:solidFill>
                    <a:srgbClr val="FFFFFF"/>
                  </a:solidFill>
                </a:uFill>
                <a:latin typeface="Arial"/>
                <a:ea typeface="+mn-ea"/>
                <a:cs typeface="Arial"/>
              </a:rPr>
              <a:t> – </a:t>
            </a:r>
            <a:r>
              <a:rPr kumimoji="0" lang="en-US" sz="1200" b="1" i="0" u="sng" strike="noStrike" cap="none" normalizeH="0" noProof="0">
                <a:ln>
                  <a:noFill/>
                </a:ln>
                <a:solidFill>
                  <a:schemeClr val="bg2"/>
                </a:solidFill>
                <a:effectLst/>
                <a:uLnTx/>
                <a:uFill>
                  <a:solidFill>
                    <a:srgbClr val="FFFFFF"/>
                  </a:solidFill>
                </a:uFill>
                <a:latin typeface="Arial"/>
                <a:ea typeface="+mn-ea"/>
                <a:cs typeface="Arial"/>
              </a:rPr>
              <a:t>Full</a:t>
            </a:r>
            <a:r>
              <a:rPr kumimoji="0" sz="1200" b="1" i="0" u="sng" strike="noStrike" cap="none" normalizeH="0" noProof="0">
                <a:ln>
                  <a:noFill/>
                </a:ln>
                <a:solidFill>
                  <a:schemeClr val="bg2"/>
                </a:solidFill>
                <a:effectLst/>
                <a:uLnTx/>
                <a:uFill>
                  <a:solidFill>
                    <a:srgbClr val="FFFFFF"/>
                  </a:solidFill>
                </a:uFill>
                <a:latin typeface="Arial"/>
                <a:ea typeface="+mn-ea"/>
                <a:cs typeface="Arial"/>
              </a:rPr>
              <a:t> Implementation</a:t>
            </a:r>
            <a:endParaRPr kumimoji="0" sz="1200" b="0" i="0" u="none" strike="noStrike" cap="none" normalizeH="0" noProof="0">
              <a:ln>
                <a:noFill/>
              </a:ln>
              <a:solidFill>
                <a:schemeClr val="bg2"/>
              </a:solidFill>
              <a:effectLst/>
              <a:uLnTx/>
              <a:uFillTx/>
              <a:latin typeface="Arial"/>
              <a:ea typeface="+mn-ea"/>
              <a:cs typeface="Arial"/>
            </a:endParaRPr>
          </a:p>
        </p:txBody>
      </p:sp>
      <p:cxnSp>
        <p:nvCxnSpPr>
          <p:cNvPr id="14" name="Straight Connector 13">
            <a:extLst>
              <a:ext uri="{FF2B5EF4-FFF2-40B4-BE49-F238E27FC236}">
                <a16:creationId xmlns:a16="http://schemas.microsoft.com/office/drawing/2014/main" id="{C09CF22F-3523-24F4-9115-613AA1649E1D}"/>
              </a:ext>
            </a:extLst>
          </p:cNvPr>
          <p:cNvCxnSpPr>
            <a:cxnSpLocks/>
          </p:cNvCxnSpPr>
          <p:nvPr/>
        </p:nvCxnSpPr>
        <p:spPr>
          <a:xfrm>
            <a:off x="2576356" y="3055598"/>
            <a:ext cx="0" cy="300843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093BC80-32FF-72F0-0B7E-F00507BE2306}"/>
              </a:ext>
            </a:extLst>
          </p:cNvPr>
          <p:cNvCxnSpPr>
            <a:cxnSpLocks/>
          </p:cNvCxnSpPr>
          <p:nvPr/>
        </p:nvCxnSpPr>
        <p:spPr>
          <a:xfrm>
            <a:off x="4964532" y="3384966"/>
            <a:ext cx="0" cy="300843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0AF8A60-018C-960D-0962-493B5D61846A}"/>
              </a:ext>
            </a:extLst>
          </p:cNvPr>
          <p:cNvCxnSpPr>
            <a:cxnSpLocks/>
          </p:cNvCxnSpPr>
          <p:nvPr/>
        </p:nvCxnSpPr>
        <p:spPr>
          <a:xfrm>
            <a:off x="7360920" y="3706028"/>
            <a:ext cx="0" cy="30141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4" name="Title 13">
            <a:extLst>
              <a:ext uri="{FF2B5EF4-FFF2-40B4-BE49-F238E27FC236}">
                <a16:creationId xmlns:a16="http://schemas.microsoft.com/office/drawing/2014/main" id="{5D42D5AC-D06F-EAAF-FED4-DDAEF4873B17}"/>
              </a:ext>
            </a:extLst>
          </p:cNvPr>
          <p:cNvSpPr txBox="1">
            <a:spLocks/>
          </p:cNvSpPr>
          <p:nvPr/>
        </p:nvSpPr>
        <p:spPr>
          <a:xfrm>
            <a:off x="2266950" y="474511"/>
            <a:ext cx="8096250" cy="371897"/>
          </a:xfrm>
          <a:prstGeom prst="rect">
            <a:avLst/>
          </a:prstGeom>
        </p:spPr>
        <p:txBody>
          <a:bodyPr vert="horz" wrap="square" lIns="91440" tIns="45720" rIns="91440" bIns="45720" rtlCol="0" anchor="ctr" anchorCtr="0">
            <a:noAutofit/>
          </a:bodyPr>
          <a:lstStyle>
            <a:lvl1pPr marL="0" algn="r" defTabSz="855005" rtl="0" eaLnBrk="1" latinLnBrk="0" hangingPunct="1">
              <a:lnSpc>
                <a:spcPct val="100000"/>
              </a:lnSpc>
              <a:spcBef>
                <a:spcPct val="0"/>
              </a:spcBef>
              <a:buNone/>
              <a:defRPr lang="en-US" sz="2400" b="1" kern="1200" dirty="0">
                <a:solidFill>
                  <a:srgbClr val="C9AD62"/>
                </a:solidFill>
                <a:latin typeface="Raleway Black" pitchFamily="2" charset="0"/>
                <a:ea typeface="+mj-ea"/>
                <a:cs typeface="+mj-cs"/>
              </a:defRPr>
            </a:lvl1pPr>
          </a:lstStyle>
          <a:p>
            <a:r>
              <a:rPr lang="en-US"/>
              <a:t>Phased Implementation of Cybersecurity Maturity Model Certification Requirements</a:t>
            </a:r>
          </a:p>
        </p:txBody>
      </p:sp>
    </p:spTree>
    <p:extLst>
      <p:ext uri="{BB962C8B-B14F-4D97-AF65-F5344CB8AC3E}">
        <p14:creationId xmlns:p14="http://schemas.microsoft.com/office/powerpoint/2010/main" val="2434063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442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8D139-4535-FD02-F3EA-262E6E3A554F}"/>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B9D6460-7D0A-01E0-A3FC-4A54AA657974}"/>
              </a:ext>
            </a:extLst>
          </p:cNvPr>
          <p:cNvGraphicFramePr>
            <a:graphicFrameLocks noGrp="1"/>
          </p:cNvGraphicFramePr>
          <p:nvPr>
            <p:extLst>
              <p:ext uri="{D42A27DB-BD31-4B8C-83A1-F6EECF244321}">
                <p14:modId xmlns:p14="http://schemas.microsoft.com/office/powerpoint/2010/main" val="2576323256"/>
              </p:ext>
            </p:extLst>
          </p:nvPr>
        </p:nvGraphicFramePr>
        <p:xfrm>
          <a:off x="423390" y="1773681"/>
          <a:ext cx="4461878" cy="4243959"/>
        </p:xfrm>
        <a:graphic>
          <a:graphicData uri="http://schemas.openxmlformats.org/drawingml/2006/table">
            <a:tbl>
              <a:tblPr bandRow="1">
                <a:tableStyleId>{5C22544A-7EE6-4342-B048-85BDC9FD1C3A}</a:tableStyleId>
              </a:tblPr>
              <a:tblGrid>
                <a:gridCol w="4461878">
                  <a:extLst>
                    <a:ext uri="{9D8B030D-6E8A-4147-A177-3AD203B41FA5}">
                      <a16:colId xmlns:a16="http://schemas.microsoft.com/office/drawing/2014/main" val="3913658443"/>
                    </a:ext>
                  </a:extLst>
                </a:gridCol>
              </a:tblGrid>
              <a:tr h="502704">
                <a:tc>
                  <a:txBody>
                    <a:bodyPr/>
                    <a:lstStyle/>
                    <a:p>
                      <a:pPr marL="0" marR="0" lvl="0" indent="0" algn="l" defTabSz="855005" rtl="0" eaLnBrk="1" fontAlgn="auto" latinLnBrk="0" hangingPunct="1">
                        <a:lnSpc>
                          <a:spcPct val="100000"/>
                        </a:lnSpc>
                        <a:spcBef>
                          <a:spcPts val="0"/>
                        </a:spcBef>
                        <a:spcAft>
                          <a:spcPts val="0"/>
                        </a:spcAft>
                        <a:buClrTx/>
                        <a:buSzTx/>
                        <a:buFontTx/>
                        <a:buNone/>
                        <a:tabLst/>
                        <a:defRPr/>
                      </a:pPr>
                      <a:r>
                        <a:rPr lang="en-US" b="1">
                          <a:solidFill>
                            <a:schemeClr val="bg2"/>
                          </a:solidFill>
                        </a:rPr>
                        <a:t>Opening Remarks</a:t>
                      </a:r>
                      <a:br>
                        <a:rPr lang="en-US" b="1">
                          <a:solidFill>
                            <a:srgbClr val="FFFFFF"/>
                          </a:solidFill>
                        </a:rPr>
                      </a:br>
                      <a:r>
                        <a:rPr lang="en-US">
                          <a:solidFill>
                            <a:schemeClr val="bg2"/>
                          </a:solidFill>
                        </a:rPr>
                        <a:t>(0930 - 0935)</a:t>
                      </a:r>
                    </a:p>
                  </a:txBody>
                  <a:tcPr>
                    <a:solidFill>
                      <a:schemeClr val="tx2"/>
                    </a:solidFill>
                  </a:tcPr>
                </a:tc>
                <a:extLst>
                  <a:ext uri="{0D108BD9-81ED-4DB2-BD59-A6C34878D82A}">
                    <a16:rowId xmlns:a16="http://schemas.microsoft.com/office/drawing/2014/main" val="3710839214"/>
                  </a:ext>
                </a:extLst>
              </a:tr>
              <a:tr h="308446">
                <a:tc>
                  <a:txBody>
                    <a:bodyPr/>
                    <a:lstStyle/>
                    <a:p>
                      <a:pPr marL="282575" marR="0" lvl="1" indent="-282575" algn="l" defTabSz="855005"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lang="en-US" sz="1600" kern="1200">
                          <a:solidFill>
                            <a:schemeClr val="dk1"/>
                          </a:solidFill>
                          <a:latin typeface="+mn-lt"/>
                          <a:ea typeface="+mn-ea"/>
                          <a:cs typeface="+mn-cs"/>
                        </a:rPr>
                        <a:t>Mr. Bunn</a:t>
                      </a:r>
                    </a:p>
                  </a:txBody>
                  <a:tcPr>
                    <a:solidFill>
                      <a:srgbClr val="E5EEF3"/>
                    </a:solidFill>
                  </a:tcPr>
                </a:tc>
                <a:extLst>
                  <a:ext uri="{0D108BD9-81ED-4DB2-BD59-A6C34878D82A}">
                    <a16:rowId xmlns:a16="http://schemas.microsoft.com/office/drawing/2014/main" val="2520204803"/>
                  </a:ext>
                </a:extLst>
              </a:tr>
              <a:tr h="502704">
                <a:tc>
                  <a:txBody>
                    <a:bodyPr/>
                    <a:lstStyle/>
                    <a:p>
                      <a:pPr marL="0" marR="0" lvl="0" indent="0" algn="l" defTabSz="855005" rtl="0" eaLnBrk="1" fontAlgn="auto" latinLnBrk="0" hangingPunct="1">
                        <a:lnSpc>
                          <a:spcPct val="100000"/>
                        </a:lnSpc>
                        <a:spcBef>
                          <a:spcPts val="0"/>
                        </a:spcBef>
                        <a:spcAft>
                          <a:spcPts val="0"/>
                        </a:spcAft>
                        <a:buClrTx/>
                        <a:buSzTx/>
                        <a:buFontTx/>
                        <a:buNone/>
                        <a:tabLst/>
                        <a:defRPr/>
                      </a:pPr>
                      <a:r>
                        <a:rPr lang="en-US" b="1">
                          <a:solidFill>
                            <a:schemeClr val="bg2"/>
                          </a:solidFill>
                        </a:rPr>
                        <a:t>DLA Capstone Events </a:t>
                      </a:r>
                      <a:br>
                        <a:rPr lang="en-US" b="1">
                          <a:solidFill>
                            <a:srgbClr val="FFFFFF"/>
                          </a:solidFill>
                        </a:rPr>
                      </a:br>
                      <a:r>
                        <a:rPr lang="en-US">
                          <a:solidFill>
                            <a:schemeClr val="bg2"/>
                          </a:solidFill>
                        </a:rPr>
                        <a:t>(0935 – 0940)</a:t>
                      </a:r>
                    </a:p>
                  </a:txBody>
                  <a:tcPr>
                    <a:solidFill>
                      <a:schemeClr val="tx2"/>
                    </a:solidFill>
                  </a:tcPr>
                </a:tc>
                <a:extLst>
                  <a:ext uri="{0D108BD9-81ED-4DB2-BD59-A6C34878D82A}">
                    <a16:rowId xmlns:a16="http://schemas.microsoft.com/office/drawing/2014/main" val="1571415480"/>
                  </a:ext>
                </a:extLst>
              </a:tr>
              <a:tr h="308446">
                <a:tc>
                  <a:txBody>
                    <a:bodyPr/>
                    <a:lstStyle/>
                    <a:p>
                      <a:pPr marL="285750" marR="0" lvl="0" indent="-285750" algn="l" defTabSz="855005"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50" b="0" kern="1200">
                          <a:solidFill>
                            <a:schemeClr val="tx1"/>
                          </a:solidFill>
                          <a:latin typeface="+mn-lt"/>
                          <a:ea typeface="+mn-ea"/>
                          <a:cs typeface="+mn-cs"/>
                        </a:rPr>
                        <a:t>Ms. Croll</a:t>
                      </a:r>
                    </a:p>
                  </a:txBody>
                  <a:tcPr>
                    <a:solidFill>
                      <a:srgbClr val="E5EEF3"/>
                    </a:solidFill>
                  </a:tcPr>
                </a:tc>
                <a:extLst>
                  <a:ext uri="{0D108BD9-81ED-4DB2-BD59-A6C34878D82A}">
                    <a16:rowId xmlns:a16="http://schemas.microsoft.com/office/drawing/2014/main" val="1817451445"/>
                  </a:ext>
                </a:extLst>
              </a:tr>
              <a:tr h="502704">
                <a:tc>
                  <a:txBody>
                    <a:bodyPr/>
                    <a:lstStyle/>
                    <a:p>
                      <a:pPr marL="0" marR="0" lvl="0" indent="0" algn="l" defTabSz="855005" rtl="0" eaLnBrk="1" fontAlgn="auto" latinLnBrk="0" hangingPunct="1">
                        <a:lnSpc>
                          <a:spcPct val="100000"/>
                        </a:lnSpc>
                        <a:spcBef>
                          <a:spcPts val="0"/>
                        </a:spcBef>
                        <a:spcAft>
                          <a:spcPts val="0"/>
                        </a:spcAft>
                        <a:buClrTx/>
                        <a:buSzTx/>
                        <a:buFontTx/>
                        <a:buNone/>
                        <a:tabLst/>
                        <a:defRPr/>
                      </a:pPr>
                      <a:r>
                        <a:rPr lang="en-US" sz="1650" b="1" kern="1200">
                          <a:solidFill>
                            <a:schemeClr val="bg2"/>
                          </a:solidFill>
                          <a:latin typeface="+mn-lt"/>
                          <a:ea typeface="+mn-ea"/>
                          <a:cs typeface="+mn-cs"/>
                        </a:rPr>
                        <a:t>FY25 Acquisition Performance </a:t>
                      </a:r>
                      <a:br>
                        <a:rPr lang="en-US" sz="1650" b="1" kern="1200">
                          <a:solidFill>
                            <a:srgbClr val="FFFFFF"/>
                          </a:solidFill>
                          <a:latin typeface="+mn-lt"/>
                          <a:ea typeface="+mn-ea"/>
                          <a:cs typeface="+mn-cs"/>
                        </a:rPr>
                      </a:br>
                      <a:r>
                        <a:rPr lang="en-US" sz="1650" b="0" kern="1200">
                          <a:solidFill>
                            <a:schemeClr val="bg2"/>
                          </a:solidFill>
                          <a:latin typeface="+mn-lt"/>
                          <a:ea typeface="+mn-ea"/>
                          <a:cs typeface="+mn-cs"/>
                        </a:rPr>
                        <a:t>(0940 – 0955)</a:t>
                      </a:r>
                    </a:p>
                  </a:txBody>
                  <a:tcPr>
                    <a:solidFill>
                      <a:schemeClr val="tx2"/>
                    </a:solidFill>
                  </a:tcPr>
                </a:tc>
                <a:extLst>
                  <a:ext uri="{0D108BD9-81ED-4DB2-BD59-A6C34878D82A}">
                    <a16:rowId xmlns:a16="http://schemas.microsoft.com/office/drawing/2014/main" val="1396723817"/>
                  </a:ext>
                </a:extLst>
              </a:tr>
              <a:tr h="545063">
                <a:tc>
                  <a:txBody>
                    <a:bodyPr/>
                    <a:lstStyle/>
                    <a:p>
                      <a:pPr marL="342900" lvl="1" indent="-285750">
                        <a:spcAft>
                          <a:spcPts val="0"/>
                        </a:spcAft>
                        <a:buFont typeface="Courier New" panose="02070309020205020404" pitchFamily="49" charset="0"/>
                        <a:buChar char="o"/>
                      </a:pPr>
                      <a:r>
                        <a:rPr lang="en-US" sz="1600"/>
                        <a:t>Mr. Beebe</a:t>
                      </a:r>
                    </a:p>
                    <a:p>
                      <a:pPr marL="342900" lvl="1" indent="-285750">
                        <a:spcAft>
                          <a:spcPts val="0"/>
                        </a:spcAft>
                        <a:buFont typeface="Courier New" panose="02070309020205020404" pitchFamily="49" charset="0"/>
                        <a:buChar char="o"/>
                      </a:pPr>
                      <a:r>
                        <a:rPr lang="en-US" sz="1600"/>
                        <a:t>Ms. Kurze</a:t>
                      </a:r>
                    </a:p>
                  </a:txBody>
                  <a:tcPr>
                    <a:solidFill>
                      <a:srgbClr val="E5EEF3"/>
                    </a:solidFill>
                  </a:tcPr>
                </a:tc>
                <a:extLst>
                  <a:ext uri="{0D108BD9-81ED-4DB2-BD59-A6C34878D82A}">
                    <a16:rowId xmlns:a16="http://schemas.microsoft.com/office/drawing/2014/main" val="874446078"/>
                  </a:ext>
                </a:extLst>
              </a:tr>
              <a:tr h="502704">
                <a:tc>
                  <a:txBody>
                    <a:bodyPr/>
                    <a:lstStyle/>
                    <a:p>
                      <a:pPr marL="0" marR="0" lvl="0" indent="0" algn="l" defTabSz="855005" rtl="0" eaLnBrk="1" fontAlgn="auto" latinLnBrk="0" hangingPunct="1">
                        <a:lnSpc>
                          <a:spcPct val="100000"/>
                        </a:lnSpc>
                        <a:spcBef>
                          <a:spcPts val="0"/>
                        </a:spcBef>
                        <a:spcAft>
                          <a:spcPts val="0"/>
                        </a:spcAft>
                        <a:buClrTx/>
                        <a:buSzTx/>
                        <a:buFontTx/>
                        <a:buNone/>
                        <a:tabLst/>
                        <a:defRPr/>
                      </a:pPr>
                      <a:r>
                        <a:rPr lang="en-US" b="1">
                          <a:solidFill>
                            <a:schemeClr val="bg2"/>
                          </a:solidFill>
                        </a:rPr>
                        <a:t>Demand Forecast </a:t>
                      </a:r>
                      <a:br>
                        <a:rPr lang="en-US" b="1">
                          <a:solidFill>
                            <a:srgbClr val="FFFFFF"/>
                          </a:solidFill>
                        </a:rPr>
                      </a:br>
                      <a:r>
                        <a:rPr lang="en-US">
                          <a:solidFill>
                            <a:schemeClr val="bg2"/>
                          </a:solidFill>
                        </a:rPr>
                        <a:t>(0955 - 1015)</a:t>
                      </a:r>
                    </a:p>
                  </a:txBody>
                  <a:tcPr>
                    <a:solidFill>
                      <a:schemeClr val="tx2"/>
                    </a:solidFill>
                  </a:tcPr>
                </a:tc>
                <a:extLst>
                  <a:ext uri="{0D108BD9-81ED-4DB2-BD59-A6C34878D82A}">
                    <a16:rowId xmlns:a16="http://schemas.microsoft.com/office/drawing/2014/main" val="1351978901"/>
                  </a:ext>
                </a:extLst>
              </a:tr>
              <a:tr h="308446">
                <a:tc>
                  <a:txBody>
                    <a:bodyPr/>
                    <a:lstStyle/>
                    <a:p>
                      <a:pPr marL="342900" lvl="1" indent="-285750" algn="l" defTabSz="855005" rtl="0" eaLnBrk="1" latinLnBrk="0" hangingPunct="1">
                        <a:spcAft>
                          <a:spcPts val="0"/>
                        </a:spcAft>
                        <a:buFont typeface="Courier New" panose="02070309020205020404" pitchFamily="49" charset="0"/>
                        <a:buChar char="o"/>
                      </a:pPr>
                      <a:r>
                        <a:rPr lang="en-US" sz="1600" kern="1200">
                          <a:solidFill>
                            <a:schemeClr val="dk1"/>
                          </a:solidFill>
                          <a:latin typeface="+mn-lt"/>
                          <a:ea typeface="+mn-ea"/>
                          <a:cs typeface="+mn-cs"/>
                        </a:rPr>
                        <a:t>Mr. Morefield</a:t>
                      </a:r>
                    </a:p>
                    <a:p>
                      <a:pPr marL="342900" lvl="1" indent="-285750" algn="l" defTabSz="855005" rtl="0" eaLnBrk="1" latinLnBrk="0" hangingPunct="1">
                        <a:spcAft>
                          <a:spcPts val="0"/>
                        </a:spcAft>
                        <a:buFont typeface="Courier New" panose="02070309020205020404" pitchFamily="49" charset="0"/>
                        <a:buChar char="o"/>
                      </a:pPr>
                      <a:r>
                        <a:rPr lang="en-US" sz="1600" kern="1200">
                          <a:solidFill>
                            <a:schemeClr val="dk1"/>
                          </a:solidFill>
                          <a:latin typeface="+mn-lt"/>
                          <a:ea typeface="+mn-ea"/>
                          <a:cs typeface="+mn-cs"/>
                        </a:rPr>
                        <a:t>Ms. Ahmadi</a:t>
                      </a:r>
                    </a:p>
                  </a:txBody>
                  <a:tcPr>
                    <a:solidFill>
                      <a:srgbClr val="E5EEF3"/>
                    </a:solidFill>
                  </a:tcPr>
                </a:tc>
                <a:extLst>
                  <a:ext uri="{0D108BD9-81ED-4DB2-BD59-A6C34878D82A}">
                    <a16:rowId xmlns:a16="http://schemas.microsoft.com/office/drawing/2014/main" val="3142810431"/>
                  </a:ext>
                </a:extLst>
              </a:tr>
            </a:tbl>
          </a:graphicData>
        </a:graphic>
      </p:graphicFrame>
      <p:graphicFrame>
        <p:nvGraphicFramePr>
          <p:cNvPr id="6" name="Table 5">
            <a:extLst>
              <a:ext uri="{FF2B5EF4-FFF2-40B4-BE49-F238E27FC236}">
                <a16:creationId xmlns:a16="http://schemas.microsoft.com/office/drawing/2014/main" id="{43671DFF-7FBF-3643-C85E-BEAF28E565E2}"/>
              </a:ext>
            </a:extLst>
          </p:cNvPr>
          <p:cNvGraphicFramePr>
            <a:graphicFrameLocks noGrp="1"/>
          </p:cNvGraphicFramePr>
          <p:nvPr>
            <p:extLst>
              <p:ext uri="{D42A27DB-BD31-4B8C-83A1-F6EECF244321}">
                <p14:modId xmlns:p14="http://schemas.microsoft.com/office/powerpoint/2010/main" val="2744524277"/>
              </p:ext>
            </p:extLst>
          </p:nvPr>
        </p:nvGraphicFramePr>
        <p:xfrm>
          <a:off x="5477932" y="1773681"/>
          <a:ext cx="4461878" cy="4462025"/>
        </p:xfrm>
        <a:graphic>
          <a:graphicData uri="http://schemas.openxmlformats.org/drawingml/2006/table">
            <a:tbl>
              <a:tblPr bandRow="1">
                <a:tableStyleId>{5C22544A-7EE6-4342-B048-85BDC9FD1C3A}</a:tableStyleId>
              </a:tblPr>
              <a:tblGrid>
                <a:gridCol w="4461878">
                  <a:extLst>
                    <a:ext uri="{9D8B030D-6E8A-4147-A177-3AD203B41FA5}">
                      <a16:colId xmlns:a16="http://schemas.microsoft.com/office/drawing/2014/main" val="3913658443"/>
                    </a:ext>
                  </a:extLst>
                </a:gridCol>
              </a:tblGrid>
              <a:tr h="475206">
                <a:tc>
                  <a:txBody>
                    <a:bodyPr/>
                    <a:lstStyle/>
                    <a:p>
                      <a:pPr marL="0" marR="0" lvl="0" indent="0" algn="l" defTabSz="855005" rtl="0" eaLnBrk="1" fontAlgn="auto" latinLnBrk="0" hangingPunct="1">
                        <a:lnSpc>
                          <a:spcPct val="100000"/>
                        </a:lnSpc>
                        <a:spcBef>
                          <a:spcPts val="0"/>
                        </a:spcBef>
                        <a:spcAft>
                          <a:spcPts val="0"/>
                        </a:spcAft>
                        <a:buClrTx/>
                        <a:buSzTx/>
                        <a:buFontTx/>
                        <a:buNone/>
                        <a:tabLst/>
                        <a:defRPr/>
                      </a:pPr>
                      <a:r>
                        <a:rPr lang="en-US" b="1">
                          <a:solidFill>
                            <a:schemeClr val="bg2"/>
                          </a:solidFill>
                        </a:rPr>
                        <a:t>DLA Strategic Plan Discussion </a:t>
                      </a:r>
                      <a:br>
                        <a:rPr lang="en-US" b="1">
                          <a:solidFill>
                            <a:schemeClr val="bg2"/>
                          </a:solidFill>
                        </a:rPr>
                      </a:br>
                      <a:r>
                        <a:rPr lang="en-US">
                          <a:solidFill>
                            <a:schemeClr val="bg2"/>
                          </a:solidFill>
                        </a:rPr>
                        <a:t>(1015 - 1025)</a:t>
                      </a:r>
                    </a:p>
                  </a:txBody>
                  <a:tcPr>
                    <a:solidFill>
                      <a:schemeClr val="tx2"/>
                    </a:solidFill>
                  </a:tcPr>
                </a:tc>
                <a:extLst>
                  <a:ext uri="{0D108BD9-81ED-4DB2-BD59-A6C34878D82A}">
                    <a16:rowId xmlns:a16="http://schemas.microsoft.com/office/drawing/2014/main" val="3311531630"/>
                  </a:ext>
                </a:extLst>
              </a:tr>
              <a:tr h="475206">
                <a:tc>
                  <a:txBody>
                    <a:bodyPr/>
                    <a:lstStyle/>
                    <a:p>
                      <a:pPr marL="342900" marR="0" lvl="1" indent="-285750" algn="l" defTabSz="855005"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lang="en-US" sz="1600" kern="1200">
                          <a:solidFill>
                            <a:schemeClr val="dk1"/>
                          </a:solidFill>
                          <a:latin typeface="+mn-lt"/>
                          <a:ea typeface="+mn-ea"/>
                          <a:cs typeface="+mn-cs"/>
                        </a:rPr>
                        <a:t>LTG Simerly</a:t>
                      </a:r>
                    </a:p>
                  </a:txBody>
                  <a:tcPr>
                    <a:solidFill>
                      <a:srgbClr val="E5EEF3"/>
                    </a:solidFill>
                  </a:tcPr>
                </a:tc>
                <a:extLst>
                  <a:ext uri="{0D108BD9-81ED-4DB2-BD59-A6C34878D82A}">
                    <a16:rowId xmlns:a16="http://schemas.microsoft.com/office/drawing/2014/main" val="189214322"/>
                  </a:ext>
                </a:extLst>
              </a:tr>
              <a:tr h="475206">
                <a:tc>
                  <a:txBody>
                    <a:bodyPr/>
                    <a:lstStyle/>
                    <a:p>
                      <a:pPr marL="0" indent="0">
                        <a:spcAft>
                          <a:spcPts val="600"/>
                        </a:spcAft>
                        <a:buFont typeface="Arial" panose="020B0604020202020204" pitchFamily="34" charset="0"/>
                        <a:buNone/>
                      </a:pPr>
                      <a:r>
                        <a:rPr lang="en-US" b="1">
                          <a:solidFill>
                            <a:schemeClr val="bg2"/>
                          </a:solidFill>
                        </a:rPr>
                        <a:t>Supply Chain &amp; Digital Strategies </a:t>
                      </a:r>
                      <a:br>
                        <a:rPr lang="en-US" b="1">
                          <a:solidFill>
                            <a:schemeClr val="bg2"/>
                          </a:solidFill>
                        </a:rPr>
                      </a:br>
                      <a:r>
                        <a:rPr lang="en-US">
                          <a:solidFill>
                            <a:schemeClr val="bg2"/>
                          </a:solidFill>
                        </a:rPr>
                        <a:t>(1025 - 1105)</a:t>
                      </a:r>
                    </a:p>
                  </a:txBody>
                  <a:tcPr>
                    <a:solidFill>
                      <a:schemeClr val="tx2"/>
                    </a:solidFill>
                  </a:tcPr>
                </a:tc>
                <a:extLst>
                  <a:ext uri="{0D108BD9-81ED-4DB2-BD59-A6C34878D82A}">
                    <a16:rowId xmlns:a16="http://schemas.microsoft.com/office/drawing/2014/main" val="3710839214"/>
                  </a:ext>
                </a:extLst>
              </a:tr>
              <a:tr h="898687">
                <a:tc>
                  <a:txBody>
                    <a:bodyPr/>
                    <a:lstStyle/>
                    <a:p>
                      <a:pPr marL="342900" lvl="1" indent="-285750" algn="l" defTabSz="855005" rtl="0" eaLnBrk="1" latinLnBrk="0" hangingPunct="1">
                        <a:spcAft>
                          <a:spcPts val="600"/>
                        </a:spcAft>
                        <a:buFont typeface="Courier New" panose="02070309020205020404" pitchFamily="49" charset="0"/>
                        <a:buChar char="o"/>
                      </a:pPr>
                      <a:r>
                        <a:rPr lang="en-US" sz="1600" kern="1200" dirty="0">
                          <a:solidFill>
                            <a:schemeClr val="dk1"/>
                          </a:solidFill>
                          <a:latin typeface="+mn-lt"/>
                          <a:ea typeface="+mn-ea"/>
                          <a:cs typeface="+mn-cs"/>
                        </a:rPr>
                        <a:t>Ms. Croll (Moderator)</a:t>
                      </a:r>
                    </a:p>
                    <a:p>
                      <a:pPr marL="342900" lvl="1" indent="-285750" algn="l" defTabSz="855005" rtl="0" eaLnBrk="1" latinLnBrk="0" hangingPunct="1">
                        <a:spcAft>
                          <a:spcPts val="600"/>
                        </a:spcAft>
                        <a:buFont typeface="Courier New" panose="02070309020205020404" pitchFamily="49" charset="0"/>
                        <a:buChar char="o"/>
                      </a:pPr>
                      <a:r>
                        <a:rPr lang="en-US" sz="1600" kern="1200" dirty="0">
                          <a:solidFill>
                            <a:schemeClr val="dk1"/>
                          </a:solidFill>
                          <a:latin typeface="+mn-lt"/>
                          <a:ea typeface="+mn-ea"/>
                          <a:cs typeface="+mn-cs"/>
                        </a:rPr>
                        <a:t>Open Discussion</a:t>
                      </a:r>
                    </a:p>
                  </a:txBody>
                  <a:tcPr>
                    <a:solidFill>
                      <a:srgbClr val="E5EEF3"/>
                    </a:solidFill>
                  </a:tcPr>
                </a:tc>
                <a:extLst>
                  <a:ext uri="{0D108BD9-81ED-4DB2-BD59-A6C34878D82A}">
                    <a16:rowId xmlns:a16="http://schemas.microsoft.com/office/drawing/2014/main" val="2520204803"/>
                  </a:ext>
                </a:extLst>
              </a:tr>
              <a:tr h="475206">
                <a:tc>
                  <a:txBody>
                    <a:bodyPr/>
                    <a:lstStyle/>
                    <a:p>
                      <a:pPr marL="0" marR="0" lvl="0" indent="0" algn="l" defTabSz="855005" rtl="0" eaLnBrk="1" fontAlgn="auto" latinLnBrk="0" hangingPunct="1">
                        <a:lnSpc>
                          <a:spcPct val="100000"/>
                        </a:lnSpc>
                        <a:spcBef>
                          <a:spcPts val="0"/>
                        </a:spcBef>
                        <a:spcAft>
                          <a:spcPts val="0"/>
                        </a:spcAft>
                        <a:buClrTx/>
                        <a:buSzTx/>
                        <a:buFontTx/>
                        <a:buNone/>
                        <a:tabLst/>
                        <a:defRPr/>
                      </a:pPr>
                      <a:r>
                        <a:rPr lang="en-US" b="1">
                          <a:solidFill>
                            <a:schemeClr val="bg2"/>
                          </a:solidFill>
                        </a:rPr>
                        <a:t>Cybersecurity Maturity Model Certification </a:t>
                      </a:r>
                      <a:r>
                        <a:rPr lang="en-US">
                          <a:solidFill>
                            <a:schemeClr val="bg2"/>
                          </a:solidFill>
                        </a:rPr>
                        <a:t>(CMMC) (1105-1125)</a:t>
                      </a:r>
                    </a:p>
                  </a:txBody>
                  <a:tcPr>
                    <a:solidFill>
                      <a:schemeClr val="tx2"/>
                    </a:solidFill>
                  </a:tcPr>
                </a:tc>
                <a:extLst>
                  <a:ext uri="{0D108BD9-81ED-4DB2-BD59-A6C34878D82A}">
                    <a16:rowId xmlns:a16="http://schemas.microsoft.com/office/drawing/2014/main" val="1571415480"/>
                  </a:ext>
                </a:extLst>
              </a:tr>
              <a:tr h="291574">
                <a:tc>
                  <a:txBody>
                    <a:bodyPr/>
                    <a:lstStyle/>
                    <a:p>
                      <a:pPr marL="342900" lvl="1" indent="-285750" algn="l" defTabSz="855005" rtl="0" eaLnBrk="1" latinLnBrk="0" hangingPunct="1">
                        <a:spcAft>
                          <a:spcPts val="600"/>
                        </a:spcAft>
                        <a:buFont typeface="Courier New" panose="02070309020205020404" pitchFamily="49" charset="0"/>
                        <a:buChar char="o"/>
                      </a:pPr>
                      <a:r>
                        <a:rPr lang="en-US" sz="1600" kern="1200">
                          <a:solidFill>
                            <a:schemeClr val="dk1"/>
                          </a:solidFill>
                          <a:latin typeface="+mn-lt"/>
                          <a:ea typeface="+mn-ea"/>
                          <a:cs typeface="+mn-cs"/>
                        </a:rPr>
                        <a:t>Ms. Wunderly</a:t>
                      </a:r>
                    </a:p>
                  </a:txBody>
                  <a:tcPr>
                    <a:solidFill>
                      <a:srgbClr val="E5EEF3"/>
                    </a:solidFill>
                  </a:tcPr>
                </a:tc>
                <a:extLst>
                  <a:ext uri="{0D108BD9-81ED-4DB2-BD59-A6C34878D82A}">
                    <a16:rowId xmlns:a16="http://schemas.microsoft.com/office/drawing/2014/main" val="874446078"/>
                  </a:ext>
                </a:extLst>
              </a:tr>
              <a:tr h="475206">
                <a:tc>
                  <a:txBody>
                    <a:bodyPr/>
                    <a:lstStyle/>
                    <a:p>
                      <a:pPr marL="0" indent="0">
                        <a:spcAft>
                          <a:spcPts val="600"/>
                        </a:spcAft>
                        <a:buFont typeface="Arial" panose="020B0604020202020204" pitchFamily="34" charset="0"/>
                        <a:buNone/>
                      </a:pPr>
                      <a:r>
                        <a:rPr lang="en-US" b="1">
                          <a:solidFill>
                            <a:schemeClr val="bg2"/>
                          </a:solidFill>
                        </a:rPr>
                        <a:t>Closing Comments &amp; Group Photo</a:t>
                      </a:r>
                      <a:br>
                        <a:rPr lang="en-US" b="1">
                          <a:solidFill>
                            <a:schemeClr val="bg2"/>
                          </a:solidFill>
                        </a:rPr>
                      </a:br>
                      <a:r>
                        <a:rPr lang="en-US">
                          <a:solidFill>
                            <a:schemeClr val="bg2"/>
                          </a:solidFill>
                        </a:rPr>
                        <a:t>(1125 – 1130)</a:t>
                      </a:r>
                    </a:p>
                  </a:txBody>
                  <a:tcPr>
                    <a:solidFill>
                      <a:schemeClr val="tx2"/>
                    </a:solidFill>
                  </a:tcPr>
                </a:tc>
                <a:extLst>
                  <a:ext uri="{0D108BD9-81ED-4DB2-BD59-A6C34878D82A}">
                    <a16:rowId xmlns:a16="http://schemas.microsoft.com/office/drawing/2014/main" val="1351978901"/>
                  </a:ext>
                </a:extLst>
              </a:tr>
              <a:tr h="291574">
                <a:tc>
                  <a:txBody>
                    <a:bodyPr/>
                    <a:lstStyle/>
                    <a:p>
                      <a:pPr marL="342900" lvl="1" indent="-285750" algn="l" defTabSz="855005" rtl="0" eaLnBrk="1" latinLnBrk="0" hangingPunct="1">
                        <a:spcAft>
                          <a:spcPts val="600"/>
                        </a:spcAft>
                        <a:buFont typeface="Courier New" panose="02070309020205020404" pitchFamily="49" charset="0"/>
                        <a:buChar char="o"/>
                      </a:pPr>
                      <a:r>
                        <a:rPr lang="en-US" sz="1600" kern="1200" dirty="0">
                          <a:solidFill>
                            <a:schemeClr val="dk1"/>
                          </a:solidFill>
                          <a:latin typeface="+mn-lt"/>
                          <a:ea typeface="+mn-ea"/>
                          <a:cs typeface="+mn-cs"/>
                        </a:rPr>
                        <a:t>LTG Simerly</a:t>
                      </a:r>
                    </a:p>
                  </a:txBody>
                  <a:tcPr>
                    <a:solidFill>
                      <a:srgbClr val="E5EEF3"/>
                    </a:solidFill>
                  </a:tcPr>
                </a:tc>
                <a:extLst>
                  <a:ext uri="{0D108BD9-81ED-4DB2-BD59-A6C34878D82A}">
                    <a16:rowId xmlns:a16="http://schemas.microsoft.com/office/drawing/2014/main" val="3142810431"/>
                  </a:ext>
                </a:extLst>
              </a:tr>
            </a:tbl>
          </a:graphicData>
        </a:graphic>
      </p:graphicFrame>
      <p:cxnSp>
        <p:nvCxnSpPr>
          <p:cNvPr id="7" name="Straight Connector 6">
            <a:extLst>
              <a:ext uri="{FF2B5EF4-FFF2-40B4-BE49-F238E27FC236}">
                <a16:creationId xmlns:a16="http://schemas.microsoft.com/office/drawing/2014/main" id="{9F6DFD35-ED7E-C4FE-F51D-0F342263F8E1}"/>
              </a:ext>
            </a:extLst>
          </p:cNvPr>
          <p:cNvCxnSpPr>
            <a:cxnSpLocks/>
          </p:cNvCxnSpPr>
          <p:nvPr/>
        </p:nvCxnSpPr>
        <p:spPr>
          <a:xfrm>
            <a:off x="5181600" y="2039906"/>
            <a:ext cx="0" cy="447011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5CCB4E3-E2D7-5EE9-BB3D-09C7B6F5C0A6}"/>
              </a:ext>
            </a:extLst>
          </p:cNvPr>
          <p:cNvSpPr txBox="1">
            <a:spLocks/>
          </p:cNvSpPr>
          <p:nvPr/>
        </p:nvSpPr>
        <p:spPr>
          <a:xfrm>
            <a:off x="3006656" y="319943"/>
            <a:ext cx="7047605" cy="364220"/>
          </a:xfrm>
          <a:prstGeom prst="rect">
            <a:avLst/>
          </a:prstGeom>
        </p:spPr>
        <p:txBody>
          <a:bodyPr lIns="77724" tIns="38862" rIns="77724" bIns="38862" anchor="t"/>
          <a:lstStyle>
            <a:lvl1pPr algn="r" defTabSz="914446" rtl="0" eaLnBrk="1" latinLnBrk="0" hangingPunct="1">
              <a:lnSpc>
                <a:spcPct val="100000"/>
              </a:lnSpc>
              <a:spcBef>
                <a:spcPct val="0"/>
              </a:spcBef>
              <a:buNone/>
              <a:defRPr sz="1941" b="1" kern="1200">
                <a:solidFill>
                  <a:srgbClr val="C9AD62"/>
                </a:solidFill>
                <a:latin typeface="Raleway Black" pitchFamily="2" charset="0"/>
                <a:ea typeface="+mj-ea"/>
                <a:cs typeface="+mj-cs"/>
              </a:defRPr>
            </a:lvl1pPr>
          </a:lstStyle>
          <a:p>
            <a:pPr defTabSz="880891">
              <a:defRPr/>
            </a:pPr>
            <a:r>
              <a:rPr lang="en-US" sz="2040"/>
              <a:t>Meeting Agenda</a:t>
            </a:r>
            <a:endParaRPr lang="en-US" sz="1869">
              <a:solidFill>
                <a:schemeClr val="accent6"/>
              </a:solidFill>
              <a:latin typeface="Raleway Black"/>
            </a:endParaRPr>
          </a:p>
        </p:txBody>
      </p:sp>
    </p:spTree>
    <p:extLst>
      <p:ext uri="{BB962C8B-B14F-4D97-AF65-F5344CB8AC3E}">
        <p14:creationId xmlns:p14="http://schemas.microsoft.com/office/powerpoint/2010/main" val="2615414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wrap="square" lIns="0" tIns="0" rIns="0" bIns="0">
            <a:spAutoFit/>
          </a:bodyPr>
          <a:lstStyle/>
          <a:p>
            <a:pPr algn="r" defTabSz="855005" rtl="0">
              <a:spcBef>
                <a:spcPct val="0"/>
              </a:spcBef>
            </a:pPr>
            <a:r>
              <a:rPr kern="1200">
                <a:solidFill>
                  <a:srgbClr val="C9AD62"/>
                </a:solidFill>
                <a:latin typeface="Raleway Black" pitchFamily="2" charset="0"/>
                <a:cs typeface="+mj-cs"/>
              </a:rPr>
              <a:t>DLA Capstone Events</a:t>
            </a:r>
          </a:p>
        </p:txBody>
      </p:sp>
      <p:sp>
        <p:nvSpPr>
          <p:cNvPr id="13" name="Text Placeholder 12">
            <a:extLst>
              <a:ext uri="{FF2B5EF4-FFF2-40B4-BE49-F238E27FC236}">
                <a16:creationId xmlns:a16="http://schemas.microsoft.com/office/drawing/2014/main" id="{DC1FE6A4-8CE7-C418-BE97-E59CE0A373BE}"/>
              </a:ext>
            </a:extLst>
          </p:cNvPr>
          <p:cNvSpPr>
            <a:spLocks noGrp="1"/>
          </p:cNvSpPr>
          <p:nvPr>
            <p:ph type="body" sz="quarter" idx="10"/>
          </p:nvPr>
        </p:nvSpPr>
        <p:spPr/>
        <p:txBody>
          <a:bodyPr/>
          <a:lstStyle/>
          <a:p>
            <a:r>
              <a:rPr lang="en-US" spc="43">
                <a:solidFill>
                  <a:srgbClr val="C8AC61"/>
                </a:solidFill>
                <a:cs typeface="Trebuchet MS"/>
              </a:rPr>
              <a:t>Calendared for FY 26</a:t>
            </a:r>
            <a:endParaRPr lang="en-US">
              <a:cs typeface="Trebuchet MS"/>
            </a:endParaRPr>
          </a:p>
        </p:txBody>
      </p:sp>
      <p:sp>
        <p:nvSpPr>
          <p:cNvPr id="9" name="object 9"/>
          <p:cNvSpPr txBox="1"/>
          <p:nvPr/>
        </p:nvSpPr>
        <p:spPr>
          <a:xfrm>
            <a:off x="4449323" y="6946990"/>
            <a:ext cx="1454086" cy="153888"/>
          </a:xfrm>
          <a:prstGeom prst="rect">
            <a:avLst/>
          </a:prstGeom>
        </p:spPr>
        <p:txBody>
          <a:bodyPr vert="horz" wrap="square" lIns="0" tIns="0" rIns="0" bIns="0" rtlCol="0">
            <a:spAutoFit/>
          </a:bodyPr>
          <a:lstStyle/>
          <a:p>
            <a:pPr marL="10795" marR="0" lvl="0" indent="0" algn="l" defTabSz="777240" rtl="0" eaLnBrk="1" fontAlgn="auto" latinLnBrk="0" hangingPunct="1">
              <a:lnSpc>
                <a:spcPts val="1211"/>
              </a:lnSpc>
              <a:spcBef>
                <a:spcPts val="0"/>
              </a:spcBef>
              <a:spcAft>
                <a:spcPts val="0"/>
              </a:spcAft>
              <a:buClrTx/>
              <a:buSzTx/>
              <a:buFontTx/>
              <a:buNone/>
              <a:tabLst/>
              <a:defRPr/>
            </a:pPr>
            <a:r>
              <a:rPr kumimoji="0" sz="1020" b="1" i="0" u="none" strike="noStrike" kern="0" cap="none" spc="-17" normalizeH="0" baseline="0" noProof="0">
                <a:ln>
                  <a:noFill/>
                </a:ln>
                <a:solidFill>
                  <a:srgbClr val="FFFFFF"/>
                </a:solidFill>
                <a:effectLst/>
                <a:uLnTx/>
                <a:uFillTx/>
                <a:latin typeface="Arial"/>
                <a:ea typeface="+mn-ea"/>
                <a:cs typeface="Arial"/>
              </a:rPr>
              <a:t>WARFIGHTER</a:t>
            </a:r>
            <a:r>
              <a:rPr kumimoji="0" sz="1020" b="1" i="0" u="none" strike="noStrike" kern="0" cap="none" spc="9" normalizeH="0" baseline="0" noProof="0">
                <a:ln>
                  <a:noFill/>
                </a:ln>
                <a:solidFill>
                  <a:srgbClr val="FFFFFF"/>
                </a:solidFill>
                <a:effectLst/>
                <a:uLnTx/>
                <a:uFillTx/>
                <a:latin typeface="Arial"/>
                <a:ea typeface="+mn-ea"/>
                <a:cs typeface="Arial"/>
              </a:rPr>
              <a:t> </a:t>
            </a:r>
            <a:r>
              <a:rPr kumimoji="0" sz="1020" b="1" i="0" u="none" strike="noStrike" kern="0" cap="none" spc="-30" normalizeH="0" baseline="0" noProof="0">
                <a:ln>
                  <a:noFill/>
                </a:ln>
                <a:solidFill>
                  <a:srgbClr val="FFFFFF"/>
                </a:solidFill>
                <a:effectLst/>
                <a:uLnTx/>
                <a:uFillTx/>
                <a:latin typeface="Arial"/>
                <a:ea typeface="+mn-ea"/>
                <a:cs typeface="Arial"/>
              </a:rPr>
              <a:t>ALWAYS</a:t>
            </a:r>
            <a:endParaRPr kumimoji="0" sz="1020" b="0" i="0" u="none" strike="noStrike" kern="0" cap="none" spc="0" normalizeH="0" baseline="0" noProof="0">
              <a:ln>
                <a:noFill/>
              </a:ln>
              <a:solidFill>
                <a:sysClr val="windowText" lastClr="000000"/>
              </a:solidFill>
              <a:effectLst/>
              <a:uLnTx/>
              <a:uFillTx/>
              <a:latin typeface="Arial"/>
              <a:ea typeface="+mn-ea"/>
              <a:cs typeface="Arial"/>
            </a:endParaRPr>
          </a:p>
        </p:txBody>
      </p:sp>
      <p:graphicFrame>
        <p:nvGraphicFramePr>
          <p:cNvPr id="3" name="object 3"/>
          <p:cNvGraphicFramePr>
            <a:graphicFrameLocks noGrp="1"/>
          </p:cNvGraphicFramePr>
          <p:nvPr>
            <p:extLst>
              <p:ext uri="{D42A27DB-BD31-4B8C-83A1-F6EECF244321}">
                <p14:modId xmlns:p14="http://schemas.microsoft.com/office/powerpoint/2010/main" val="3038946492"/>
              </p:ext>
            </p:extLst>
          </p:nvPr>
        </p:nvGraphicFramePr>
        <p:xfrm>
          <a:off x="185058" y="1711734"/>
          <a:ext cx="9982200" cy="3797840"/>
        </p:xfrm>
        <a:graphic>
          <a:graphicData uri="http://schemas.openxmlformats.org/drawingml/2006/table">
            <a:tbl>
              <a:tblPr firstRow="1" bandRow="1">
                <a:tableStyleId>{2D5ABB26-0587-4C30-8999-92F81FD0307C}</a:tableStyleId>
              </a:tblPr>
              <a:tblGrid>
                <a:gridCol w="3122964">
                  <a:extLst>
                    <a:ext uri="{9D8B030D-6E8A-4147-A177-3AD203B41FA5}">
                      <a16:colId xmlns:a16="http://schemas.microsoft.com/office/drawing/2014/main" val="20000"/>
                    </a:ext>
                  </a:extLst>
                </a:gridCol>
                <a:gridCol w="1316766">
                  <a:extLst>
                    <a:ext uri="{9D8B030D-6E8A-4147-A177-3AD203B41FA5}">
                      <a16:colId xmlns:a16="http://schemas.microsoft.com/office/drawing/2014/main" val="20001"/>
                    </a:ext>
                  </a:extLst>
                </a:gridCol>
                <a:gridCol w="1365246">
                  <a:extLst>
                    <a:ext uri="{9D8B030D-6E8A-4147-A177-3AD203B41FA5}">
                      <a16:colId xmlns:a16="http://schemas.microsoft.com/office/drawing/2014/main" val="20002"/>
                    </a:ext>
                  </a:extLst>
                </a:gridCol>
                <a:gridCol w="4177224">
                  <a:extLst>
                    <a:ext uri="{9D8B030D-6E8A-4147-A177-3AD203B41FA5}">
                      <a16:colId xmlns:a16="http://schemas.microsoft.com/office/drawing/2014/main" val="20003"/>
                    </a:ext>
                  </a:extLst>
                </a:gridCol>
              </a:tblGrid>
              <a:tr h="441467">
                <a:tc>
                  <a:txBody>
                    <a:bodyPr/>
                    <a:lstStyle/>
                    <a:p>
                      <a:pPr algn="ctr">
                        <a:lnSpc>
                          <a:spcPct val="100000"/>
                        </a:lnSpc>
                        <a:spcBef>
                          <a:spcPts val="1055"/>
                        </a:spcBef>
                      </a:pPr>
                      <a:r>
                        <a:rPr sz="1400" b="1">
                          <a:solidFill>
                            <a:schemeClr val="bg2"/>
                          </a:solidFill>
                          <a:latin typeface="Arial"/>
                          <a:cs typeface="Arial"/>
                        </a:rPr>
                        <a:t>Event</a:t>
                      </a:r>
                      <a:r>
                        <a:rPr sz="1400" b="1" spc="-30">
                          <a:solidFill>
                            <a:schemeClr val="bg2"/>
                          </a:solidFill>
                          <a:latin typeface="Arial"/>
                          <a:cs typeface="Arial"/>
                        </a:rPr>
                        <a:t> </a:t>
                      </a:r>
                      <a:r>
                        <a:rPr sz="1400" b="1" spc="-20">
                          <a:solidFill>
                            <a:schemeClr val="bg2"/>
                          </a:solidFill>
                          <a:latin typeface="Arial"/>
                          <a:cs typeface="Arial"/>
                        </a:rPr>
                        <a:t>Name</a:t>
                      </a:r>
                      <a:endParaRPr sz="1400">
                        <a:solidFill>
                          <a:schemeClr val="bg2"/>
                        </a:solidFill>
                        <a:latin typeface="Arial"/>
                        <a:cs typeface="Arial"/>
                      </a:endParaRPr>
                    </a:p>
                  </a:txBody>
                  <a:tcPr marL="0" marR="0" marT="0" marB="0" anchor="ctr">
                    <a:lnL w="12700">
                      <a:solidFill>
                        <a:srgbClr val="000000"/>
                      </a:solidFill>
                      <a:prstDash val="solid"/>
                    </a:lnL>
                    <a:lnR w="6350">
                      <a:solidFill>
                        <a:srgbClr val="000000"/>
                      </a:solidFill>
                      <a:prstDash val="solid"/>
                    </a:lnR>
                    <a:lnT w="12700">
                      <a:solidFill>
                        <a:srgbClr val="000000"/>
                      </a:solidFill>
                      <a:prstDash val="solid"/>
                    </a:lnT>
                    <a:lnB w="6350">
                      <a:solidFill>
                        <a:srgbClr val="000000"/>
                      </a:solidFill>
                      <a:prstDash val="solid"/>
                    </a:lnB>
                    <a:solidFill>
                      <a:schemeClr val="tx2"/>
                    </a:solidFill>
                  </a:tcPr>
                </a:tc>
                <a:tc>
                  <a:txBody>
                    <a:bodyPr/>
                    <a:lstStyle/>
                    <a:p>
                      <a:pPr marL="635" algn="ctr">
                        <a:lnSpc>
                          <a:spcPct val="100000"/>
                        </a:lnSpc>
                        <a:spcBef>
                          <a:spcPts val="1055"/>
                        </a:spcBef>
                      </a:pPr>
                      <a:r>
                        <a:rPr sz="1400" b="1" spc="-10">
                          <a:solidFill>
                            <a:schemeClr val="bg2"/>
                          </a:solidFill>
                          <a:latin typeface="Arial"/>
                          <a:cs typeface="Arial"/>
                        </a:rPr>
                        <a:t>Frequency</a:t>
                      </a:r>
                      <a:endParaRPr sz="1400">
                        <a:solidFill>
                          <a:schemeClr val="bg2"/>
                        </a:solidFill>
                        <a:latin typeface="Arial"/>
                        <a:cs typeface="Arial"/>
                      </a:endParaRPr>
                    </a:p>
                  </a:txBody>
                  <a:tcPr marL="0" marR="0" marT="0" marB="0" anchor="ctr">
                    <a:lnL w="6350">
                      <a:solidFill>
                        <a:srgbClr val="000000"/>
                      </a:solidFill>
                      <a:prstDash val="solid"/>
                    </a:lnL>
                    <a:lnR w="6350">
                      <a:solidFill>
                        <a:srgbClr val="000000"/>
                      </a:solidFill>
                      <a:prstDash val="solid"/>
                    </a:lnR>
                    <a:lnT w="12700">
                      <a:solidFill>
                        <a:srgbClr val="000000"/>
                      </a:solidFill>
                      <a:prstDash val="solid"/>
                    </a:lnT>
                    <a:lnB w="6350">
                      <a:solidFill>
                        <a:srgbClr val="000000"/>
                      </a:solidFill>
                      <a:prstDash val="solid"/>
                    </a:lnB>
                    <a:solidFill>
                      <a:schemeClr val="tx2"/>
                    </a:solidFill>
                  </a:tcPr>
                </a:tc>
                <a:tc>
                  <a:txBody>
                    <a:bodyPr/>
                    <a:lstStyle/>
                    <a:p>
                      <a:pPr marL="635" algn="ctr">
                        <a:lnSpc>
                          <a:spcPct val="100000"/>
                        </a:lnSpc>
                        <a:spcBef>
                          <a:spcPts val="1055"/>
                        </a:spcBef>
                      </a:pPr>
                      <a:r>
                        <a:rPr sz="1400" b="1" spc="-20">
                          <a:solidFill>
                            <a:schemeClr val="bg2"/>
                          </a:solidFill>
                          <a:latin typeface="Arial"/>
                          <a:cs typeface="Arial"/>
                        </a:rPr>
                        <a:t>Date</a:t>
                      </a:r>
                      <a:endParaRPr sz="1400">
                        <a:solidFill>
                          <a:schemeClr val="bg2"/>
                        </a:solidFill>
                        <a:latin typeface="Arial"/>
                        <a:cs typeface="Arial"/>
                      </a:endParaRPr>
                    </a:p>
                  </a:txBody>
                  <a:tcPr marL="0" marR="0" marT="0" marB="0" anchor="ctr">
                    <a:lnL w="6350">
                      <a:solidFill>
                        <a:srgbClr val="000000"/>
                      </a:solidFill>
                      <a:prstDash val="solid"/>
                    </a:lnL>
                    <a:lnR w="6350">
                      <a:solidFill>
                        <a:srgbClr val="000000"/>
                      </a:solidFill>
                      <a:prstDash val="solid"/>
                    </a:lnR>
                    <a:lnT w="12700">
                      <a:solidFill>
                        <a:srgbClr val="000000"/>
                      </a:solidFill>
                      <a:prstDash val="solid"/>
                    </a:lnT>
                    <a:lnB w="6350">
                      <a:solidFill>
                        <a:srgbClr val="000000"/>
                      </a:solidFill>
                      <a:prstDash val="solid"/>
                    </a:lnB>
                    <a:solidFill>
                      <a:schemeClr val="tx2"/>
                    </a:solidFill>
                  </a:tcPr>
                </a:tc>
                <a:tc>
                  <a:txBody>
                    <a:bodyPr/>
                    <a:lstStyle/>
                    <a:p>
                      <a:pPr algn="ctr">
                        <a:lnSpc>
                          <a:spcPct val="100000"/>
                        </a:lnSpc>
                        <a:spcBef>
                          <a:spcPts val="1055"/>
                        </a:spcBef>
                      </a:pPr>
                      <a:r>
                        <a:rPr sz="1400" b="1" spc="-10">
                          <a:solidFill>
                            <a:schemeClr val="bg2"/>
                          </a:solidFill>
                          <a:latin typeface="Arial"/>
                          <a:cs typeface="Arial"/>
                        </a:rPr>
                        <a:t>Location</a:t>
                      </a:r>
                      <a:endParaRPr sz="1400">
                        <a:solidFill>
                          <a:schemeClr val="bg2"/>
                        </a:solidFill>
                        <a:latin typeface="Arial"/>
                        <a:cs typeface="Arial"/>
                      </a:endParaRPr>
                    </a:p>
                  </a:txBody>
                  <a:tcPr marL="0" marR="0" marT="0" marB="0" anchor="ctr">
                    <a:lnL w="6350">
                      <a:solidFill>
                        <a:srgbClr val="000000"/>
                      </a:solidFill>
                      <a:prstDash val="solid"/>
                    </a:lnL>
                    <a:lnR w="6350">
                      <a:solidFill>
                        <a:srgbClr val="000000"/>
                      </a:solidFill>
                      <a:prstDash val="solid"/>
                    </a:lnR>
                    <a:lnT w="12700">
                      <a:solidFill>
                        <a:srgbClr val="000000"/>
                      </a:solidFill>
                      <a:prstDash val="solid"/>
                    </a:lnT>
                    <a:lnB w="6350">
                      <a:solidFill>
                        <a:srgbClr val="000000"/>
                      </a:solidFill>
                      <a:prstDash val="solid"/>
                    </a:lnB>
                    <a:solidFill>
                      <a:schemeClr val="tx2"/>
                    </a:solidFill>
                  </a:tcPr>
                </a:tc>
                <a:extLst>
                  <a:ext uri="{0D108BD9-81ED-4DB2-BD59-A6C34878D82A}">
                    <a16:rowId xmlns:a16="http://schemas.microsoft.com/office/drawing/2014/main" val="10000"/>
                  </a:ext>
                </a:extLst>
              </a:tr>
              <a:tr h="624875">
                <a:tc>
                  <a:txBody>
                    <a:bodyPr/>
                    <a:lstStyle/>
                    <a:p>
                      <a:pPr marL="74930" marR="67310" indent="-3175" algn="ctr">
                        <a:lnSpc>
                          <a:spcPts val="1680"/>
                        </a:lnSpc>
                      </a:pPr>
                      <a:r>
                        <a:rPr lang="en-US" sz="1200" spc="-10">
                          <a:latin typeface="+mj-lt"/>
                          <a:cs typeface="Arial"/>
                        </a:rPr>
                        <a:t>DLA</a:t>
                      </a:r>
                      <a:r>
                        <a:rPr lang="en-US" sz="1200" spc="-105">
                          <a:latin typeface="+mj-lt"/>
                          <a:cs typeface="Arial"/>
                        </a:rPr>
                        <a:t> </a:t>
                      </a:r>
                      <a:r>
                        <a:rPr lang="en-US" sz="1200">
                          <a:latin typeface="+mj-lt"/>
                          <a:cs typeface="Arial"/>
                        </a:rPr>
                        <a:t>Troop</a:t>
                      </a:r>
                      <a:r>
                        <a:rPr lang="en-US" sz="1200" spc="-80">
                          <a:latin typeface="+mj-lt"/>
                          <a:cs typeface="Arial"/>
                        </a:rPr>
                        <a:t> </a:t>
                      </a:r>
                      <a:r>
                        <a:rPr lang="en-US" sz="1200">
                          <a:latin typeface="+mj-lt"/>
                          <a:cs typeface="Arial"/>
                        </a:rPr>
                        <a:t>Support</a:t>
                      </a:r>
                      <a:r>
                        <a:rPr lang="en-US" sz="1200" spc="-55">
                          <a:latin typeface="+mj-lt"/>
                          <a:cs typeface="Arial"/>
                        </a:rPr>
                        <a:t> </a:t>
                      </a:r>
                      <a:r>
                        <a:rPr lang="en-US" sz="1200">
                          <a:latin typeface="+mj-lt"/>
                          <a:cs typeface="Arial"/>
                        </a:rPr>
                        <a:t>Clothing</a:t>
                      </a:r>
                      <a:r>
                        <a:rPr lang="en-US" sz="1200" spc="-45">
                          <a:latin typeface="+mj-lt"/>
                          <a:cs typeface="Arial"/>
                        </a:rPr>
                        <a:t> </a:t>
                      </a:r>
                      <a:r>
                        <a:rPr lang="en-US" sz="1200">
                          <a:latin typeface="+mj-lt"/>
                          <a:cs typeface="Arial"/>
                        </a:rPr>
                        <a:t>and</a:t>
                      </a:r>
                      <a:r>
                        <a:rPr lang="en-US" sz="1200" spc="-65">
                          <a:latin typeface="+mj-lt"/>
                          <a:cs typeface="Arial"/>
                        </a:rPr>
                        <a:t> </a:t>
                      </a:r>
                      <a:r>
                        <a:rPr lang="en-US" sz="1200" spc="-10">
                          <a:latin typeface="+mj-lt"/>
                          <a:cs typeface="Arial"/>
                        </a:rPr>
                        <a:t>Textiles Joint</a:t>
                      </a:r>
                      <a:r>
                        <a:rPr lang="en-US" sz="1200" spc="-95">
                          <a:latin typeface="+mj-lt"/>
                          <a:cs typeface="Arial"/>
                        </a:rPr>
                        <a:t> </a:t>
                      </a:r>
                      <a:r>
                        <a:rPr lang="en-US" sz="1200">
                          <a:latin typeface="+mj-lt"/>
                          <a:cs typeface="Arial"/>
                        </a:rPr>
                        <a:t>Advanced</a:t>
                      </a:r>
                      <a:r>
                        <a:rPr lang="en-US" sz="1200" spc="-45">
                          <a:latin typeface="+mj-lt"/>
                          <a:cs typeface="Arial"/>
                        </a:rPr>
                        <a:t> </a:t>
                      </a:r>
                      <a:r>
                        <a:rPr lang="en-US" sz="1200">
                          <a:latin typeface="+mj-lt"/>
                          <a:cs typeface="Arial"/>
                        </a:rPr>
                        <a:t>Planning</a:t>
                      </a:r>
                      <a:r>
                        <a:rPr lang="en-US" sz="1200" spc="-40">
                          <a:latin typeface="+mj-lt"/>
                          <a:cs typeface="Arial"/>
                        </a:rPr>
                        <a:t> </a:t>
                      </a:r>
                      <a:r>
                        <a:rPr lang="en-US" sz="1200">
                          <a:latin typeface="+mj-lt"/>
                          <a:cs typeface="Arial"/>
                        </a:rPr>
                        <a:t>Brief</a:t>
                      </a:r>
                      <a:r>
                        <a:rPr lang="en-US" sz="1200" spc="-30">
                          <a:latin typeface="+mj-lt"/>
                          <a:cs typeface="Arial"/>
                        </a:rPr>
                        <a:t> </a:t>
                      </a:r>
                      <a:r>
                        <a:rPr lang="en-US" sz="1200">
                          <a:latin typeface="+mj-lt"/>
                          <a:cs typeface="Arial"/>
                        </a:rPr>
                        <a:t>for</a:t>
                      </a:r>
                      <a:r>
                        <a:rPr lang="en-US" sz="1200" spc="-30">
                          <a:latin typeface="+mj-lt"/>
                          <a:cs typeface="Arial"/>
                        </a:rPr>
                        <a:t> </a:t>
                      </a:r>
                      <a:r>
                        <a:rPr lang="en-US" sz="1200" spc="-10">
                          <a:latin typeface="+mj-lt"/>
                          <a:cs typeface="Arial"/>
                        </a:rPr>
                        <a:t>Industry (JAPBI)</a:t>
                      </a:r>
                      <a:endParaRPr lang="en-US" sz="1200">
                        <a:latin typeface="+mj-lt"/>
                        <a:cs typeface="Arial"/>
                      </a:endParaRPr>
                    </a:p>
                  </a:txBody>
                  <a:tcPr marL="0" marR="0" marT="0" marB="0" anchor="ctr">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algn="ctr">
                        <a:lnSpc>
                          <a:spcPct val="100000"/>
                        </a:lnSpc>
                      </a:pPr>
                      <a:r>
                        <a:rPr lang="en-US" sz="1200" spc="-10">
                          <a:latin typeface="+mj-lt"/>
                          <a:cs typeface="Arial"/>
                        </a:rPr>
                        <a:t>Annual</a:t>
                      </a:r>
                      <a:endParaRPr lang="en-US" sz="1200">
                        <a:latin typeface="+mj-lt"/>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algn="ctr">
                        <a:lnSpc>
                          <a:spcPct val="100000"/>
                        </a:lnSpc>
                      </a:pPr>
                      <a:r>
                        <a:rPr lang="en-US" sz="1200" b="0" strike="noStrike" kern="1200">
                          <a:solidFill>
                            <a:schemeClr val="tx1"/>
                          </a:solidFill>
                          <a:latin typeface="+mn-lt"/>
                          <a:ea typeface="+mn-ea"/>
                          <a:cs typeface="Arial"/>
                        </a:rPr>
                        <a:t>Mar 2-4, 2026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algn="ctr">
                        <a:lnSpc>
                          <a:spcPct val="100000"/>
                        </a:lnSpc>
                      </a:pPr>
                      <a:r>
                        <a:rPr lang="en-US" sz="1200">
                          <a:latin typeface="+mj-lt"/>
                          <a:cs typeface="Arial"/>
                        </a:rPr>
                        <a:t>Cherry</a:t>
                      </a:r>
                      <a:r>
                        <a:rPr lang="en-US" sz="1200" spc="-50">
                          <a:latin typeface="+mj-lt"/>
                          <a:cs typeface="Arial"/>
                        </a:rPr>
                        <a:t> </a:t>
                      </a:r>
                      <a:r>
                        <a:rPr lang="en-US" sz="1200">
                          <a:latin typeface="+mj-lt"/>
                          <a:cs typeface="Arial"/>
                        </a:rPr>
                        <a:t>Hill,</a:t>
                      </a:r>
                      <a:r>
                        <a:rPr lang="en-US" sz="1200" spc="-25">
                          <a:latin typeface="+mj-lt"/>
                          <a:cs typeface="Arial"/>
                        </a:rPr>
                        <a:t> </a:t>
                      </a:r>
                      <a:r>
                        <a:rPr lang="en-US" sz="1200">
                          <a:latin typeface="+mj-lt"/>
                          <a:cs typeface="Arial"/>
                        </a:rPr>
                        <a:t>NJ</a:t>
                      </a:r>
                      <a:r>
                        <a:rPr lang="en-US" sz="1200" spc="-25">
                          <a:latin typeface="+mj-lt"/>
                          <a:cs typeface="Arial"/>
                        </a:rPr>
                        <a:t> </a:t>
                      </a:r>
                      <a:r>
                        <a:rPr lang="en-US" sz="1200">
                          <a:latin typeface="+mj-lt"/>
                          <a:cs typeface="Arial"/>
                        </a:rPr>
                        <a:t>(Double</a:t>
                      </a:r>
                      <a:r>
                        <a:rPr lang="en-US" sz="1200" spc="-65">
                          <a:latin typeface="+mj-lt"/>
                          <a:cs typeface="Arial"/>
                        </a:rPr>
                        <a:t> </a:t>
                      </a:r>
                      <a:r>
                        <a:rPr lang="en-US" sz="1200">
                          <a:latin typeface="+mj-lt"/>
                          <a:cs typeface="Arial"/>
                        </a:rPr>
                        <a:t>Tree</a:t>
                      </a:r>
                      <a:r>
                        <a:rPr lang="en-US" sz="1200" spc="-60">
                          <a:latin typeface="+mj-lt"/>
                          <a:cs typeface="Arial"/>
                        </a:rPr>
                        <a:t> by </a:t>
                      </a:r>
                      <a:r>
                        <a:rPr lang="en-US" sz="1200" spc="-10">
                          <a:latin typeface="+mj-lt"/>
                          <a:cs typeface="Arial"/>
                        </a:rPr>
                        <a:t>Hilton)</a:t>
                      </a:r>
                      <a:endParaRPr lang="en-US" sz="1200">
                        <a:latin typeface="+mj-lt"/>
                        <a:cs typeface="Arial"/>
                      </a:endParaRPr>
                    </a:p>
                  </a:txBody>
                  <a:tcPr marL="0" marR="0" marT="0" marB="0" anchor="ctr">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4161404024"/>
                  </a:ext>
                </a:extLst>
              </a:tr>
              <a:tr h="441467">
                <a:tc>
                  <a:txBody>
                    <a:bodyPr/>
                    <a:lstStyle/>
                    <a:p>
                      <a:pPr marL="0" algn="ctr">
                        <a:lnSpc>
                          <a:spcPct val="100000"/>
                        </a:lnSpc>
                        <a:spcBef>
                          <a:spcPts val="1310"/>
                        </a:spcBef>
                      </a:pPr>
                      <a:r>
                        <a:rPr lang="en-US" sz="1200" kern="1200">
                          <a:solidFill>
                            <a:schemeClr val="tx1"/>
                          </a:solidFill>
                          <a:effectLst/>
                          <a:latin typeface="+mn-lt"/>
                          <a:ea typeface="+mn-ea"/>
                          <a:cs typeface="+mn-cs"/>
                        </a:rPr>
                        <a:t>Defense Industrial Base in Indications &amp; Warnings, Conflict, and Post-Conflict Phases</a:t>
                      </a:r>
                      <a:endParaRPr sz="1200" spc="-20">
                        <a:solidFill>
                          <a:schemeClr val="tx1"/>
                        </a:solidFill>
                        <a:highlight>
                          <a:srgbClr val="FFFF00"/>
                        </a:highlight>
                        <a:latin typeface="+mj-lt"/>
                        <a:ea typeface="+mn-ea"/>
                        <a:cs typeface="Arial"/>
                      </a:endParaRPr>
                    </a:p>
                  </a:txBody>
                  <a:tcPr marL="0" marR="0" marT="0" marB="0" anchor="ctr">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245745" indent="234950" algn="ctr">
                        <a:lnSpc>
                          <a:spcPct val="100000"/>
                        </a:lnSpc>
                        <a:spcBef>
                          <a:spcPts val="1310"/>
                        </a:spcBef>
                      </a:pPr>
                      <a:r>
                        <a:rPr lang="en-US" sz="1200" spc="-20">
                          <a:solidFill>
                            <a:schemeClr val="tx1"/>
                          </a:solidFill>
                          <a:latin typeface="+mj-lt"/>
                          <a:ea typeface="+mn-ea"/>
                          <a:cs typeface="Arial"/>
                        </a:rPr>
                        <a:t>Annual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0000"/>
                        </a:lnSpc>
                        <a:spcBef>
                          <a:spcPts val="1310"/>
                        </a:spcBef>
                      </a:pPr>
                      <a:r>
                        <a:rPr lang="en-US" sz="1200">
                          <a:latin typeface="+mj-lt"/>
                          <a:cs typeface="Arial"/>
                        </a:rPr>
                        <a:t>Mar 4-5, 2026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0000"/>
                        </a:lnSpc>
                        <a:spcBef>
                          <a:spcPts val="1310"/>
                        </a:spcBef>
                      </a:pPr>
                      <a:r>
                        <a:rPr lang="fr-FR" sz="1200" kern="1200" spc="-10">
                          <a:solidFill>
                            <a:schemeClr val="tx1"/>
                          </a:solidFill>
                          <a:latin typeface="+mn-lt"/>
                          <a:ea typeface="+mn-ea"/>
                          <a:cs typeface="Arial"/>
                        </a:rPr>
                        <a:t>DLA</a:t>
                      </a:r>
                      <a:r>
                        <a:rPr lang="fr-FR" sz="1200" kern="1200" spc="-90">
                          <a:solidFill>
                            <a:schemeClr val="tx1"/>
                          </a:solidFill>
                          <a:latin typeface="+mn-lt"/>
                          <a:ea typeface="+mn-ea"/>
                          <a:cs typeface="Arial"/>
                        </a:rPr>
                        <a:t> </a:t>
                      </a:r>
                      <a:r>
                        <a:rPr lang="fr-FR" sz="1200" kern="1200">
                          <a:solidFill>
                            <a:schemeClr val="tx1"/>
                          </a:solidFill>
                          <a:latin typeface="+mn-lt"/>
                          <a:ea typeface="+mn-ea"/>
                          <a:cs typeface="Arial"/>
                        </a:rPr>
                        <a:t>HQ</a:t>
                      </a:r>
                      <a:r>
                        <a:rPr lang="fr-FR" sz="1200" kern="1200" spc="-15">
                          <a:solidFill>
                            <a:schemeClr val="tx1"/>
                          </a:solidFill>
                          <a:latin typeface="+mn-lt"/>
                          <a:ea typeface="+mn-ea"/>
                          <a:cs typeface="Arial"/>
                        </a:rPr>
                        <a:t> </a:t>
                      </a:r>
                      <a:r>
                        <a:rPr lang="fr-FR" sz="1200" kern="1200">
                          <a:solidFill>
                            <a:schemeClr val="tx1"/>
                          </a:solidFill>
                          <a:latin typeface="+mn-lt"/>
                          <a:ea typeface="+mn-ea"/>
                          <a:cs typeface="Arial"/>
                        </a:rPr>
                        <a:t>(Ft.</a:t>
                      </a:r>
                      <a:r>
                        <a:rPr lang="fr-FR" sz="1200" kern="1200" spc="-35">
                          <a:solidFill>
                            <a:schemeClr val="tx1"/>
                          </a:solidFill>
                          <a:latin typeface="+mn-lt"/>
                          <a:ea typeface="+mn-ea"/>
                          <a:cs typeface="Arial"/>
                        </a:rPr>
                        <a:t> </a:t>
                      </a:r>
                      <a:r>
                        <a:rPr lang="fr-FR" sz="1200" kern="1200" spc="-10">
                          <a:solidFill>
                            <a:schemeClr val="tx1"/>
                          </a:solidFill>
                          <a:latin typeface="+mn-lt"/>
                          <a:ea typeface="+mn-ea"/>
                          <a:cs typeface="Arial"/>
                        </a:rPr>
                        <a:t>Belvoir,</a:t>
                      </a:r>
                      <a:r>
                        <a:rPr lang="fr-FR" sz="1200" kern="1200" spc="-5">
                          <a:solidFill>
                            <a:schemeClr val="tx1"/>
                          </a:solidFill>
                          <a:latin typeface="+mn-lt"/>
                          <a:ea typeface="+mn-ea"/>
                          <a:cs typeface="Arial"/>
                        </a:rPr>
                        <a:t> </a:t>
                      </a:r>
                      <a:r>
                        <a:rPr lang="fr-FR" sz="1200" kern="1200" spc="-25">
                          <a:solidFill>
                            <a:schemeClr val="tx1"/>
                          </a:solidFill>
                          <a:latin typeface="+mn-lt"/>
                          <a:ea typeface="+mn-ea"/>
                          <a:cs typeface="Arial"/>
                        </a:rPr>
                        <a:t>VA), </a:t>
                      </a:r>
                      <a:r>
                        <a:rPr lang="fr-FR" sz="1200" kern="1200" spc="-10">
                          <a:solidFill>
                            <a:schemeClr val="tx1"/>
                          </a:solidFill>
                          <a:latin typeface="+mn-lt"/>
                          <a:ea typeface="+mn-ea"/>
                          <a:cs typeface="Arial"/>
                        </a:rPr>
                        <a:t>Recurring Agency wargaming activities, targeting inclusion of an Industry cell </a:t>
                      </a:r>
                      <a:endParaRPr lang="fr-FR" sz="1200" kern="1200">
                        <a:solidFill>
                          <a:schemeClr val="tx1"/>
                        </a:solidFill>
                        <a:latin typeface="+mn-lt"/>
                        <a:ea typeface="+mn-ea"/>
                        <a:cs typeface="Arial"/>
                      </a:endParaRPr>
                    </a:p>
                  </a:txBody>
                  <a:tcPr marL="0" marR="0" marT="0" marB="0" anchor="ctr">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9719399"/>
                  </a:ext>
                </a:extLst>
              </a:tr>
              <a:tr h="441467">
                <a:tc>
                  <a:txBody>
                    <a:bodyPr/>
                    <a:lstStyle/>
                    <a:p>
                      <a:pPr marL="0" algn="ctr">
                        <a:lnSpc>
                          <a:spcPct val="100000"/>
                        </a:lnSpc>
                        <a:spcBef>
                          <a:spcPts val="1310"/>
                        </a:spcBef>
                      </a:pPr>
                      <a:r>
                        <a:rPr sz="1200" spc="-20">
                          <a:solidFill>
                            <a:schemeClr val="tx1"/>
                          </a:solidFill>
                          <a:latin typeface="+mj-lt"/>
                          <a:ea typeface="+mn-ea"/>
                          <a:cs typeface="Arial"/>
                        </a:rPr>
                        <a:t>DLA </a:t>
                      </a:r>
                      <a:r>
                        <a:rPr lang="en-US" sz="1200" spc="-20">
                          <a:solidFill>
                            <a:schemeClr val="tx1"/>
                          </a:solidFill>
                          <a:latin typeface="+mj-lt"/>
                          <a:ea typeface="+mn-ea"/>
                          <a:cs typeface="Arial"/>
                        </a:rPr>
                        <a:t>Energy Worldwide </a:t>
                      </a:r>
                      <a:endParaRPr sz="1200" spc="-20">
                        <a:solidFill>
                          <a:schemeClr val="tx1"/>
                        </a:solidFill>
                        <a:latin typeface="+mj-lt"/>
                        <a:ea typeface="+mn-ea"/>
                        <a:cs typeface="Arial"/>
                      </a:endParaRPr>
                    </a:p>
                  </a:txBody>
                  <a:tcPr marL="0" marR="0" marT="0" marB="0" anchor="ctr">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245745" indent="234950" algn="ctr">
                        <a:lnSpc>
                          <a:spcPct val="100000"/>
                        </a:lnSpc>
                        <a:spcBef>
                          <a:spcPts val="1310"/>
                        </a:spcBef>
                      </a:pPr>
                      <a:r>
                        <a:rPr sz="1200" spc="-20">
                          <a:solidFill>
                            <a:schemeClr val="tx1"/>
                          </a:solidFill>
                          <a:latin typeface="+mj-lt"/>
                          <a:ea typeface="+mn-ea"/>
                          <a:cs typeface="Arial"/>
                        </a:rPr>
                        <a:t>Bi</a:t>
                      </a:r>
                      <a:r>
                        <a:rPr lang="en-US" sz="1200" spc="-20">
                          <a:solidFill>
                            <a:schemeClr val="tx1"/>
                          </a:solidFill>
                          <a:latin typeface="+mj-lt"/>
                          <a:ea typeface="+mn-ea"/>
                          <a:cs typeface="Arial"/>
                        </a:rPr>
                        <a:t>e</a:t>
                      </a:r>
                      <a:r>
                        <a:rPr sz="1200" spc="-20">
                          <a:solidFill>
                            <a:schemeClr val="tx1"/>
                          </a:solidFill>
                          <a:latin typeface="+mj-lt"/>
                          <a:ea typeface="+mn-ea"/>
                          <a:cs typeface="Arial"/>
                        </a:rPr>
                        <a:t>nn</a:t>
                      </a:r>
                      <a:r>
                        <a:rPr lang="en-US" sz="1200" spc="-20">
                          <a:solidFill>
                            <a:schemeClr val="tx1"/>
                          </a:solidFill>
                          <a:latin typeface="+mj-lt"/>
                          <a:ea typeface="+mn-ea"/>
                          <a:cs typeface="Arial"/>
                        </a:rPr>
                        <a:t>i</a:t>
                      </a:r>
                      <a:r>
                        <a:rPr sz="1200" spc="-20">
                          <a:solidFill>
                            <a:schemeClr val="tx1"/>
                          </a:solidFill>
                          <a:latin typeface="+mj-lt"/>
                          <a:ea typeface="+mn-ea"/>
                          <a:cs typeface="Arial"/>
                        </a:rPr>
                        <a:t>al</a:t>
                      </a:r>
                      <a:endParaRPr lang="en-US" sz="1200" spc="-20">
                        <a:solidFill>
                          <a:schemeClr val="tx1"/>
                        </a:solidFill>
                        <a:latin typeface="+mj-lt"/>
                        <a:ea typeface="+mn-ea"/>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0000"/>
                        </a:lnSpc>
                        <a:spcBef>
                          <a:spcPts val="1310"/>
                        </a:spcBef>
                      </a:pPr>
                      <a:r>
                        <a:rPr lang="en-US" sz="1200" spc="-20">
                          <a:latin typeface="+mj-lt"/>
                          <a:cs typeface="Arial"/>
                        </a:rPr>
                        <a:t>Apr 21-23, 2026</a:t>
                      </a:r>
                      <a:endParaRPr lang="en-US" sz="1200">
                        <a:latin typeface="+mj-lt"/>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362710" marR="238760" lvl="0" indent="-1117600" algn="ctr">
                        <a:lnSpc>
                          <a:spcPct val="100000"/>
                        </a:lnSpc>
                        <a:spcBef>
                          <a:spcPts val="470"/>
                        </a:spcBef>
                        <a:buNone/>
                      </a:pPr>
                      <a:r>
                        <a:rPr lang="en-US" sz="1200" b="0" i="0" u="none" strike="noStrike" noProof="0">
                          <a:latin typeface="+mj-lt"/>
                        </a:rPr>
                        <a:t>Crystal City, VA (Hyatt Regency)</a:t>
                      </a:r>
                      <a:endParaRPr sz="1200">
                        <a:latin typeface="+mj-lt"/>
                      </a:endParaRPr>
                    </a:p>
                  </a:txBody>
                  <a:tcPr marL="0" marR="0" marT="0" marB="0" anchor="ctr">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41467">
                <a:tc>
                  <a:txBody>
                    <a:bodyPr/>
                    <a:lstStyle/>
                    <a:p>
                      <a:pPr marL="635" algn="ctr">
                        <a:lnSpc>
                          <a:spcPct val="100000"/>
                        </a:lnSpc>
                        <a:spcBef>
                          <a:spcPts val="1330"/>
                        </a:spcBef>
                      </a:pPr>
                      <a:r>
                        <a:rPr sz="1200">
                          <a:latin typeface="+mj-lt"/>
                          <a:cs typeface="Arial"/>
                        </a:rPr>
                        <a:t>DLA</a:t>
                      </a:r>
                      <a:r>
                        <a:rPr sz="1200" spc="-100">
                          <a:latin typeface="+mj-lt"/>
                          <a:cs typeface="Arial"/>
                        </a:rPr>
                        <a:t> </a:t>
                      </a:r>
                      <a:r>
                        <a:rPr sz="1200">
                          <a:latin typeface="+mj-lt"/>
                          <a:cs typeface="Arial"/>
                        </a:rPr>
                        <a:t>Disposition</a:t>
                      </a:r>
                      <a:r>
                        <a:rPr sz="1200" spc="-70">
                          <a:latin typeface="+mj-lt"/>
                          <a:cs typeface="Arial"/>
                        </a:rPr>
                        <a:t> </a:t>
                      </a:r>
                      <a:r>
                        <a:rPr sz="1200">
                          <a:latin typeface="+mj-lt"/>
                          <a:cs typeface="Arial"/>
                        </a:rPr>
                        <a:t>Services</a:t>
                      </a:r>
                      <a:r>
                        <a:rPr sz="1200" spc="-35">
                          <a:latin typeface="+mj-lt"/>
                          <a:cs typeface="Arial"/>
                        </a:rPr>
                        <a:t> </a:t>
                      </a:r>
                      <a:r>
                        <a:rPr sz="1200">
                          <a:latin typeface="+mj-lt"/>
                          <a:cs typeface="Arial"/>
                        </a:rPr>
                        <a:t>Industry</a:t>
                      </a:r>
                      <a:r>
                        <a:rPr sz="1200" spc="-60">
                          <a:latin typeface="+mj-lt"/>
                          <a:cs typeface="Arial"/>
                        </a:rPr>
                        <a:t> </a:t>
                      </a:r>
                      <a:r>
                        <a:rPr sz="1200" spc="-25">
                          <a:latin typeface="+mj-lt"/>
                          <a:cs typeface="Arial"/>
                        </a:rPr>
                        <a:t>Day</a:t>
                      </a:r>
                      <a:endParaRPr sz="1200">
                        <a:latin typeface="+mj-lt"/>
                        <a:cs typeface="Arial"/>
                      </a:endParaRPr>
                    </a:p>
                  </a:txBody>
                  <a:tcPr marL="0" marR="0" marT="0" marB="0" anchor="ctr">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635" algn="ctr">
                        <a:lnSpc>
                          <a:spcPct val="100000"/>
                        </a:lnSpc>
                        <a:spcBef>
                          <a:spcPts val="1310"/>
                        </a:spcBef>
                      </a:pPr>
                      <a:r>
                        <a:rPr sz="1200" spc="-10">
                          <a:latin typeface="+mj-lt"/>
                          <a:cs typeface="Arial"/>
                        </a:rPr>
                        <a:t>Annual</a:t>
                      </a:r>
                      <a:endParaRPr sz="1200">
                        <a:latin typeface="+mj-lt"/>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0000"/>
                        </a:lnSpc>
                        <a:spcBef>
                          <a:spcPts val="1310"/>
                        </a:spcBef>
                      </a:pPr>
                      <a:r>
                        <a:rPr lang="en-US" sz="1200" spc="-5">
                          <a:latin typeface="+mj-lt"/>
                          <a:cs typeface="Arial"/>
                        </a:rPr>
                        <a:t>May</a:t>
                      </a:r>
                      <a:r>
                        <a:rPr sz="1200" spc="-5">
                          <a:latin typeface="+mj-lt"/>
                          <a:cs typeface="Arial"/>
                        </a:rPr>
                        <a:t> </a:t>
                      </a:r>
                      <a:r>
                        <a:rPr sz="1200" spc="-10">
                          <a:latin typeface="+mj-lt"/>
                          <a:cs typeface="Arial"/>
                        </a:rPr>
                        <a:t>19-</a:t>
                      </a:r>
                      <a:r>
                        <a:rPr sz="1200">
                          <a:latin typeface="+mj-lt"/>
                          <a:cs typeface="Arial"/>
                        </a:rPr>
                        <a:t>20,</a:t>
                      </a:r>
                      <a:r>
                        <a:rPr sz="1200" spc="-35">
                          <a:latin typeface="+mj-lt"/>
                          <a:cs typeface="Arial"/>
                        </a:rPr>
                        <a:t> </a:t>
                      </a:r>
                      <a:r>
                        <a:rPr sz="1200" spc="-20">
                          <a:latin typeface="+mj-lt"/>
                          <a:cs typeface="Arial"/>
                        </a:rPr>
                        <a:t>202</a:t>
                      </a:r>
                      <a:r>
                        <a:rPr lang="en-US" sz="1200" spc="-20">
                          <a:latin typeface="+mj-lt"/>
                          <a:cs typeface="Arial"/>
                        </a:rPr>
                        <a:t>6</a:t>
                      </a:r>
                      <a:endParaRPr sz="1200">
                        <a:latin typeface="+mj-lt"/>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0000"/>
                        </a:lnSpc>
                        <a:spcBef>
                          <a:spcPts val="1205"/>
                        </a:spcBef>
                      </a:pPr>
                      <a:r>
                        <a:rPr sz="1200">
                          <a:latin typeface="+mj-lt"/>
                          <a:cs typeface="Arial"/>
                        </a:rPr>
                        <a:t>Battle</a:t>
                      </a:r>
                      <a:r>
                        <a:rPr sz="1200" spc="-55">
                          <a:latin typeface="+mj-lt"/>
                          <a:cs typeface="Arial"/>
                        </a:rPr>
                        <a:t> </a:t>
                      </a:r>
                      <a:r>
                        <a:rPr sz="1200">
                          <a:latin typeface="+mj-lt"/>
                          <a:cs typeface="Arial"/>
                        </a:rPr>
                        <a:t>Creek,</a:t>
                      </a:r>
                      <a:r>
                        <a:rPr sz="1200" spc="-45">
                          <a:latin typeface="+mj-lt"/>
                          <a:cs typeface="Arial"/>
                        </a:rPr>
                        <a:t> </a:t>
                      </a:r>
                      <a:r>
                        <a:rPr sz="1200">
                          <a:latin typeface="+mj-lt"/>
                          <a:cs typeface="Arial"/>
                        </a:rPr>
                        <a:t>MI</a:t>
                      </a:r>
                      <a:r>
                        <a:rPr sz="1200" spc="-20">
                          <a:latin typeface="+mj-lt"/>
                          <a:cs typeface="Arial"/>
                        </a:rPr>
                        <a:t> </a:t>
                      </a:r>
                      <a:r>
                        <a:rPr sz="1200">
                          <a:latin typeface="+mj-lt"/>
                          <a:cs typeface="Arial"/>
                        </a:rPr>
                        <a:t>(DoubleTree</a:t>
                      </a:r>
                      <a:r>
                        <a:rPr sz="1200" spc="-30">
                          <a:latin typeface="+mj-lt"/>
                          <a:cs typeface="Arial"/>
                        </a:rPr>
                        <a:t> </a:t>
                      </a:r>
                      <a:r>
                        <a:rPr sz="1200">
                          <a:latin typeface="+mj-lt"/>
                          <a:cs typeface="Arial"/>
                        </a:rPr>
                        <a:t>by</a:t>
                      </a:r>
                      <a:r>
                        <a:rPr sz="1200" spc="-20">
                          <a:latin typeface="+mj-lt"/>
                          <a:cs typeface="Arial"/>
                        </a:rPr>
                        <a:t> </a:t>
                      </a:r>
                      <a:r>
                        <a:rPr sz="1200" spc="-10">
                          <a:latin typeface="+mj-lt"/>
                          <a:cs typeface="Arial"/>
                        </a:rPr>
                        <a:t>Hilton)</a:t>
                      </a:r>
                      <a:endParaRPr sz="1200">
                        <a:latin typeface="+mj-lt"/>
                        <a:cs typeface="Arial"/>
                      </a:endParaRPr>
                    </a:p>
                  </a:txBody>
                  <a:tcPr marL="0" marR="0" marT="0" marB="0" anchor="ctr">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1277401"/>
                  </a:ext>
                </a:extLst>
              </a:tr>
              <a:tr h="520578">
                <a:tc>
                  <a:txBody>
                    <a:bodyPr/>
                    <a:lstStyle/>
                    <a:p>
                      <a:pPr marL="0" marR="97790" indent="0" algn="ctr" defTabSz="1512888">
                        <a:lnSpc>
                          <a:spcPct val="100000"/>
                        </a:lnSpc>
                      </a:pPr>
                      <a:r>
                        <a:rPr lang="en-US" sz="1200">
                          <a:latin typeface="+mj-lt"/>
                          <a:cs typeface="Arial"/>
                        </a:rPr>
                        <a:t>NDIA/DLA</a:t>
                      </a:r>
                      <a:r>
                        <a:rPr lang="en-US" sz="1200" spc="-100">
                          <a:latin typeface="+mj-lt"/>
                          <a:cs typeface="Arial"/>
                        </a:rPr>
                        <a:t> </a:t>
                      </a:r>
                      <a:r>
                        <a:rPr lang="en-US" sz="1200">
                          <a:latin typeface="+mj-lt"/>
                          <a:cs typeface="Arial"/>
                        </a:rPr>
                        <a:t>Supply</a:t>
                      </a:r>
                      <a:r>
                        <a:rPr lang="en-US" sz="1200" spc="-40">
                          <a:latin typeface="+mj-lt"/>
                          <a:cs typeface="Arial"/>
                        </a:rPr>
                        <a:t> </a:t>
                      </a:r>
                      <a:r>
                        <a:rPr lang="en-US" sz="1200" spc="-10">
                          <a:latin typeface="+mj-lt"/>
                          <a:cs typeface="Arial"/>
                        </a:rPr>
                        <a:t>Chain</a:t>
                      </a:r>
                      <a:r>
                        <a:rPr lang="en-US" sz="1200" spc="-90">
                          <a:latin typeface="+mj-lt"/>
                          <a:cs typeface="Arial"/>
                        </a:rPr>
                        <a:t> </a:t>
                      </a:r>
                      <a:r>
                        <a:rPr lang="en-US" sz="1200">
                          <a:latin typeface="+mj-lt"/>
                          <a:cs typeface="Arial"/>
                        </a:rPr>
                        <a:t>Alliance Symposium &amp; Exhibition </a:t>
                      </a:r>
                    </a:p>
                  </a:txBody>
                  <a:tcPr marL="0" marR="0" marT="0" marB="0" anchor="ctr">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9685" marR="12700" algn="ctr">
                        <a:lnSpc>
                          <a:spcPct val="100000"/>
                        </a:lnSpc>
                      </a:pPr>
                      <a:r>
                        <a:rPr sz="1200">
                          <a:latin typeface="+mj-lt"/>
                          <a:cs typeface="Arial"/>
                        </a:rPr>
                        <a:t>Annual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0000"/>
                        </a:lnSpc>
                      </a:pPr>
                      <a:r>
                        <a:rPr sz="1200">
                          <a:latin typeface="+mj-lt"/>
                          <a:cs typeface="Arial"/>
                        </a:rPr>
                        <a:t>Jun</a:t>
                      </a:r>
                      <a:r>
                        <a:rPr sz="1200" spc="-15">
                          <a:latin typeface="+mj-lt"/>
                          <a:cs typeface="Arial"/>
                        </a:rPr>
                        <a:t> </a:t>
                      </a:r>
                      <a:r>
                        <a:rPr lang="en-US" sz="1200" spc="-45">
                          <a:latin typeface="+mj-lt"/>
                          <a:cs typeface="Arial"/>
                        </a:rPr>
                        <a:t>2-3</a:t>
                      </a:r>
                      <a:r>
                        <a:rPr sz="1200">
                          <a:latin typeface="+mj-lt"/>
                          <a:cs typeface="Arial"/>
                        </a:rPr>
                        <a:t>,</a:t>
                      </a:r>
                      <a:r>
                        <a:rPr sz="1200" spc="-15">
                          <a:latin typeface="+mj-lt"/>
                          <a:cs typeface="Arial"/>
                        </a:rPr>
                        <a:t> </a:t>
                      </a:r>
                      <a:r>
                        <a:rPr sz="1200" spc="-20">
                          <a:latin typeface="+mj-lt"/>
                          <a:cs typeface="Arial"/>
                        </a:rPr>
                        <a:t>202</a:t>
                      </a:r>
                      <a:r>
                        <a:rPr lang="en-US" sz="1200" spc="-20">
                          <a:latin typeface="+mj-lt"/>
                          <a:cs typeface="Arial"/>
                        </a:rPr>
                        <a:t>6</a:t>
                      </a:r>
                      <a:endParaRPr sz="1200">
                        <a:latin typeface="+mj-lt"/>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0000"/>
                        </a:lnSpc>
                      </a:pPr>
                      <a:r>
                        <a:rPr lang="en-US" sz="1200" spc="-80">
                          <a:latin typeface="+mj-lt"/>
                          <a:cs typeface="Arial"/>
                        </a:rPr>
                        <a:t>Columbus, OH</a:t>
                      </a:r>
                      <a:r>
                        <a:rPr sz="1200" spc="-80">
                          <a:latin typeface="+mj-lt"/>
                          <a:cs typeface="Arial"/>
                        </a:rPr>
                        <a:t> </a:t>
                      </a:r>
                      <a:r>
                        <a:rPr sz="1200">
                          <a:latin typeface="+mj-lt"/>
                          <a:cs typeface="Arial"/>
                        </a:rPr>
                        <a:t>(</a:t>
                      </a:r>
                      <a:r>
                        <a:rPr lang="en-US" sz="1200">
                          <a:latin typeface="+mj-lt"/>
                          <a:cs typeface="Arial"/>
                        </a:rPr>
                        <a:t>Columbus</a:t>
                      </a:r>
                      <a:r>
                        <a:rPr sz="1200" spc="-65">
                          <a:latin typeface="+mj-lt"/>
                          <a:cs typeface="Arial"/>
                        </a:rPr>
                        <a:t> </a:t>
                      </a:r>
                      <a:r>
                        <a:rPr sz="1200">
                          <a:latin typeface="+mj-lt"/>
                          <a:cs typeface="Arial"/>
                        </a:rPr>
                        <a:t>Convention</a:t>
                      </a:r>
                      <a:r>
                        <a:rPr sz="1200" spc="-50">
                          <a:latin typeface="+mj-lt"/>
                          <a:cs typeface="Arial"/>
                        </a:rPr>
                        <a:t> </a:t>
                      </a:r>
                      <a:r>
                        <a:rPr sz="1200" spc="-10">
                          <a:latin typeface="+mj-lt"/>
                          <a:cs typeface="Arial"/>
                        </a:rPr>
                        <a:t>Center)</a:t>
                      </a:r>
                      <a:r>
                        <a:rPr lang="en-US" sz="1200" spc="-10">
                          <a:latin typeface="+mj-lt"/>
                          <a:cs typeface="Arial"/>
                        </a:rPr>
                        <a:t>, </a:t>
                      </a:r>
                      <a:br>
                        <a:rPr lang="en-US" sz="1200" spc="-10">
                          <a:latin typeface="+mj-lt"/>
                          <a:cs typeface="Arial"/>
                        </a:rPr>
                      </a:br>
                      <a:r>
                        <a:rPr lang="en-US" sz="1200" i="1" kern="1200" spc="-10">
                          <a:solidFill>
                            <a:schemeClr val="tx1"/>
                          </a:solidFill>
                          <a:latin typeface="+mn-lt"/>
                          <a:ea typeface="+mn-ea"/>
                          <a:cs typeface="Arial"/>
                        </a:rPr>
                        <a:t>L</a:t>
                      </a:r>
                      <a:r>
                        <a:rPr lang="en-US" sz="1200" i="1" kern="1200">
                          <a:solidFill>
                            <a:schemeClr val="tx1"/>
                          </a:solidFill>
                          <a:latin typeface="+mn-lt"/>
                          <a:ea typeface="+mn-ea"/>
                          <a:cs typeface="Arial"/>
                        </a:rPr>
                        <a:t>ocations updated annually</a:t>
                      </a:r>
                      <a:endParaRPr sz="1200" i="1">
                        <a:latin typeface="+mj-lt"/>
                        <a:cs typeface="Arial"/>
                      </a:endParaRPr>
                    </a:p>
                  </a:txBody>
                  <a:tcPr marL="0" marR="0" marT="0" marB="0" anchor="ctr">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4268787"/>
                  </a:ext>
                </a:extLst>
              </a:tr>
              <a:tr h="441467">
                <a:tc>
                  <a:txBody>
                    <a:bodyPr/>
                    <a:lstStyle/>
                    <a:p>
                      <a:pPr marL="2540" marR="0" lvl="0" indent="0" algn="ctr" defTabSz="855005" rtl="0" eaLnBrk="1" fontAlgn="auto" latinLnBrk="0" hangingPunct="1">
                        <a:lnSpc>
                          <a:spcPct val="100000"/>
                        </a:lnSpc>
                        <a:spcBef>
                          <a:spcPts val="1270"/>
                        </a:spcBef>
                        <a:spcAft>
                          <a:spcPts val="0"/>
                        </a:spcAft>
                        <a:buClrTx/>
                        <a:buSzTx/>
                        <a:buFontTx/>
                        <a:buNone/>
                        <a:tabLst/>
                        <a:defRPr/>
                      </a:pPr>
                      <a:r>
                        <a:rPr lang="en-US" sz="1200">
                          <a:latin typeface="+mj-lt"/>
                          <a:cs typeface="Arial"/>
                        </a:rPr>
                        <a:t>Elite Constellation Exercise</a:t>
                      </a:r>
                    </a:p>
                  </a:txBody>
                  <a:tcPr marL="0" marR="0" marT="0" marB="0" anchor="ctr">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0000"/>
                        </a:lnSpc>
                        <a:spcBef>
                          <a:spcPts val="1310"/>
                        </a:spcBef>
                      </a:pPr>
                      <a:r>
                        <a:rPr lang="en-US" sz="1200">
                          <a:latin typeface="+mj-lt"/>
                          <a:cs typeface="Arial"/>
                        </a:rPr>
                        <a:t>Annual</a:t>
                      </a:r>
                      <a:endParaRPr sz="1200">
                        <a:latin typeface="+mj-lt"/>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0000"/>
                        </a:lnSpc>
                        <a:spcBef>
                          <a:spcPts val="1310"/>
                        </a:spcBef>
                      </a:pPr>
                      <a:r>
                        <a:rPr lang="en-US" sz="1200">
                          <a:latin typeface="+mj-lt"/>
                          <a:cs typeface="Arial"/>
                        </a:rPr>
                        <a:t>Jun 8-17, 2026</a:t>
                      </a:r>
                      <a:endParaRPr sz="1200">
                        <a:latin typeface="+mj-lt"/>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0000"/>
                        </a:lnSpc>
                        <a:spcBef>
                          <a:spcPts val="1330"/>
                        </a:spcBef>
                      </a:pPr>
                      <a:r>
                        <a:rPr lang="en-US" sz="1200">
                          <a:latin typeface="+mj-lt"/>
                          <a:cs typeface="Arial"/>
                        </a:rPr>
                        <a:t>Initial exercise in a series. Various across multiple Combatant Commands. Targeting inclusion of an Industry cell.</a:t>
                      </a:r>
                    </a:p>
                  </a:txBody>
                  <a:tcPr marL="0" marR="0" marT="0" marB="0" anchor="ctr">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9745418"/>
                  </a:ext>
                </a:extLst>
              </a:tr>
              <a:tr h="441467">
                <a:tc>
                  <a:txBody>
                    <a:bodyPr/>
                    <a:lstStyle/>
                    <a:p>
                      <a:pPr marL="2540" algn="ctr">
                        <a:lnSpc>
                          <a:spcPct val="100000"/>
                        </a:lnSpc>
                        <a:spcBef>
                          <a:spcPts val="1270"/>
                        </a:spcBef>
                      </a:pPr>
                      <a:r>
                        <a:rPr sz="1200" spc="-10">
                          <a:latin typeface="+mj-lt"/>
                          <a:cs typeface="Arial"/>
                        </a:rPr>
                        <a:t>DLA</a:t>
                      </a:r>
                      <a:r>
                        <a:rPr sz="1200" spc="-90">
                          <a:latin typeface="+mj-lt"/>
                          <a:cs typeface="Arial"/>
                        </a:rPr>
                        <a:t> </a:t>
                      </a:r>
                      <a:r>
                        <a:rPr sz="1200">
                          <a:latin typeface="+mj-lt"/>
                          <a:cs typeface="Arial"/>
                        </a:rPr>
                        <a:t>R&amp;D</a:t>
                      </a:r>
                      <a:r>
                        <a:rPr sz="1200" spc="-20">
                          <a:latin typeface="+mj-lt"/>
                          <a:cs typeface="Arial"/>
                        </a:rPr>
                        <a:t> </a:t>
                      </a:r>
                      <a:r>
                        <a:rPr sz="1200">
                          <a:latin typeface="+mj-lt"/>
                          <a:cs typeface="Arial"/>
                        </a:rPr>
                        <a:t>Collider</a:t>
                      </a:r>
                      <a:r>
                        <a:rPr sz="1200" spc="-30">
                          <a:latin typeface="+mj-lt"/>
                          <a:cs typeface="Arial"/>
                        </a:rPr>
                        <a:t> </a:t>
                      </a:r>
                      <a:r>
                        <a:rPr sz="1200" spc="-25">
                          <a:latin typeface="+mj-lt"/>
                          <a:cs typeface="Arial"/>
                        </a:rPr>
                        <a:t>Day</a:t>
                      </a:r>
                      <a:endParaRPr sz="1200">
                        <a:latin typeface="+mj-lt"/>
                        <a:cs typeface="Arial"/>
                      </a:endParaRPr>
                    </a:p>
                  </a:txBody>
                  <a:tcPr marL="0" marR="0" marT="0" marB="0" anchor="ctr">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0000"/>
                        </a:lnSpc>
                        <a:spcBef>
                          <a:spcPts val="1310"/>
                        </a:spcBef>
                      </a:pPr>
                      <a:r>
                        <a:rPr sz="1200" spc="-10">
                          <a:latin typeface="+mj-lt"/>
                          <a:cs typeface="Arial"/>
                        </a:rPr>
                        <a:t>Annual</a:t>
                      </a:r>
                      <a:endParaRPr sz="1200">
                        <a:latin typeface="+mj-lt"/>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0000"/>
                        </a:lnSpc>
                        <a:spcBef>
                          <a:spcPts val="1310"/>
                        </a:spcBef>
                      </a:pPr>
                      <a:r>
                        <a:rPr sz="1200">
                          <a:latin typeface="+mj-lt"/>
                          <a:cs typeface="Arial"/>
                        </a:rPr>
                        <a:t>Sep</a:t>
                      </a:r>
                      <a:r>
                        <a:rPr sz="1200" spc="-30">
                          <a:latin typeface="+mj-lt"/>
                          <a:cs typeface="Arial"/>
                        </a:rPr>
                        <a:t> </a:t>
                      </a:r>
                      <a:r>
                        <a:rPr sz="1200" spc="-20">
                          <a:latin typeface="+mj-lt"/>
                          <a:cs typeface="Arial"/>
                        </a:rPr>
                        <a:t>202</a:t>
                      </a:r>
                      <a:r>
                        <a:rPr lang="en-US" sz="1200" spc="-20">
                          <a:latin typeface="+mj-lt"/>
                          <a:cs typeface="Arial"/>
                        </a:rPr>
                        <a:t>6</a:t>
                      </a:r>
                      <a:endParaRPr sz="1200">
                        <a:latin typeface="+mj-lt"/>
                        <a:cs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0000"/>
                        </a:lnSpc>
                        <a:spcBef>
                          <a:spcPts val="1330"/>
                        </a:spcBef>
                      </a:pPr>
                      <a:r>
                        <a:rPr sz="1200" spc="-25">
                          <a:latin typeface="+mj-lt"/>
                          <a:cs typeface="Arial"/>
                        </a:rPr>
                        <a:t>TBD</a:t>
                      </a:r>
                      <a:endParaRPr sz="1200">
                        <a:latin typeface="+mj-lt"/>
                        <a:cs typeface="Arial"/>
                      </a:endParaRPr>
                    </a:p>
                  </a:txBody>
                  <a:tcPr marL="0" marR="0" marT="0" marB="0" anchor="ctr">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0471361"/>
                  </a:ext>
                </a:extLst>
              </a:tr>
            </a:tbl>
          </a:graphicData>
        </a:graphic>
      </p:graphicFrame>
      <p:sp>
        <p:nvSpPr>
          <p:cNvPr id="12" name="TextBox 11">
            <a:extLst>
              <a:ext uri="{FF2B5EF4-FFF2-40B4-BE49-F238E27FC236}">
                <a16:creationId xmlns:a16="http://schemas.microsoft.com/office/drawing/2014/main" id="{EBAA10CC-1C53-BD13-582A-EDD3673B3319}"/>
              </a:ext>
            </a:extLst>
          </p:cNvPr>
          <p:cNvSpPr txBox="1"/>
          <p:nvPr/>
        </p:nvSpPr>
        <p:spPr>
          <a:xfrm>
            <a:off x="3708133" y="6305321"/>
            <a:ext cx="3323708" cy="338554"/>
          </a:xfrm>
          <a:prstGeom prst="rect">
            <a:avLst/>
          </a:prstGeom>
          <a:noFill/>
        </p:spPr>
        <p:txBody>
          <a:bodyPr wrap="square">
            <a:spAutoFit/>
          </a:bodyPr>
          <a:lstStyle/>
          <a:p>
            <a:pPr lvl="0" algn="ctr" defTabSz="777240"/>
            <a:r>
              <a:rPr lang="en-US" sz="1600">
                <a:solidFill>
                  <a:schemeClr val="accent1"/>
                </a:solidFill>
                <a:hlinkClick r:id="rId3">
                  <a:extLst>
                    <a:ext uri="{A12FA001-AC4F-418D-AE19-62706E023703}">
                      <ahyp:hlinkClr xmlns:ahyp="http://schemas.microsoft.com/office/drawing/2018/hyperlinkcolor" val="tx"/>
                    </a:ext>
                  </a:extLst>
                </a:hlinkClick>
              </a:rPr>
              <a:t>DLA Capstone Events</a:t>
            </a:r>
            <a:endParaRPr kumimoji="0" lang="en-US" sz="1530" b="0" i="0" u="none" strike="noStrike" kern="0" cap="none" spc="0" normalizeH="0" baseline="0" noProof="0">
              <a:ln>
                <a:noFill/>
              </a:ln>
              <a:solidFill>
                <a:schemeClr val="accent1"/>
              </a:solidFill>
              <a:effectLst/>
              <a:uLnTx/>
              <a:uFillTx/>
              <a:latin typeface="Arial" panose="020B0604020202020204"/>
              <a:ea typeface="+mn-ea"/>
              <a:cs typeface="+mn-cs"/>
            </a:endParaRPr>
          </a:p>
        </p:txBody>
      </p:sp>
      <p:grpSp>
        <p:nvGrpSpPr>
          <p:cNvPr id="11" name="Group 10">
            <a:extLst>
              <a:ext uri="{FF2B5EF4-FFF2-40B4-BE49-F238E27FC236}">
                <a16:creationId xmlns:a16="http://schemas.microsoft.com/office/drawing/2014/main" id="{96DEA37A-4390-F158-012C-768FCCCF5265}"/>
              </a:ext>
            </a:extLst>
          </p:cNvPr>
          <p:cNvGrpSpPr/>
          <p:nvPr/>
        </p:nvGrpSpPr>
        <p:grpSpPr>
          <a:xfrm>
            <a:off x="3798437" y="6250570"/>
            <a:ext cx="457200" cy="457200"/>
            <a:chOff x="3347587" y="6236309"/>
            <a:chExt cx="457200" cy="457200"/>
          </a:xfrm>
        </p:grpSpPr>
        <p:pic>
          <p:nvPicPr>
            <p:cNvPr id="6" name="Graphic 5" descr="Cursor with solid fill">
              <a:extLst>
                <a:ext uri="{FF2B5EF4-FFF2-40B4-BE49-F238E27FC236}">
                  <a16:creationId xmlns:a16="http://schemas.microsoft.com/office/drawing/2014/main" id="{B2BF6538-D2D4-E73D-E176-D1115ECF5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7587" y="6236309"/>
              <a:ext cx="457200" cy="457200"/>
            </a:xfrm>
            <a:prstGeom prst="rect">
              <a:avLst/>
            </a:prstGeom>
          </p:spPr>
        </p:pic>
        <p:sp>
          <p:nvSpPr>
            <p:cNvPr id="8" name="Rectangle: Rounded Corners 7">
              <a:extLst>
                <a:ext uri="{FF2B5EF4-FFF2-40B4-BE49-F238E27FC236}">
                  <a16:creationId xmlns:a16="http://schemas.microsoft.com/office/drawing/2014/main" id="{70DFB099-B403-9AD2-F1FE-F4D1A82915B6}"/>
                </a:ext>
              </a:extLst>
            </p:cNvPr>
            <p:cNvSpPr>
              <a:spLocks noChangeAspect="1"/>
            </p:cNvSpPr>
            <p:nvPr/>
          </p:nvSpPr>
          <p:spPr>
            <a:xfrm>
              <a:off x="3353899" y="6236309"/>
              <a:ext cx="450888" cy="448056"/>
            </a:xfrm>
            <a:prstGeom prst="roundRect">
              <a:avLst>
                <a:gd name="adj" fmla="val 5012"/>
              </a:avLst>
            </a:prstGeom>
            <a:solidFill>
              <a:schemeClr val="tx2">
                <a:alpha val="10000"/>
              </a:schemeClr>
            </a:solidFill>
          </p:spPr>
          <p:txBody>
            <a:bodyPr wrap="square" lIns="91440" tIns="45720" rIns="91440" bIns="45720" rtlCol="0" anchor="t">
              <a:noAutofit/>
            </a:bodyPr>
            <a:lstStyle/>
            <a:p>
              <a:endParaRPr lang="en-US" sz="1200">
                <a:solidFill>
                  <a:schemeClr val="tx1"/>
                </a:solidFill>
              </a:endParaRPr>
            </a:p>
          </p:txBody>
        </p:sp>
      </p:grpSp>
    </p:spTree>
    <p:extLst>
      <p:ext uri="{BB962C8B-B14F-4D97-AF65-F5344CB8AC3E}">
        <p14:creationId xmlns:p14="http://schemas.microsoft.com/office/powerpoint/2010/main" val="79788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3273E60-CC28-1514-8BFF-D2F55DBD6F6D}"/>
              </a:ext>
            </a:extLst>
          </p:cNvPr>
          <p:cNvGrpSpPr/>
          <p:nvPr/>
        </p:nvGrpSpPr>
        <p:grpSpPr>
          <a:xfrm>
            <a:off x="6092249" y="5714880"/>
            <a:ext cx="1757556" cy="1285729"/>
            <a:chOff x="5835438" y="5850942"/>
            <a:chExt cx="1603373" cy="1172937"/>
          </a:xfrm>
        </p:grpSpPr>
        <p:pic>
          <p:nvPicPr>
            <p:cNvPr id="17" name="Picture 16" descr="Diagram&#10;&#10;AI-generated content may be incorrect.">
              <a:extLst>
                <a:ext uri="{FF2B5EF4-FFF2-40B4-BE49-F238E27FC236}">
                  <a16:creationId xmlns:a16="http://schemas.microsoft.com/office/drawing/2014/main" id="{D725A5F2-33A1-C7EA-B323-82C1C257DE07}"/>
                </a:ext>
              </a:extLst>
            </p:cNvPr>
            <p:cNvPicPr>
              <a:picLocks noChangeAspect="1"/>
            </p:cNvPicPr>
            <p:nvPr/>
          </p:nvPicPr>
          <p:blipFill>
            <a:blip r:embed="rId2" cstate="screen">
              <a:biLevel thresh="75000"/>
              <a:extLst>
                <a:ext uri="{28A0092B-C50C-407E-A947-70E740481C1C}">
                  <a14:useLocalDpi xmlns:a14="http://schemas.microsoft.com/office/drawing/2010/main" val="0"/>
                </a:ext>
              </a:extLst>
            </a:blip>
            <a:stretch>
              <a:fillRect/>
            </a:stretch>
          </p:blipFill>
          <p:spPr>
            <a:xfrm>
              <a:off x="5835438" y="5850942"/>
              <a:ext cx="1603373" cy="1172937"/>
            </a:xfrm>
            <a:prstGeom prst="rect">
              <a:avLst/>
            </a:prstGeom>
          </p:spPr>
        </p:pic>
        <p:sp>
          <p:nvSpPr>
            <p:cNvPr id="28" name="TextBox 27">
              <a:extLst>
                <a:ext uri="{FF2B5EF4-FFF2-40B4-BE49-F238E27FC236}">
                  <a16:creationId xmlns:a16="http://schemas.microsoft.com/office/drawing/2014/main" id="{E27732EE-C776-EE84-170A-39C3F4C45C69}"/>
                </a:ext>
              </a:extLst>
            </p:cNvPr>
            <p:cNvSpPr txBox="1"/>
            <p:nvPr/>
          </p:nvSpPr>
          <p:spPr>
            <a:xfrm>
              <a:off x="6146679" y="5885358"/>
              <a:ext cx="1147754" cy="420225"/>
            </a:xfrm>
            <a:prstGeom prst="rect">
              <a:avLst/>
            </a:prstGeom>
            <a:noFill/>
          </p:spPr>
          <p:txBody>
            <a:bodyPr wrap="square" rtlCol="0">
              <a:spAutoFit/>
            </a:bodyPr>
            <a:lstStyle/>
            <a:p>
              <a:pPr algn="ctr"/>
              <a:r>
                <a:rPr lang="en-US" b="1">
                  <a:solidFill>
                    <a:schemeClr val="tx2">
                      <a:lumMod val="50000"/>
                    </a:schemeClr>
                  </a:solidFill>
                  <a:latin typeface="Arial Narrow" panose="020B0606020202030204" pitchFamily="34" charset="0"/>
                </a:rPr>
                <a:t>OTD</a:t>
              </a:r>
            </a:p>
          </p:txBody>
        </p:sp>
      </p:grpSp>
      <p:sp>
        <p:nvSpPr>
          <p:cNvPr id="39" name="Rectangle: Rounded Corners 38">
            <a:extLst>
              <a:ext uri="{FF2B5EF4-FFF2-40B4-BE49-F238E27FC236}">
                <a16:creationId xmlns:a16="http://schemas.microsoft.com/office/drawing/2014/main" id="{83BF12B9-6781-A4F8-162D-352FE7167A86}"/>
              </a:ext>
            </a:extLst>
          </p:cNvPr>
          <p:cNvSpPr>
            <a:spLocks noChangeAspect="1"/>
          </p:cNvSpPr>
          <p:nvPr/>
        </p:nvSpPr>
        <p:spPr>
          <a:xfrm>
            <a:off x="5729106" y="5683250"/>
            <a:ext cx="2766638" cy="1318047"/>
          </a:xfrm>
          <a:prstGeom prst="roundRect">
            <a:avLst>
              <a:gd name="adj" fmla="val 2121"/>
            </a:avLst>
          </a:prstGeom>
          <a:noFill/>
          <a:ln>
            <a:solidFill>
              <a:schemeClr val="accent1"/>
            </a:solidFill>
          </a:ln>
        </p:spPr>
        <p:txBody>
          <a:bodyPr wrap="square" lIns="91440" tIns="45720" rIns="91440" bIns="45720" rtlCol="0" anchor="t">
            <a:noAutofit/>
          </a:bodyPr>
          <a:lstStyle/>
          <a:p>
            <a:endParaRPr lang="en-US" sz="1200">
              <a:solidFill>
                <a:schemeClr val="tx1"/>
              </a:solidFill>
            </a:endParaRPr>
          </a:p>
        </p:txBody>
      </p:sp>
      <p:graphicFrame>
        <p:nvGraphicFramePr>
          <p:cNvPr id="5" name="Chart 4">
            <a:extLst>
              <a:ext uri="{FF2B5EF4-FFF2-40B4-BE49-F238E27FC236}">
                <a16:creationId xmlns:a16="http://schemas.microsoft.com/office/drawing/2014/main" id="{951E4099-6E74-0E23-5D8C-E6E58CC96E9E}"/>
              </a:ext>
            </a:extLst>
          </p:cNvPr>
          <p:cNvGraphicFramePr>
            <a:graphicFrameLocks/>
          </p:cNvGraphicFramePr>
          <p:nvPr>
            <p:extLst>
              <p:ext uri="{D42A27DB-BD31-4B8C-83A1-F6EECF244321}">
                <p14:modId xmlns:p14="http://schemas.microsoft.com/office/powerpoint/2010/main" val="1730587012"/>
              </p:ext>
            </p:extLst>
          </p:nvPr>
        </p:nvGraphicFramePr>
        <p:xfrm>
          <a:off x="333788" y="1559030"/>
          <a:ext cx="4673177" cy="330828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2D82DE9B-0564-33A9-A8D4-F33C869C0B51}"/>
              </a:ext>
            </a:extLst>
          </p:cNvPr>
          <p:cNvSpPr txBox="1"/>
          <p:nvPr/>
        </p:nvSpPr>
        <p:spPr>
          <a:xfrm>
            <a:off x="8495746" y="2007179"/>
            <a:ext cx="1646979" cy="969496"/>
          </a:xfrm>
          <a:prstGeom prst="rect">
            <a:avLst/>
          </a:prstGeom>
          <a:noFill/>
        </p:spPr>
        <p:txBody>
          <a:bodyPr wrap="square" lIns="91440" tIns="0" rIns="0" rtlCol="0">
            <a:spAutoFit/>
          </a:bodyPr>
          <a:lstStyle/>
          <a:p>
            <a:r>
              <a:rPr lang="en-US" sz="2400" b="1">
                <a:latin typeface="+mj-lt"/>
              </a:rPr>
              <a:t>-37%</a:t>
            </a:r>
            <a:endParaRPr lang="en-US" sz="2400">
              <a:latin typeface="+mj-lt"/>
            </a:endParaRPr>
          </a:p>
          <a:p>
            <a:r>
              <a:rPr lang="en-US" sz="1200">
                <a:latin typeface="+mj-lt"/>
              </a:rPr>
              <a:t>Reduction in Energy  </a:t>
            </a:r>
          </a:p>
          <a:p>
            <a:r>
              <a:rPr lang="en-US" sz="1200">
                <a:latin typeface="+mj-lt"/>
              </a:rPr>
              <a:t>obligations from </a:t>
            </a:r>
            <a:br>
              <a:rPr lang="en-US" sz="1200">
                <a:latin typeface="+mj-lt"/>
              </a:rPr>
            </a:br>
            <a:r>
              <a:rPr lang="en-US" sz="1200">
                <a:latin typeface="+mj-lt"/>
              </a:rPr>
              <a:t>FY22 to FY25</a:t>
            </a:r>
          </a:p>
        </p:txBody>
      </p:sp>
      <p:grpSp>
        <p:nvGrpSpPr>
          <p:cNvPr id="33" name="Group 32">
            <a:extLst>
              <a:ext uri="{FF2B5EF4-FFF2-40B4-BE49-F238E27FC236}">
                <a16:creationId xmlns:a16="http://schemas.microsoft.com/office/drawing/2014/main" id="{956FCA8B-0749-DB8B-75C3-D89C8F42934A}"/>
              </a:ext>
            </a:extLst>
          </p:cNvPr>
          <p:cNvGrpSpPr/>
          <p:nvPr/>
        </p:nvGrpSpPr>
        <p:grpSpPr>
          <a:xfrm>
            <a:off x="5729106" y="3290115"/>
            <a:ext cx="450888" cy="448056"/>
            <a:chOff x="5729106" y="3375840"/>
            <a:chExt cx="450888" cy="448056"/>
          </a:xfrm>
        </p:grpSpPr>
        <p:sp>
          <p:nvSpPr>
            <p:cNvPr id="29" name="Rectangle: Rounded Corners 28">
              <a:extLst>
                <a:ext uri="{FF2B5EF4-FFF2-40B4-BE49-F238E27FC236}">
                  <a16:creationId xmlns:a16="http://schemas.microsoft.com/office/drawing/2014/main" id="{FE8BE381-E5D2-602B-29AF-439772467116}"/>
                </a:ext>
              </a:extLst>
            </p:cNvPr>
            <p:cNvSpPr>
              <a:spLocks noChangeAspect="1"/>
            </p:cNvSpPr>
            <p:nvPr/>
          </p:nvSpPr>
          <p:spPr>
            <a:xfrm>
              <a:off x="5729106" y="3375840"/>
              <a:ext cx="450888" cy="448056"/>
            </a:xfrm>
            <a:prstGeom prst="roundRect">
              <a:avLst>
                <a:gd name="adj" fmla="val 5012"/>
              </a:avLst>
            </a:prstGeom>
            <a:solidFill>
              <a:schemeClr val="tx2">
                <a:alpha val="10000"/>
              </a:schemeClr>
            </a:solidFill>
          </p:spPr>
          <p:txBody>
            <a:bodyPr wrap="square" lIns="91440" tIns="45720" rIns="91440" bIns="45720" rtlCol="0" anchor="t">
              <a:noAutofit/>
            </a:bodyPr>
            <a:lstStyle/>
            <a:p>
              <a:endParaRPr lang="en-US" sz="1200">
                <a:solidFill>
                  <a:schemeClr val="tx1"/>
                </a:solidFill>
              </a:endParaRPr>
            </a:p>
          </p:txBody>
        </p:sp>
        <p:pic>
          <p:nvPicPr>
            <p:cNvPr id="16" name="Graphic 15">
              <a:extLst>
                <a:ext uri="{FF2B5EF4-FFF2-40B4-BE49-F238E27FC236}">
                  <a16:creationId xmlns:a16="http://schemas.microsoft.com/office/drawing/2014/main" id="{7CE65BE3-79A8-4FD0-982C-B5B7E63F6B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78126" y="3499736"/>
              <a:ext cx="352848" cy="200265"/>
            </a:xfrm>
            <a:prstGeom prst="rect">
              <a:avLst/>
            </a:prstGeom>
          </p:spPr>
        </p:pic>
      </p:grpSp>
      <p:grpSp>
        <p:nvGrpSpPr>
          <p:cNvPr id="34" name="Group 33">
            <a:extLst>
              <a:ext uri="{FF2B5EF4-FFF2-40B4-BE49-F238E27FC236}">
                <a16:creationId xmlns:a16="http://schemas.microsoft.com/office/drawing/2014/main" id="{946F3879-8C4B-A842-9916-85984B79A151}"/>
              </a:ext>
            </a:extLst>
          </p:cNvPr>
          <p:cNvGrpSpPr/>
          <p:nvPr/>
        </p:nvGrpSpPr>
        <p:grpSpPr>
          <a:xfrm>
            <a:off x="8035332" y="3288737"/>
            <a:ext cx="450888" cy="448056"/>
            <a:chOff x="8044858" y="3341663"/>
            <a:chExt cx="450888" cy="448056"/>
          </a:xfrm>
        </p:grpSpPr>
        <p:sp>
          <p:nvSpPr>
            <p:cNvPr id="30" name="Rectangle: Rounded Corners 29">
              <a:extLst>
                <a:ext uri="{FF2B5EF4-FFF2-40B4-BE49-F238E27FC236}">
                  <a16:creationId xmlns:a16="http://schemas.microsoft.com/office/drawing/2014/main" id="{6B0BA853-4842-61E5-A594-B9CE02C900BA}"/>
                </a:ext>
              </a:extLst>
            </p:cNvPr>
            <p:cNvSpPr>
              <a:spLocks noChangeAspect="1"/>
            </p:cNvSpPr>
            <p:nvPr/>
          </p:nvSpPr>
          <p:spPr>
            <a:xfrm>
              <a:off x="8044858" y="3341663"/>
              <a:ext cx="450888" cy="448056"/>
            </a:xfrm>
            <a:prstGeom prst="roundRect">
              <a:avLst>
                <a:gd name="adj" fmla="val 5012"/>
              </a:avLst>
            </a:prstGeom>
            <a:solidFill>
              <a:schemeClr val="tx2">
                <a:alpha val="10000"/>
              </a:schemeClr>
            </a:solidFill>
          </p:spPr>
          <p:txBody>
            <a:bodyPr wrap="square" lIns="91440" tIns="45720" rIns="91440" bIns="45720" rtlCol="0" anchor="t">
              <a:noAutofit/>
            </a:bodyPr>
            <a:lstStyle/>
            <a:p>
              <a:endParaRPr lang="en-US" sz="1200">
                <a:solidFill>
                  <a:schemeClr val="tx1"/>
                </a:solidFill>
              </a:endParaRPr>
            </a:p>
          </p:txBody>
        </p:sp>
        <p:pic>
          <p:nvPicPr>
            <p:cNvPr id="18" name="Graphic 17">
              <a:extLst>
                <a:ext uri="{FF2B5EF4-FFF2-40B4-BE49-F238E27FC236}">
                  <a16:creationId xmlns:a16="http://schemas.microsoft.com/office/drawing/2014/main" id="{87D80F50-0B15-14C9-F4D0-32BED469B9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70859" y="3429230"/>
              <a:ext cx="398887" cy="272922"/>
            </a:xfrm>
            <a:prstGeom prst="rect">
              <a:avLst/>
            </a:prstGeom>
          </p:spPr>
        </p:pic>
      </p:grpSp>
      <p:grpSp>
        <p:nvGrpSpPr>
          <p:cNvPr id="27" name="Group 26">
            <a:extLst>
              <a:ext uri="{FF2B5EF4-FFF2-40B4-BE49-F238E27FC236}">
                <a16:creationId xmlns:a16="http://schemas.microsoft.com/office/drawing/2014/main" id="{77F4D564-C4DF-D495-F5D8-F09110E6DA22}"/>
              </a:ext>
            </a:extLst>
          </p:cNvPr>
          <p:cNvGrpSpPr/>
          <p:nvPr/>
        </p:nvGrpSpPr>
        <p:grpSpPr>
          <a:xfrm>
            <a:off x="5729106" y="2026423"/>
            <a:ext cx="450888" cy="448056"/>
            <a:chOff x="5802516" y="2026423"/>
            <a:chExt cx="450888" cy="448056"/>
          </a:xfrm>
        </p:grpSpPr>
        <p:sp>
          <p:nvSpPr>
            <p:cNvPr id="23" name="Rectangle: Rounded Corners 22">
              <a:extLst>
                <a:ext uri="{FF2B5EF4-FFF2-40B4-BE49-F238E27FC236}">
                  <a16:creationId xmlns:a16="http://schemas.microsoft.com/office/drawing/2014/main" id="{230C7C7B-BB5B-3C42-ADD4-F3BD2163F366}"/>
                </a:ext>
              </a:extLst>
            </p:cNvPr>
            <p:cNvSpPr>
              <a:spLocks noChangeAspect="1"/>
            </p:cNvSpPr>
            <p:nvPr/>
          </p:nvSpPr>
          <p:spPr>
            <a:xfrm>
              <a:off x="5802516" y="2026423"/>
              <a:ext cx="450888" cy="448056"/>
            </a:xfrm>
            <a:prstGeom prst="roundRect">
              <a:avLst>
                <a:gd name="adj" fmla="val 5012"/>
              </a:avLst>
            </a:prstGeom>
            <a:solidFill>
              <a:schemeClr val="tx2">
                <a:alpha val="10000"/>
              </a:schemeClr>
            </a:solidFill>
          </p:spPr>
          <p:txBody>
            <a:bodyPr wrap="square" lIns="91440" tIns="45720" rIns="91440" bIns="45720" rtlCol="0" anchor="t">
              <a:noAutofit/>
            </a:bodyPr>
            <a:lstStyle/>
            <a:p>
              <a:endParaRPr lang="en-US" sz="1200">
                <a:solidFill>
                  <a:schemeClr val="tx1"/>
                </a:solidFill>
              </a:endParaRPr>
            </a:p>
          </p:txBody>
        </p:sp>
        <p:pic>
          <p:nvPicPr>
            <p:cNvPr id="22" name="Graphic 21">
              <a:extLst>
                <a:ext uri="{FF2B5EF4-FFF2-40B4-BE49-F238E27FC236}">
                  <a16:creationId xmlns:a16="http://schemas.microsoft.com/office/drawing/2014/main" id="{8979FB02-03AD-B902-5497-6D23537641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78656" y="2101147"/>
              <a:ext cx="298609" cy="298609"/>
            </a:xfrm>
            <a:prstGeom prst="rect">
              <a:avLst/>
            </a:prstGeom>
          </p:spPr>
        </p:pic>
      </p:grpSp>
      <p:grpSp>
        <p:nvGrpSpPr>
          <p:cNvPr id="35" name="Group 34">
            <a:extLst>
              <a:ext uri="{FF2B5EF4-FFF2-40B4-BE49-F238E27FC236}">
                <a16:creationId xmlns:a16="http://schemas.microsoft.com/office/drawing/2014/main" id="{F60B5FAB-1964-1B8C-CA2D-F9E15EF474E6}"/>
              </a:ext>
            </a:extLst>
          </p:cNvPr>
          <p:cNvGrpSpPr/>
          <p:nvPr/>
        </p:nvGrpSpPr>
        <p:grpSpPr>
          <a:xfrm>
            <a:off x="8044858" y="2073078"/>
            <a:ext cx="450888" cy="448056"/>
            <a:chOff x="8127427" y="2033259"/>
            <a:chExt cx="450888" cy="448056"/>
          </a:xfrm>
        </p:grpSpPr>
        <p:sp>
          <p:nvSpPr>
            <p:cNvPr id="14" name="Rectangle: Rounded Corners 13">
              <a:extLst>
                <a:ext uri="{FF2B5EF4-FFF2-40B4-BE49-F238E27FC236}">
                  <a16:creationId xmlns:a16="http://schemas.microsoft.com/office/drawing/2014/main" id="{3D3C82C5-5B05-737D-419B-234CDA985FE4}"/>
                </a:ext>
              </a:extLst>
            </p:cNvPr>
            <p:cNvSpPr>
              <a:spLocks noChangeAspect="1"/>
            </p:cNvSpPr>
            <p:nvPr/>
          </p:nvSpPr>
          <p:spPr>
            <a:xfrm>
              <a:off x="8127427" y="2033259"/>
              <a:ext cx="450888" cy="448056"/>
            </a:xfrm>
            <a:prstGeom prst="roundRect">
              <a:avLst>
                <a:gd name="adj" fmla="val 5012"/>
              </a:avLst>
            </a:prstGeom>
            <a:solidFill>
              <a:schemeClr val="tx2">
                <a:alpha val="10000"/>
              </a:schemeClr>
            </a:solidFill>
          </p:spPr>
          <p:txBody>
            <a:bodyPr wrap="square" lIns="91440" tIns="45720" rIns="91440" bIns="45720" rtlCol="0" anchor="t">
              <a:noAutofit/>
            </a:bodyPr>
            <a:lstStyle/>
            <a:p>
              <a:endParaRPr lang="en-US" sz="1200">
                <a:solidFill>
                  <a:schemeClr val="tx1"/>
                </a:solidFill>
              </a:endParaRPr>
            </a:p>
          </p:txBody>
        </p:sp>
        <p:pic>
          <p:nvPicPr>
            <p:cNvPr id="24" name="Graphic 23">
              <a:extLst>
                <a:ext uri="{FF2B5EF4-FFF2-40B4-BE49-F238E27FC236}">
                  <a16:creationId xmlns:a16="http://schemas.microsoft.com/office/drawing/2014/main" id="{7E7C4B3D-4147-9A0E-9865-13556D72FF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22569" y="2087574"/>
              <a:ext cx="260604" cy="325755"/>
            </a:xfrm>
            <a:prstGeom prst="rect">
              <a:avLst/>
            </a:prstGeom>
          </p:spPr>
        </p:pic>
      </p:grpSp>
      <p:grpSp>
        <p:nvGrpSpPr>
          <p:cNvPr id="38" name="Group 37">
            <a:extLst>
              <a:ext uri="{FF2B5EF4-FFF2-40B4-BE49-F238E27FC236}">
                <a16:creationId xmlns:a16="http://schemas.microsoft.com/office/drawing/2014/main" id="{C7E9C50D-9A5A-63A6-145F-4225A287919B}"/>
              </a:ext>
            </a:extLst>
          </p:cNvPr>
          <p:cNvGrpSpPr/>
          <p:nvPr/>
        </p:nvGrpSpPr>
        <p:grpSpPr>
          <a:xfrm>
            <a:off x="8286338" y="6133717"/>
            <a:ext cx="450888" cy="448056"/>
            <a:chOff x="7518175" y="5970332"/>
            <a:chExt cx="450888" cy="448056"/>
          </a:xfrm>
        </p:grpSpPr>
        <p:sp>
          <p:nvSpPr>
            <p:cNvPr id="37" name="Rectangle: Rounded Corners 36">
              <a:extLst>
                <a:ext uri="{FF2B5EF4-FFF2-40B4-BE49-F238E27FC236}">
                  <a16:creationId xmlns:a16="http://schemas.microsoft.com/office/drawing/2014/main" id="{E6BE79BE-3651-8B52-A883-07A62EFC1109}"/>
                </a:ext>
              </a:extLst>
            </p:cNvPr>
            <p:cNvSpPr>
              <a:spLocks noChangeAspect="1"/>
            </p:cNvSpPr>
            <p:nvPr/>
          </p:nvSpPr>
          <p:spPr>
            <a:xfrm>
              <a:off x="7518175" y="5970332"/>
              <a:ext cx="450888" cy="448056"/>
            </a:xfrm>
            <a:prstGeom prst="roundRect">
              <a:avLst>
                <a:gd name="adj" fmla="val 5012"/>
              </a:avLst>
            </a:prstGeom>
            <a:solidFill>
              <a:srgbClr val="E5EEF3"/>
            </a:solidFill>
          </p:spPr>
          <p:txBody>
            <a:bodyPr wrap="square" lIns="91440" tIns="45720" rIns="91440" bIns="45720" rtlCol="0" anchor="t">
              <a:noAutofit/>
            </a:bodyPr>
            <a:lstStyle/>
            <a:p>
              <a:endParaRPr lang="en-US" sz="1200">
                <a:solidFill>
                  <a:schemeClr val="tx1"/>
                </a:solidFill>
              </a:endParaRPr>
            </a:p>
          </p:txBody>
        </p:sp>
        <p:pic>
          <p:nvPicPr>
            <p:cNvPr id="32" name="Graphic 31">
              <a:extLst>
                <a:ext uri="{FF2B5EF4-FFF2-40B4-BE49-F238E27FC236}">
                  <a16:creationId xmlns:a16="http://schemas.microsoft.com/office/drawing/2014/main" id="{DC3E65A0-8683-E44B-5B28-5E974BA33E9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2308" y="6000519"/>
              <a:ext cx="262623" cy="387682"/>
            </a:xfrm>
            <a:prstGeom prst="rect">
              <a:avLst/>
            </a:prstGeom>
          </p:spPr>
        </p:pic>
      </p:grpSp>
      <p:graphicFrame>
        <p:nvGraphicFramePr>
          <p:cNvPr id="15" name="Object 14">
            <a:extLst>
              <a:ext uri="{FF2B5EF4-FFF2-40B4-BE49-F238E27FC236}">
                <a16:creationId xmlns:a16="http://schemas.microsoft.com/office/drawing/2014/main" id="{F3559F2C-5A31-53BB-DF5A-0864E07E4037}"/>
              </a:ext>
            </a:extLst>
          </p:cNvPr>
          <p:cNvGraphicFramePr>
            <a:graphicFrameLocks noChangeAspect="1"/>
          </p:cNvGraphicFramePr>
          <p:nvPr>
            <p:extLst>
              <p:ext uri="{D42A27DB-BD31-4B8C-83A1-F6EECF244321}">
                <p14:modId xmlns:p14="http://schemas.microsoft.com/office/powerpoint/2010/main" val="3471116166"/>
              </p:ext>
            </p:extLst>
          </p:nvPr>
        </p:nvGraphicFramePr>
        <p:xfrm>
          <a:off x="429853" y="4971226"/>
          <a:ext cx="4870450" cy="1876425"/>
        </p:xfrm>
        <a:graphic>
          <a:graphicData uri="http://schemas.openxmlformats.org/presentationml/2006/ole">
            <mc:AlternateContent xmlns:mc="http://schemas.openxmlformats.org/markup-compatibility/2006">
              <mc:Choice xmlns:v="urn:schemas-microsoft-com:vml" Requires="v">
                <p:oleObj name="Worksheet" r:id="rId14" imgW="4514828" imgH="1876431" progId="Excel.Sheet.12">
                  <p:embed/>
                </p:oleObj>
              </mc:Choice>
              <mc:Fallback>
                <p:oleObj name="Worksheet" r:id="rId14" imgW="4514828" imgH="1876431" progId="Excel.Sheet.12">
                  <p:embed/>
                  <p:pic>
                    <p:nvPicPr>
                      <p:cNvPr id="15" name="Object 14">
                        <a:extLst>
                          <a:ext uri="{FF2B5EF4-FFF2-40B4-BE49-F238E27FC236}">
                            <a16:creationId xmlns:a16="http://schemas.microsoft.com/office/drawing/2014/main" id="{F3559F2C-5A31-53BB-DF5A-0864E07E4037}"/>
                          </a:ext>
                        </a:extLst>
                      </p:cNvPr>
                      <p:cNvPicPr/>
                      <p:nvPr/>
                    </p:nvPicPr>
                    <p:blipFill>
                      <a:blip r:embed="rId15"/>
                      <a:stretch>
                        <a:fillRect/>
                      </a:stretch>
                    </p:blipFill>
                    <p:spPr>
                      <a:xfrm>
                        <a:off x="429853" y="4971226"/>
                        <a:ext cx="4870450" cy="1876425"/>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D180589C-99E5-5C4D-654F-7FF75DD1BBD7}"/>
              </a:ext>
            </a:extLst>
          </p:cNvPr>
          <p:cNvSpPr txBox="1"/>
          <p:nvPr/>
        </p:nvSpPr>
        <p:spPr>
          <a:xfrm>
            <a:off x="5734643" y="4489028"/>
            <a:ext cx="4323757" cy="1038582"/>
          </a:xfrm>
          <a:prstGeom prst="roundRect">
            <a:avLst>
              <a:gd name="adj" fmla="val 1993"/>
            </a:avLst>
          </a:prstGeom>
          <a:solidFill>
            <a:schemeClr val="tx2">
              <a:alpha val="10000"/>
            </a:schemeClr>
          </a:solidFill>
        </p:spPr>
        <p:txBody>
          <a:bodyPr wrap="square" lIns="91440" tIns="45720" rIns="91440" bIns="45720" rtlCol="0" anchor="t">
            <a:spAutoFit/>
          </a:bodyPr>
          <a:lstStyle/>
          <a:p>
            <a:r>
              <a:rPr lang="en-US" sz="1200"/>
              <a:t>Increased FY25 obligations can be attributed to both economic factors and volume. For example, Weapons Support saw </a:t>
            </a:r>
            <a:r>
              <a:rPr lang="en-US" sz="1200" b="1">
                <a:solidFill>
                  <a:srgbClr val="00B050"/>
                </a:solidFill>
              </a:rPr>
              <a:t>increased</a:t>
            </a:r>
            <a:r>
              <a:rPr lang="en-US" sz="1200"/>
              <a:t> </a:t>
            </a:r>
            <a:r>
              <a:rPr lang="en-US" sz="1200" b="1">
                <a:solidFill>
                  <a:srgbClr val="00B050"/>
                </a:solidFill>
              </a:rPr>
              <a:t>demand</a:t>
            </a:r>
            <a:r>
              <a:rPr lang="en-US" sz="1200"/>
              <a:t> in Depot Level </a:t>
            </a:r>
            <a:r>
              <a:rPr lang="en-US" sz="1200" err="1"/>
              <a:t>Repairables</a:t>
            </a:r>
            <a:r>
              <a:rPr lang="en-US" sz="1200"/>
              <a:t> (DLR) for the Navy and assisted acquisition support for Program Executive Offices (PEO). </a:t>
            </a:r>
          </a:p>
        </p:txBody>
      </p:sp>
      <p:sp>
        <p:nvSpPr>
          <p:cNvPr id="9" name="TextBox 8">
            <a:extLst>
              <a:ext uri="{FF2B5EF4-FFF2-40B4-BE49-F238E27FC236}">
                <a16:creationId xmlns:a16="http://schemas.microsoft.com/office/drawing/2014/main" id="{61CCBFBA-6ABC-23FE-DF26-4AFBF30DA995}"/>
              </a:ext>
            </a:extLst>
          </p:cNvPr>
          <p:cNvSpPr txBox="1"/>
          <p:nvPr/>
        </p:nvSpPr>
        <p:spPr>
          <a:xfrm>
            <a:off x="8495746" y="3171904"/>
            <a:ext cx="1552915" cy="1015662"/>
          </a:xfrm>
          <a:prstGeom prst="rect">
            <a:avLst/>
          </a:prstGeom>
          <a:noFill/>
        </p:spPr>
        <p:txBody>
          <a:bodyPr wrap="square" rtlCol="0">
            <a:spAutoFit/>
          </a:bodyPr>
          <a:lstStyle/>
          <a:p>
            <a:r>
              <a:rPr lang="en-US" sz="2400" b="1">
                <a:latin typeface="+mj-lt"/>
              </a:rPr>
              <a:t>32%</a:t>
            </a:r>
          </a:p>
          <a:p>
            <a:r>
              <a:rPr lang="en-US" sz="1200"/>
              <a:t>Growth in Troop Support obligations from FY22 to FY25</a:t>
            </a:r>
          </a:p>
        </p:txBody>
      </p:sp>
      <p:sp>
        <p:nvSpPr>
          <p:cNvPr id="20" name="TextBox 19">
            <a:extLst>
              <a:ext uri="{FF2B5EF4-FFF2-40B4-BE49-F238E27FC236}">
                <a16:creationId xmlns:a16="http://schemas.microsoft.com/office/drawing/2014/main" id="{29053A49-092E-19D4-EB58-485755A1268B}"/>
              </a:ext>
            </a:extLst>
          </p:cNvPr>
          <p:cNvSpPr txBox="1"/>
          <p:nvPr/>
        </p:nvSpPr>
        <p:spPr>
          <a:xfrm>
            <a:off x="6179994" y="3229054"/>
            <a:ext cx="1554307" cy="923330"/>
          </a:xfrm>
          <a:prstGeom prst="rect">
            <a:avLst/>
          </a:prstGeom>
          <a:noFill/>
        </p:spPr>
        <p:txBody>
          <a:bodyPr wrap="square" lIns="91440" tIns="0" rIns="0" bIns="0" rtlCol="0">
            <a:spAutoFit/>
          </a:bodyPr>
          <a:lstStyle>
            <a:defPPr>
              <a:defRPr lang="en-US"/>
            </a:defPPr>
            <a:lvl1pPr>
              <a:defRPr sz="2400" b="1">
                <a:latin typeface="+mj-lt"/>
              </a:defRPr>
            </a:lvl1pPr>
          </a:lstStyle>
          <a:p>
            <a:r>
              <a:rPr lang="en-US"/>
              <a:t>53%</a:t>
            </a:r>
          </a:p>
          <a:p>
            <a:r>
              <a:rPr lang="en-US" sz="1200" b="0">
                <a:latin typeface="+mn-lt"/>
              </a:rPr>
              <a:t>Growth in Weapons </a:t>
            </a:r>
            <a:br>
              <a:rPr lang="en-US" sz="1200" b="0">
                <a:latin typeface="+mn-lt"/>
              </a:rPr>
            </a:br>
            <a:r>
              <a:rPr lang="en-US" sz="1200" b="0">
                <a:latin typeface="+mn-lt"/>
              </a:rPr>
              <a:t>Support obligations </a:t>
            </a:r>
            <a:br>
              <a:rPr lang="en-US" sz="1200" b="0">
                <a:latin typeface="+mn-lt"/>
              </a:rPr>
            </a:br>
            <a:r>
              <a:rPr lang="en-US" sz="1200" b="0">
                <a:latin typeface="+mn-lt"/>
              </a:rPr>
              <a:t>from FY22 to FY25</a:t>
            </a:r>
          </a:p>
        </p:txBody>
      </p:sp>
      <p:sp>
        <p:nvSpPr>
          <p:cNvPr id="21" name="TextBox 20">
            <a:extLst>
              <a:ext uri="{FF2B5EF4-FFF2-40B4-BE49-F238E27FC236}">
                <a16:creationId xmlns:a16="http://schemas.microsoft.com/office/drawing/2014/main" id="{FFBAD099-B3D1-271E-99E1-8C2E1DE28C97}"/>
              </a:ext>
            </a:extLst>
          </p:cNvPr>
          <p:cNvSpPr txBox="1"/>
          <p:nvPr/>
        </p:nvSpPr>
        <p:spPr>
          <a:xfrm>
            <a:off x="6179994" y="1959554"/>
            <a:ext cx="1593611" cy="923330"/>
          </a:xfrm>
          <a:prstGeom prst="rect">
            <a:avLst/>
          </a:prstGeom>
          <a:noFill/>
        </p:spPr>
        <p:txBody>
          <a:bodyPr wrap="square" lIns="91440" tIns="0" rIns="0" bIns="0" rtlCol="0">
            <a:spAutoFit/>
          </a:bodyPr>
          <a:lstStyle/>
          <a:p>
            <a:r>
              <a:rPr lang="en-US" sz="2400" b="1">
                <a:latin typeface="+mj-lt"/>
              </a:rPr>
              <a:t>15%</a:t>
            </a:r>
            <a:endParaRPr lang="en-US" sz="2400">
              <a:latin typeface="+mj-lt"/>
            </a:endParaRPr>
          </a:p>
          <a:p>
            <a:r>
              <a:rPr lang="en-US" sz="1200"/>
              <a:t>Growth in </a:t>
            </a:r>
            <a:r>
              <a:rPr lang="en-US" sz="1200" b="1"/>
              <a:t>overall</a:t>
            </a:r>
            <a:r>
              <a:rPr lang="en-US" sz="1200"/>
              <a:t> </a:t>
            </a:r>
          </a:p>
          <a:p>
            <a:r>
              <a:rPr lang="en-US" sz="1200"/>
              <a:t>obligations from </a:t>
            </a:r>
            <a:br>
              <a:rPr lang="en-US" sz="1200"/>
            </a:br>
            <a:r>
              <a:rPr lang="en-US" sz="1200"/>
              <a:t>FY22 to FY25</a:t>
            </a:r>
          </a:p>
        </p:txBody>
      </p:sp>
      <p:cxnSp>
        <p:nvCxnSpPr>
          <p:cNvPr id="25" name="Straight Connector 24">
            <a:extLst>
              <a:ext uri="{FF2B5EF4-FFF2-40B4-BE49-F238E27FC236}">
                <a16:creationId xmlns:a16="http://schemas.microsoft.com/office/drawing/2014/main" id="{A5EF5807-2A5D-A026-120D-43B657D62DE3}"/>
              </a:ext>
            </a:extLst>
          </p:cNvPr>
          <p:cNvCxnSpPr/>
          <p:nvPr/>
        </p:nvCxnSpPr>
        <p:spPr>
          <a:xfrm>
            <a:off x="5537200" y="1565910"/>
            <a:ext cx="0" cy="547702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366ED97-DF92-CD5D-BAF3-4CBBC6F4B492}"/>
              </a:ext>
            </a:extLst>
          </p:cNvPr>
          <p:cNvSpPr txBox="1"/>
          <p:nvPr/>
        </p:nvSpPr>
        <p:spPr>
          <a:xfrm>
            <a:off x="8731063" y="6016654"/>
            <a:ext cx="1834686" cy="830997"/>
          </a:xfrm>
          <a:prstGeom prst="rect">
            <a:avLst/>
          </a:prstGeom>
          <a:noFill/>
        </p:spPr>
        <p:txBody>
          <a:bodyPr wrap="square" rtlCol="0">
            <a:spAutoFit/>
          </a:bodyPr>
          <a:lstStyle/>
          <a:p>
            <a:r>
              <a:rPr lang="en-US" sz="2400" b="1">
                <a:latin typeface="+mj-lt"/>
              </a:rPr>
              <a:t>76-98%</a:t>
            </a:r>
          </a:p>
          <a:p>
            <a:r>
              <a:rPr lang="en-US" sz="1200"/>
              <a:t>Range across </a:t>
            </a:r>
            <a:br>
              <a:rPr lang="en-US" sz="1200"/>
            </a:br>
            <a:r>
              <a:rPr lang="en-US" sz="1200"/>
              <a:t>Supply Chains</a:t>
            </a:r>
          </a:p>
        </p:txBody>
      </p:sp>
      <p:sp>
        <p:nvSpPr>
          <p:cNvPr id="4" name="TextBox 3">
            <a:extLst>
              <a:ext uri="{FF2B5EF4-FFF2-40B4-BE49-F238E27FC236}">
                <a16:creationId xmlns:a16="http://schemas.microsoft.com/office/drawing/2014/main" id="{591029B0-4F71-E674-48C0-BBACD2755C0A}"/>
              </a:ext>
            </a:extLst>
          </p:cNvPr>
          <p:cNvSpPr txBox="1"/>
          <p:nvPr/>
        </p:nvSpPr>
        <p:spPr>
          <a:xfrm>
            <a:off x="5734642" y="1559030"/>
            <a:ext cx="4323757" cy="316706"/>
          </a:xfrm>
          <a:prstGeom prst="roundRect">
            <a:avLst>
              <a:gd name="adj" fmla="val 6307"/>
            </a:avLst>
          </a:prstGeom>
          <a:solidFill>
            <a:schemeClr val="tx2"/>
          </a:solidFill>
        </p:spPr>
        <p:txBody>
          <a:bodyPr wrap="square" rtlCol="0">
            <a:spAutoFit/>
          </a:bodyPr>
          <a:lstStyle/>
          <a:p>
            <a:pPr algn="ctr"/>
            <a:r>
              <a:rPr lang="en-US" sz="1400" b="1">
                <a:solidFill>
                  <a:schemeClr val="bg2"/>
                </a:solidFill>
              </a:rPr>
              <a:t>FY22 – FY25 Growth &amp; Reduction in Obligations</a:t>
            </a:r>
          </a:p>
        </p:txBody>
      </p:sp>
      <p:cxnSp>
        <p:nvCxnSpPr>
          <p:cNvPr id="7" name="Straight Connector 6">
            <a:extLst>
              <a:ext uri="{FF2B5EF4-FFF2-40B4-BE49-F238E27FC236}">
                <a16:creationId xmlns:a16="http://schemas.microsoft.com/office/drawing/2014/main" id="{E27E59D3-0D67-D9BD-7E34-359883E16397}"/>
              </a:ext>
            </a:extLst>
          </p:cNvPr>
          <p:cNvCxnSpPr>
            <a:cxnSpLocks/>
          </p:cNvCxnSpPr>
          <p:nvPr/>
        </p:nvCxnSpPr>
        <p:spPr>
          <a:xfrm>
            <a:off x="7849805" y="2025571"/>
            <a:ext cx="0" cy="2266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919FD3-1253-F5F6-8F4F-E4A75755F45D}"/>
              </a:ext>
            </a:extLst>
          </p:cNvPr>
          <p:cNvCxnSpPr>
            <a:cxnSpLocks/>
          </p:cNvCxnSpPr>
          <p:nvPr/>
        </p:nvCxnSpPr>
        <p:spPr>
          <a:xfrm flipH="1">
            <a:off x="5769863" y="3086178"/>
            <a:ext cx="4323757" cy="0"/>
          </a:xfrm>
          <a:prstGeom prst="line">
            <a:avLst/>
          </a:prstGeom>
        </p:spPr>
        <p:style>
          <a:lnRef idx="1">
            <a:schemeClr val="accent1"/>
          </a:lnRef>
          <a:fillRef idx="0">
            <a:schemeClr val="accent1"/>
          </a:fillRef>
          <a:effectRef idx="0">
            <a:schemeClr val="accent1"/>
          </a:effectRef>
          <a:fontRef idx="minor">
            <a:schemeClr val="tx1"/>
          </a:fontRef>
        </p:style>
      </p:cxnSp>
      <p:sp>
        <p:nvSpPr>
          <p:cNvPr id="45" name="Title 44">
            <a:extLst>
              <a:ext uri="{FF2B5EF4-FFF2-40B4-BE49-F238E27FC236}">
                <a16:creationId xmlns:a16="http://schemas.microsoft.com/office/drawing/2014/main" id="{586F458E-FC9C-DB75-5115-A9954CB5830B}"/>
              </a:ext>
            </a:extLst>
          </p:cNvPr>
          <p:cNvSpPr>
            <a:spLocks noGrp="1"/>
          </p:cNvSpPr>
          <p:nvPr>
            <p:ph type="title"/>
          </p:nvPr>
        </p:nvSpPr>
        <p:spPr/>
        <p:txBody>
          <a:bodyPr/>
          <a:lstStyle/>
          <a:p>
            <a:r>
              <a:rPr lang="en-US"/>
              <a:t>Acquisition Performance</a:t>
            </a:r>
          </a:p>
        </p:txBody>
      </p:sp>
      <p:sp>
        <p:nvSpPr>
          <p:cNvPr id="47" name="Text Placeholder 46">
            <a:extLst>
              <a:ext uri="{FF2B5EF4-FFF2-40B4-BE49-F238E27FC236}">
                <a16:creationId xmlns:a16="http://schemas.microsoft.com/office/drawing/2014/main" id="{2BB26CCB-D7F9-6065-84B3-15B18094193D}"/>
              </a:ext>
            </a:extLst>
          </p:cNvPr>
          <p:cNvSpPr>
            <a:spLocks noGrp="1"/>
          </p:cNvSpPr>
          <p:nvPr>
            <p:ph type="body" sz="quarter" idx="10"/>
          </p:nvPr>
        </p:nvSpPr>
        <p:spPr/>
        <p:txBody>
          <a:bodyPr/>
          <a:lstStyle/>
          <a:p>
            <a:r>
              <a:rPr lang="en-US"/>
              <a:t>FY22-FY26 (projected)</a:t>
            </a:r>
          </a:p>
        </p:txBody>
      </p:sp>
      <p:sp>
        <p:nvSpPr>
          <p:cNvPr id="2" name="TextBox 1">
            <a:extLst>
              <a:ext uri="{FF2B5EF4-FFF2-40B4-BE49-F238E27FC236}">
                <a16:creationId xmlns:a16="http://schemas.microsoft.com/office/drawing/2014/main" id="{84DF87A8-48DE-DB3D-CE6D-F8DDC20DE5A5}"/>
              </a:ext>
            </a:extLst>
          </p:cNvPr>
          <p:cNvSpPr txBox="1"/>
          <p:nvPr/>
        </p:nvSpPr>
        <p:spPr>
          <a:xfrm>
            <a:off x="1249062" y="4846799"/>
            <a:ext cx="3232032" cy="323040"/>
          </a:xfrm>
          <a:prstGeom prst="roundRect">
            <a:avLst>
              <a:gd name="adj" fmla="val 6307"/>
            </a:avLst>
          </a:prstGeom>
          <a:solidFill>
            <a:schemeClr val="tx2"/>
          </a:solidFill>
        </p:spPr>
        <p:txBody>
          <a:bodyPr wrap="square" rtlCol="0">
            <a:spAutoFit/>
          </a:bodyPr>
          <a:lstStyle/>
          <a:p>
            <a:pPr algn="ctr"/>
            <a:r>
              <a:rPr lang="en-US" sz="1400" b="1" dirty="0">
                <a:solidFill>
                  <a:schemeClr val="bg2"/>
                </a:solidFill>
              </a:rPr>
              <a:t>DLA FY25 On-Time Delivery (OTD)</a:t>
            </a:r>
          </a:p>
        </p:txBody>
      </p:sp>
    </p:spTree>
    <p:extLst>
      <p:ext uri="{BB962C8B-B14F-4D97-AF65-F5344CB8AC3E}">
        <p14:creationId xmlns:p14="http://schemas.microsoft.com/office/powerpoint/2010/main" val="3381958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CD8C4-7145-F604-7CB1-3E1806692893}"/>
            </a:ext>
          </a:extLst>
        </p:cNvPr>
        <p:cNvGrpSpPr/>
        <p:nvPr/>
      </p:nvGrpSpPr>
      <p:grpSpPr>
        <a:xfrm>
          <a:off x="0" y="0"/>
          <a:ext cx="0" cy="0"/>
          <a:chOff x="0" y="0"/>
          <a:chExt cx="0" cy="0"/>
        </a:xfrm>
      </p:grpSpPr>
      <p:graphicFrame>
        <p:nvGraphicFramePr>
          <p:cNvPr id="27" name="Chart 26">
            <a:extLst>
              <a:ext uri="{FF2B5EF4-FFF2-40B4-BE49-F238E27FC236}">
                <a16:creationId xmlns:a16="http://schemas.microsoft.com/office/drawing/2014/main" id="{CD63CE6A-8A05-B7E8-672F-E1047D873645}"/>
              </a:ext>
            </a:extLst>
          </p:cNvPr>
          <p:cNvGraphicFramePr>
            <a:graphicFrameLocks/>
          </p:cNvGraphicFramePr>
          <p:nvPr>
            <p:extLst>
              <p:ext uri="{D42A27DB-BD31-4B8C-83A1-F6EECF244321}">
                <p14:modId xmlns:p14="http://schemas.microsoft.com/office/powerpoint/2010/main" val="4192991415"/>
              </p:ext>
            </p:extLst>
          </p:nvPr>
        </p:nvGraphicFramePr>
        <p:xfrm>
          <a:off x="5913066" y="4972719"/>
          <a:ext cx="3545148" cy="2405791"/>
        </p:xfrm>
        <a:graphic>
          <a:graphicData uri="http://schemas.openxmlformats.org/drawingml/2006/chart">
            <c:chart xmlns:c="http://schemas.openxmlformats.org/drawingml/2006/chart" xmlns:r="http://schemas.openxmlformats.org/officeDocument/2006/relationships" r:id="rId3"/>
          </a:graphicData>
        </a:graphic>
      </p:graphicFrame>
      <p:sp>
        <p:nvSpPr>
          <p:cNvPr id="54" name="object 15">
            <a:extLst>
              <a:ext uri="{FF2B5EF4-FFF2-40B4-BE49-F238E27FC236}">
                <a16:creationId xmlns:a16="http://schemas.microsoft.com/office/drawing/2014/main" id="{6D7C02A4-3909-08F3-75D2-A678405CD139}"/>
              </a:ext>
            </a:extLst>
          </p:cNvPr>
          <p:cNvSpPr txBox="1"/>
          <p:nvPr/>
        </p:nvSpPr>
        <p:spPr>
          <a:xfrm>
            <a:off x="6923566" y="1939420"/>
            <a:ext cx="1503266" cy="1739947"/>
          </a:xfrm>
          <a:prstGeom prst="roundRect">
            <a:avLst>
              <a:gd name="adj" fmla="val 1122"/>
            </a:avLst>
          </a:prstGeom>
          <a:solidFill>
            <a:srgbClr val="E5EEF3"/>
          </a:solidFill>
        </p:spPr>
        <p:txBody>
          <a:bodyPr vert="horz" wrap="square" lIns="91440" tIns="75565" rIns="0" bIns="0" rtlCol="0">
            <a:noAutofit/>
          </a:bodyPr>
          <a:lstStyle/>
          <a:p>
            <a:pPr marL="64770" defTabSz="777240">
              <a:spcBef>
                <a:spcPts val="595"/>
              </a:spcBef>
              <a:tabLst>
                <a:tab pos="308197" algn="l"/>
              </a:tabLst>
            </a:pPr>
            <a:endParaRPr lang="en-US" sz="1400" kern="0">
              <a:solidFill>
                <a:sysClr val="windowText" lastClr="000000"/>
              </a:solidFill>
              <a:latin typeface="Arial"/>
              <a:cs typeface="Arial"/>
            </a:endParaRPr>
          </a:p>
        </p:txBody>
      </p:sp>
      <p:sp>
        <p:nvSpPr>
          <p:cNvPr id="15" name="object 15">
            <a:extLst>
              <a:ext uri="{FF2B5EF4-FFF2-40B4-BE49-F238E27FC236}">
                <a16:creationId xmlns:a16="http://schemas.microsoft.com/office/drawing/2014/main" id="{E549D6E4-7D50-E6EF-41FF-07F215488904}"/>
              </a:ext>
            </a:extLst>
          </p:cNvPr>
          <p:cNvSpPr txBox="1"/>
          <p:nvPr/>
        </p:nvSpPr>
        <p:spPr>
          <a:xfrm>
            <a:off x="304800" y="5167518"/>
            <a:ext cx="4733698" cy="1876796"/>
          </a:xfrm>
          <a:prstGeom prst="rect">
            <a:avLst/>
          </a:prstGeom>
          <a:solidFill>
            <a:schemeClr val="accent6">
              <a:alpha val="15000"/>
            </a:schemeClr>
          </a:solidFill>
        </p:spPr>
        <p:txBody>
          <a:bodyPr vert="horz" wrap="square" lIns="91440" tIns="75565" rIns="0" bIns="0" rtlCol="0">
            <a:spAutoFit/>
          </a:bodyPr>
          <a:lstStyle/>
          <a:p>
            <a:pPr marL="42640" marR="58293" algn="ctr" defTabSz="777240">
              <a:spcBef>
                <a:spcPts val="600"/>
              </a:spcBef>
              <a:tabLst>
                <a:tab pos="286607" algn="l"/>
              </a:tabLst>
            </a:pPr>
            <a:r>
              <a:rPr lang="en-US" b="1" kern="0">
                <a:cs typeface="Arial"/>
              </a:rPr>
              <a:t>AbilityOne Program</a:t>
            </a:r>
          </a:p>
          <a:p>
            <a:pPr marL="272574" marR="376206" indent="-229394" defTabSz="777240">
              <a:spcBef>
                <a:spcPts val="600"/>
              </a:spcBef>
              <a:spcAft>
                <a:spcPts val="1200"/>
              </a:spcAft>
              <a:buFontTx/>
              <a:buChar char="•"/>
              <a:tabLst>
                <a:tab pos="272574" algn="l"/>
              </a:tabLst>
            </a:pPr>
            <a:r>
              <a:rPr lang="en-US" sz="1200" kern="0">
                <a:cs typeface="Arial"/>
              </a:rPr>
              <a:t>AbilityOne Program awards represented 2.3% (non-Energy) of DLA obligations, exceeding the goal of 2% - </a:t>
            </a:r>
            <a:r>
              <a:rPr lang="en-US" sz="1200" b="1" kern="0" spc="-9">
                <a:solidFill>
                  <a:srgbClr val="00B050"/>
                </a:solidFill>
                <a:cs typeface="Arial"/>
              </a:rPr>
              <a:t>highest ever</a:t>
            </a:r>
          </a:p>
          <a:p>
            <a:pPr marL="272574" marR="376206" indent="-229394" defTabSz="777240">
              <a:spcBef>
                <a:spcPts val="600"/>
              </a:spcBef>
              <a:buFontTx/>
              <a:buChar char="•"/>
              <a:tabLst>
                <a:tab pos="272574" algn="l"/>
              </a:tabLst>
            </a:pPr>
            <a:r>
              <a:rPr lang="en-US" sz="1200" kern="0">
                <a:cs typeface="Arial"/>
              </a:rPr>
              <a:t>DLA</a:t>
            </a:r>
            <a:r>
              <a:rPr lang="en-US" sz="1200" kern="0" spc="-173">
                <a:cs typeface="Arial"/>
              </a:rPr>
              <a:t> </a:t>
            </a:r>
            <a:r>
              <a:rPr lang="en-US" sz="1200" kern="0">
                <a:cs typeface="Arial"/>
              </a:rPr>
              <a:t>procured</a:t>
            </a:r>
            <a:r>
              <a:rPr lang="en-US" sz="1200" kern="0" spc="-97">
                <a:cs typeface="Arial"/>
              </a:rPr>
              <a:t> </a:t>
            </a:r>
            <a:r>
              <a:rPr lang="en-US" sz="1200" kern="0">
                <a:cs typeface="Arial"/>
              </a:rPr>
              <a:t>$692M</a:t>
            </a:r>
            <a:r>
              <a:rPr lang="en-US" sz="1200" kern="0" spc="-89">
                <a:cs typeface="Arial"/>
              </a:rPr>
              <a:t> </a:t>
            </a:r>
            <a:r>
              <a:rPr lang="en-US" sz="1200" kern="0" spc="-9">
                <a:cs typeface="Arial"/>
              </a:rPr>
              <a:t>in</a:t>
            </a:r>
            <a:r>
              <a:rPr lang="en-US" sz="1200" kern="0" spc="-136">
                <a:cs typeface="Arial"/>
              </a:rPr>
              <a:t> </a:t>
            </a:r>
            <a:r>
              <a:rPr lang="en-US" sz="1200" kern="0">
                <a:cs typeface="Arial"/>
              </a:rPr>
              <a:t>AbilityOne</a:t>
            </a:r>
            <a:r>
              <a:rPr lang="en-US" sz="1200" kern="0" spc="4">
                <a:cs typeface="Arial"/>
              </a:rPr>
              <a:t> </a:t>
            </a:r>
            <a:r>
              <a:rPr lang="en-US" sz="1200" kern="0">
                <a:cs typeface="Arial"/>
              </a:rPr>
              <a:t>Products</a:t>
            </a:r>
            <a:r>
              <a:rPr lang="en-US" sz="1200" kern="0" spc="-51">
                <a:cs typeface="Arial"/>
              </a:rPr>
              <a:t> </a:t>
            </a:r>
            <a:r>
              <a:rPr lang="en-US" sz="1200" kern="0">
                <a:cs typeface="Arial"/>
              </a:rPr>
              <a:t>and</a:t>
            </a:r>
            <a:r>
              <a:rPr lang="en-US" sz="1200" kern="0" spc="-85">
                <a:cs typeface="Arial"/>
              </a:rPr>
              <a:t> </a:t>
            </a:r>
            <a:r>
              <a:rPr lang="en-US" sz="1200" kern="0" spc="-17">
                <a:cs typeface="Arial"/>
              </a:rPr>
              <a:t>$110M</a:t>
            </a:r>
            <a:r>
              <a:rPr lang="en-US" sz="1200" kern="0" spc="-68">
                <a:cs typeface="Arial"/>
              </a:rPr>
              <a:t> </a:t>
            </a:r>
            <a:r>
              <a:rPr lang="en-US" sz="1200" kern="0" spc="-21">
                <a:cs typeface="Arial"/>
              </a:rPr>
              <a:t>in </a:t>
            </a:r>
            <a:r>
              <a:rPr lang="en-US" sz="1200" kern="0">
                <a:cs typeface="Arial"/>
              </a:rPr>
              <a:t>Services</a:t>
            </a:r>
            <a:r>
              <a:rPr lang="en-US" sz="1200" kern="0" spc="-9">
                <a:cs typeface="Arial"/>
              </a:rPr>
              <a:t> </a:t>
            </a:r>
            <a:r>
              <a:rPr lang="en-US" sz="1200" kern="0">
                <a:cs typeface="Arial"/>
              </a:rPr>
              <a:t>for</a:t>
            </a:r>
            <a:r>
              <a:rPr lang="en-US" sz="1200" kern="0" spc="-34">
                <a:cs typeface="Arial"/>
              </a:rPr>
              <a:t> </a:t>
            </a:r>
            <a:r>
              <a:rPr lang="en-US" sz="1200" kern="0">
                <a:cs typeface="Arial"/>
              </a:rPr>
              <a:t>a</a:t>
            </a:r>
            <a:r>
              <a:rPr lang="en-US" sz="1200" kern="0" spc="-55">
                <a:cs typeface="Arial"/>
              </a:rPr>
              <a:t> </a:t>
            </a:r>
            <a:r>
              <a:rPr lang="en-US" sz="1200" kern="0">
                <a:cs typeface="Arial"/>
              </a:rPr>
              <a:t>combined</a:t>
            </a:r>
            <a:r>
              <a:rPr lang="en-US" sz="1200" kern="0" spc="-77">
                <a:cs typeface="Arial"/>
              </a:rPr>
              <a:t> </a:t>
            </a:r>
            <a:r>
              <a:rPr lang="en-US" sz="1200" kern="0">
                <a:cs typeface="Arial"/>
              </a:rPr>
              <a:t>total</a:t>
            </a:r>
            <a:r>
              <a:rPr lang="en-US" sz="1200" kern="0" spc="-38">
                <a:cs typeface="Arial"/>
              </a:rPr>
              <a:t> </a:t>
            </a:r>
            <a:r>
              <a:rPr lang="en-US" sz="1200" kern="0">
                <a:cs typeface="Arial"/>
              </a:rPr>
              <a:t>of</a:t>
            </a:r>
            <a:r>
              <a:rPr lang="en-US" sz="1200" kern="0" spc="-43">
                <a:cs typeface="Arial"/>
              </a:rPr>
              <a:t> </a:t>
            </a:r>
            <a:r>
              <a:rPr lang="en-US" sz="1200" kern="0" spc="-9">
                <a:cs typeface="Arial"/>
              </a:rPr>
              <a:t>$802M – </a:t>
            </a:r>
            <a:r>
              <a:rPr lang="en-US" sz="1200" b="1" kern="0" spc="-9">
                <a:solidFill>
                  <a:srgbClr val="00B050"/>
                </a:solidFill>
                <a:cs typeface="Arial"/>
              </a:rPr>
              <a:t>highest ever</a:t>
            </a:r>
            <a:endParaRPr lang="en-US" sz="1200" b="1" kern="0">
              <a:solidFill>
                <a:srgbClr val="00B050"/>
              </a:solidFill>
              <a:cs typeface="Arial"/>
            </a:endParaRPr>
          </a:p>
          <a:p>
            <a:pPr marL="64770" defTabSz="777240">
              <a:spcBef>
                <a:spcPts val="595"/>
              </a:spcBef>
              <a:tabLst>
                <a:tab pos="308197" algn="l"/>
              </a:tabLst>
            </a:pPr>
            <a:endParaRPr lang="en-US" sz="1400" kern="0">
              <a:solidFill>
                <a:sysClr val="windowText" lastClr="000000"/>
              </a:solidFill>
              <a:latin typeface="Arial"/>
              <a:cs typeface="Arial"/>
            </a:endParaRPr>
          </a:p>
        </p:txBody>
      </p:sp>
      <p:graphicFrame>
        <p:nvGraphicFramePr>
          <p:cNvPr id="2" name="Chart 1">
            <a:extLst>
              <a:ext uri="{FF2B5EF4-FFF2-40B4-BE49-F238E27FC236}">
                <a16:creationId xmlns:a16="http://schemas.microsoft.com/office/drawing/2014/main" id="{3E96CDAA-07BC-F637-7F4B-08FCD984B42A}"/>
              </a:ext>
            </a:extLst>
          </p:cNvPr>
          <p:cNvGraphicFramePr>
            <a:graphicFrameLocks/>
          </p:cNvGraphicFramePr>
          <p:nvPr>
            <p:extLst>
              <p:ext uri="{D42A27DB-BD31-4B8C-83A1-F6EECF244321}">
                <p14:modId xmlns:p14="http://schemas.microsoft.com/office/powerpoint/2010/main" val="506532299"/>
              </p:ext>
            </p:extLst>
          </p:nvPr>
        </p:nvGraphicFramePr>
        <p:xfrm>
          <a:off x="1001979" y="2174942"/>
          <a:ext cx="3723988" cy="2805089"/>
        </p:xfrm>
        <a:graphic>
          <a:graphicData uri="http://schemas.openxmlformats.org/drawingml/2006/chart">
            <c:chart xmlns:c="http://schemas.openxmlformats.org/drawingml/2006/chart" xmlns:r="http://schemas.openxmlformats.org/officeDocument/2006/relationships" r:id="rId4"/>
          </a:graphicData>
        </a:graphic>
      </p:graphicFrame>
      <p:grpSp>
        <p:nvGrpSpPr>
          <p:cNvPr id="75" name="Group 74">
            <a:extLst>
              <a:ext uri="{FF2B5EF4-FFF2-40B4-BE49-F238E27FC236}">
                <a16:creationId xmlns:a16="http://schemas.microsoft.com/office/drawing/2014/main" id="{9C44736F-A396-2076-6BDE-C4B35C1F246A}"/>
              </a:ext>
            </a:extLst>
          </p:cNvPr>
          <p:cNvGrpSpPr/>
          <p:nvPr/>
        </p:nvGrpSpPr>
        <p:grpSpPr>
          <a:xfrm>
            <a:off x="8782335" y="2752895"/>
            <a:ext cx="984250" cy="825180"/>
            <a:chOff x="8851606" y="2729145"/>
            <a:chExt cx="984250" cy="825180"/>
          </a:xfrm>
        </p:grpSpPr>
        <p:sp>
          <p:nvSpPr>
            <p:cNvPr id="74" name="object 15">
              <a:extLst>
                <a:ext uri="{FF2B5EF4-FFF2-40B4-BE49-F238E27FC236}">
                  <a16:creationId xmlns:a16="http://schemas.microsoft.com/office/drawing/2014/main" id="{99B51F12-D6FA-2BA0-ED76-E15891753107}"/>
                </a:ext>
              </a:extLst>
            </p:cNvPr>
            <p:cNvSpPr txBox="1"/>
            <p:nvPr/>
          </p:nvSpPr>
          <p:spPr>
            <a:xfrm>
              <a:off x="8851606" y="2729145"/>
              <a:ext cx="984250" cy="825180"/>
            </a:xfrm>
            <a:prstGeom prst="roundRect">
              <a:avLst>
                <a:gd name="adj" fmla="val 1122"/>
              </a:avLst>
            </a:prstGeom>
            <a:solidFill>
              <a:srgbClr val="E5EEF3"/>
            </a:solidFill>
          </p:spPr>
          <p:txBody>
            <a:bodyPr vert="horz" wrap="square" lIns="91440" tIns="75565" rIns="0" bIns="0" rtlCol="0">
              <a:noAutofit/>
            </a:bodyPr>
            <a:lstStyle/>
            <a:p>
              <a:pPr marL="64770" defTabSz="777240">
                <a:spcBef>
                  <a:spcPts val="595"/>
                </a:spcBef>
                <a:tabLst>
                  <a:tab pos="308197" algn="l"/>
                </a:tabLst>
              </a:pPr>
              <a:endParaRPr lang="en-US" sz="1400" kern="0">
                <a:solidFill>
                  <a:sysClr val="windowText" lastClr="000000"/>
                </a:solidFill>
                <a:latin typeface="Arial"/>
                <a:cs typeface="Arial"/>
              </a:endParaRPr>
            </a:p>
          </p:txBody>
        </p:sp>
        <p:pic>
          <p:nvPicPr>
            <p:cNvPr id="16" name="Graphic 15">
              <a:extLst>
                <a:ext uri="{FF2B5EF4-FFF2-40B4-BE49-F238E27FC236}">
                  <a16:creationId xmlns:a16="http://schemas.microsoft.com/office/drawing/2014/main" id="{E6E0DC3A-113D-9804-89C7-8A8E5B54E3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00831" y="2846437"/>
              <a:ext cx="685800" cy="590550"/>
            </a:xfrm>
            <a:prstGeom prst="rect">
              <a:avLst/>
            </a:prstGeom>
          </p:spPr>
        </p:pic>
      </p:grpSp>
      <p:sp>
        <p:nvSpPr>
          <p:cNvPr id="17" name="TextBox 16">
            <a:extLst>
              <a:ext uri="{FF2B5EF4-FFF2-40B4-BE49-F238E27FC236}">
                <a16:creationId xmlns:a16="http://schemas.microsoft.com/office/drawing/2014/main" id="{22E892E3-ABED-52D2-A7C1-EC846D212281}"/>
              </a:ext>
            </a:extLst>
          </p:cNvPr>
          <p:cNvSpPr txBox="1"/>
          <p:nvPr/>
        </p:nvSpPr>
        <p:spPr>
          <a:xfrm>
            <a:off x="6841061" y="2670082"/>
            <a:ext cx="1668276" cy="954107"/>
          </a:xfrm>
          <a:prstGeom prst="rect">
            <a:avLst/>
          </a:prstGeom>
          <a:noFill/>
        </p:spPr>
        <p:txBody>
          <a:bodyPr wrap="square" rtlCol="0">
            <a:spAutoFit/>
          </a:bodyPr>
          <a:lstStyle/>
          <a:p>
            <a:pPr algn="ctr"/>
            <a:r>
              <a:rPr lang="en-US" sz="2000" b="1">
                <a:latin typeface="+mj-lt"/>
              </a:rPr>
              <a:t>13 YEARS</a:t>
            </a:r>
          </a:p>
          <a:p>
            <a:pPr algn="ctr"/>
            <a:r>
              <a:rPr lang="en-US" sz="1200"/>
              <a:t>Consecutively surpassing DLA’s small business goals</a:t>
            </a:r>
          </a:p>
        </p:txBody>
      </p:sp>
      <p:sp>
        <p:nvSpPr>
          <p:cNvPr id="13" name="TextBox 12">
            <a:extLst>
              <a:ext uri="{FF2B5EF4-FFF2-40B4-BE49-F238E27FC236}">
                <a16:creationId xmlns:a16="http://schemas.microsoft.com/office/drawing/2014/main" id="{7FD2470E-82CE-3860-9A7C-1E533AB025F8}"/>
              </a:ext>
            </a:extLst>
          </p:cNvPr>
          <p:cNvSpPr txBox="1"/>
          <p:nvPr/>
        </p:nvSpPr>
        <p:spPr>
          <a:xfrm>
            <a:off x="304800" y="1543883"/>
            <a:ext cx="4733698" cy="316706"/>
          </a:xfrm>
          <a:prstGeom prst="roundRect">
            <a:avLst>
              <a:gd name="adj" fmla="val 6307"/>
            </a:avLst>
          </a:prstGeom>
          <a:solidFill>
            <a:schemeClr val="tx2"/>
          </a:solidFill>
        </p:spPr>
        <p:txBody>
          <a:bodyPr wrap="square" rtlCol="0">
            <a:spAutoFit/>
          </a:bodyPr>
          <a:lstStyle/>
          <a:p>
            <a:pPr marL="10795" algn="ctr" defTabSz="777240">
              <a:spcBef>
                <a:spcPts val="600"/>
              </a:spcBef>
              <a:tabLst>
                <a:tab pos="204565" algn="l"/>
              </a:tabLst>
            </a:pPr>
            <a:r>
              <a:rPr lang="en-US" sz="1400" b="1" kern="0">
                <a:solidFill>
                  <a:schemeClr val="bg2"/>
                </a:solidFill>
                <a:cs typeface="Arial"/>
              </a:rPr>
              <a:t>Contract Obligations</a:t>
            </a:r>
            <a:endParaRPr lang="en-US" sz="1400" kern="0">
              <a:solidFill>
                <a:schemeClr val="bg2"/>
              </a:solidFill>
              <a:cs typeface="Arial"/>
            </a:endParaRPr>
          </a:p>
        </p:txBody>
      </p:sp>
      <p:sp>
        <p:nvSpPr>
          <p:cNvPr id="21" name="TextBox 20">
            <a:extLst>
              <a:ext uri="{FF2B5EF4-FFF2-40B4-BE49-F238E27FC236}">
                <a16:creationId xmlns:a16="http://schemas.microsoft.com/office/drawing/2014/main" id="{278132CE-DF6B-3A0F-1EA0-7215DF000188}"/>
              </a:ext>
            </a:extLst>
          </p:cNvPr>
          <p:cNvSpPr txBox="1"/>
          <p:nvPr/>
        </p:nvSpPr>
        <p:spPr>
          <a:xfrm>
            <a:off x="5344077" y="1543883"/>
            <a:ext cx="4714323" cy="316706"/>
          </a:xfrm>
          <a:prstGeom prst="roundRect">
            <a:avLst>
              <a:gd name="adj" fmla="val 6307"/>
            </a:avLst>
          </a:prstGeom>
          <a:solidFill>
            <a:schemeClr val="tx2"/>
          </a:solidFill>
        </p:spPr>
        <p:txBody>
          <a:bodyPr wrap="square" rtlCol="0">
            <a:spAutoFit/>
          </a:bodyPr>
          <a:lstStyle/>
          <a:p>
            <a:pPr marL="10795" algn="ctr" defTabSz="777240">
              <a:spcBef>
                <a:spcPts val="600"/>
              </a:spcBef>
              <a:tabLst>
                <a:tab pos="204565" algn="l"/>
              </a:tabLst>
            </a:pPr>
            <a:r>
              <a:rPr lang="en-US" sz="1400" b="1" kern="0">
                <a:solidFill>
                  <a:schemeClr val="bg2"/>
                </a:solidFill>
                <a:cs typeface="Arial"/>
              </a:rPr>
              <a:t>How</a:t>
            </a:r>
            <a:r>
              <a:rPr lang="en-US" sz="1400" b="1" kern="0" spc="-4">
                <a:solidFill>
                  <a:schemeClr val="bg2"/>
                </a:solidFill>
                <a:cs typeface="Arial"/>
              </a:rPr>
              <a:t> </a:t>
            </a:r>
            <a:r>
              <a:rPr lang="en-US" sz="1400" b="1" kern="0">
                <a:solidFill>
                  <a:schemeClr val="bg2"/>
                </a:solidFill>
                <a:cs typeface="Arial"/>
              </a:rPr>
              <a:t>DLA</a:t>
            </a:r>
            <a:r>
              <a:rPr lang="en-US" sz="1400" b="1" kern="0" spc="-77">
                <a:solidFill>
                  <a:schemeClr val="bg2"/>
                </a:solidFill>
                <a:cs typeface="Arial"/>
              </a:rPr>
              <a:t> </a:t>
            </a:r>
            <a:r>
              <a:rPr lang="en-US" sz="1400" b="1" kern="0">
                <a:solidFill>
                  <a:schemeClr val="bg2"/>
                </a:solidFill>
                <a:cs typeface="Arial"/>
              </a:rPr>
              <a:t>Does</a:t>
            </a:r>
            <a:r>
              <a:rPr lang="en-US" sz="1400" b="1" kern="0" spc="-21">
                <a:solidFill>
                  <a:schemeClr val="bg2"/>
                </a:solidFill>
                <a:cs typeface="Arial"/>
              </a:rPr>
              <a:t> </a:t>
            </a:r>
            <a:r>
              <a:rPr lang="en-US" sz="1400" b="1" kern="0" spc="-9">
                <a:solidFill>
                  <a:schemeClr val="bg2"/>
                </a:solidFill>
                <a:cs typeface="Arial"/>
              </a:rPr>
              <a:t>Business</a:t>
            </a:r>
            <a:endParaRPr lang="en-US" sz="1400" kern="0">
              <a:solidFill>
                <a:schemeClr val="bg2"/>
              </a:solidFill>
              <a:cs typeface="Arial"/>
            </a:endParaRPr>
          </a:p>
        </p:txBody>
      </p:sp>
      <p:sp>
        <p:nvSpPr>
          <p:cNvPr id="40" name="TextBox 39">
            <a:extLst>
              <a:ext uri="{FF2B5EF4-FFF2-40B4-BE49-F238E27FC236}">
                <a16:creationId xmlns:a16="http://schemas.microsoft.com/office/drawing/2014/main" id="{DBADC726-C720-5811-00EA-322E73F9E099}"/>
              </a:ext>
            </a:extLst>
          </p:cNvPr>
          <p:cNvSpPr txBox="1"/>
          <p:nvPr/>
        </p:nvSpPr>
        <p:spPr>
          <a:xfrm>
            <a:off x="5228998" y="3682356"/>
            <a:ext cx="1593611" cy="492443"/>
          </a:xfrm>
          <a:prstGeom prst="rect">
            <a:avLst/>
          </a:prstGeom>
          <a:noFill/>
        </p:spPr>
        <p:txBody>
          <a:bodyPr wrap="square" lIns="91440" tIns="0" rIns="0" bIns="0" rtlCol="0">
            <a:spAutoFit/>
          </a:bodyPr>
          <a:lstStyle/>
          <a:p>
            <a:pPr algn="ctr"/>
            <a:r>
              <a:rPr lang="en-US" sz="2000" b="1">
                <a:solidFill>
                  <a:srgbClr val="00B050"/>
                </a:solidFill>
                <a:latin typeface="+mj-lt"/>
              </a:rPr>
              <a:t>$22.6B</a:t>
            </a:r>
          </a:p>
          <a:p>
            <a:pPr algn="ctr"/>
            <a:r>
              <a:rPr lang="en-US" sz="1200"/>
              <a:t>To Small Business</a:t>
            </a:r>
          </a:p>
        </p:txBody>
      </p:sp>
      <p:grpSp>
        <p:nvGrpSpPr>
          <p:cNvPr id="51" name="Group 50">
            <a:extLst>
              <a:ext uri="{FF2B5EF4-FFF2-40B4-BE49-F238E27FC236}">
                <a16:creationId xmlns:a16="http://schemas.microsoft.com/office/drawing/2014/main" id="{CD1C6F63-F9DD-6A25-2574-3675B065C565}"/>
              </a:ext>
            </a:extLst>
          </p:cNvPr>
          <p:cNvGrpSpPr/>
          <p:nvPr/>
        </p:nvGrpSpPr>
        <p:grpSpPr>
          <a:xfrm>
            <a:off x="7335856" y="1975329"/>
            <a:ext cx="678687" cy="597306"/>
            <a:chOff x="10744022" y="606011"/>
            <a:chExt cx="914803" cy="805110"/>
          </a:xfrm>
        </p:grpSpPr>
        <p:sp>
          <p:nvSpPr>
            <p:cNvPr id="45" name="Freeform: Shape 44">
              <a:extLst>
                <a:ext uri="{FF2B5EF4-FFF2-40B4-BE49-F238E27FC236}">
                  <a16:creationId xmlns:a16="http://schemas.microsoft.com/office/drawing/2014/main" id="{A509B8A2-DEC5-1DE4-77E3-2CB5782D2E0F}"/>
                </a:ext>
              </a:extLst>
            </p:cNvPr>
            <p:cNvSpPr/>
            <p:nvPr/>
          </p:nvSpPr>
          <p:spPr>
            <a:xfrm>
              <a:off x="10744022" y="850038"/>
              <a:ext cx="914803" cy="561083"/>
            </a:xfrm>
            <a:custGeom>
              <a:avLst/>
              <a:gdLst>
                <a:gd name="connsiteX0" fmla="*/ 0 w 914803"/>
                <a:gd name="connsiteY0" fmla="*/ 0 h 561083"/>
                <a:gd name="connsiteX1" fmla="*/ 914804 w 914803"/>
                <a:gd name="connsiteY1" fmla="*/ 0 h 561083"/>
                <a:gd name="connsiteX2" fmla="*/ 914804 w 914803"/>
                <a:gd name="connsiteY2" fmla="*/ 561084 h 561083"/>
                <a:gd name="connsiteX3" fmla="*/ 0 w 914803"/>
                <a:gd name="connsiteY3" fmla="*/ 561084 h 561083"/>
              </a:gdLst>
              <a:ahLst/>
              <a:cxnLst>
                <a:cxn ang="0">
                  <a:pos x="connsiteX0" y="connsiteY0"/>
                </a:cxn>
                <a:cxn ang="0">
                  <a:pos x="connsiteX1" y="connsiteY1"/>
                </a:cxn>
                <a:cxn ang="0">
                  <a:pos x="connsiteX2" y="connsiteY2"/>
                </a:cxn>
                <a:cxn ang="0">
                  <a:pos x="connsiteX3" y="connsiteY3"/>
                </a:cxn>
              </a:cxnLst>
              <a:rect l="l" t="t" r="r" b="b"/>
              <a:pathLst>
                <a:path w="914803" h="561083">
                  <a:moveTo>
                    <a:pt x="0" y="0"/>
                  </a:moveTo>
                  <a:lnTo>
                    <a:pt x="914804" y="0"/>
                  </a:lnTo>
                  <a:lnTo>
                    <a:pt x="914804" y="561084"/>
                  </a:lnTo>
                  <a:lnTo>
                    <a:pt x="0" y="561084"/>
                  </a:lnTo>
                  <a:close/>
                </a:path>
              </a:pathLst>
            </a:custGeom>
            <a:solidFill>
              <a:srgbClr val="FFFFFF"/>
            </a:solidFill>
            <a:ln w="25400" cap="flat">
              <a:solidFill>
                <a:srgbClr val="231F20"/>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EF5A2A7A-1188-2DC3-58E8-73206DB4CB26}"/>
                </a:ext>
              </a:extLst>
            </p:cNvPr>
            <p:cNvSpPr/>
            <p:nvPr/>
          </p:nvSpPr>
          <p:spPr>
            <a:xfrm>
              <a:off x="10744022" y="694065"/>
              <a:ext cx="914803" cy="155973"/>
            </a:xfrm>
            <a:custGeom>
              <a:avLst/>
              <a:gdLst>
                <a:gd name="connsiteX0" fmla="*/ 0 w 914803"/>
                <a:gd name="connsiteY0" fmla="*/ 0 h 155973"/>
                <a:gd name="connsiteX1" fmla="*/ 914804 w 914803"/>
                <a:gd name="connsiteY1" fmla="*/ 0 h 155973"/>
                <a:gd name="connsiteX2" fmla="*/ 914804 w 914803"/>
                <a:gd name="connsiteY2" fmla="*/ 155974 h 155973"/>
                <a:gd name="connsiteX3" fmla="*/ 0 w 914803"/>
                <a:gd name="connsiteY3" fmla="*/ 155974 h 155973"/>
              </a:gdLst>
              <a:ahLst/>
              <a:cxnLst>
                <a:cxn ang="0">
                  <a:pos x="connsiteX0" y="connsiteY0"/>
                </a:cxn>
                <a:cxn ang="0">
                  <a:pos x="connsiteX1" y="connsiteY1"/>
                </a:cxn>
                <a:cxn ang="0">
                  <a:pos x="connsiteX2" y="connsiteY2"/>
                </a:cxn>
                <a:cxn ang="0">
                  <a:pos x="connsiteX3" y="connsiteY3"/>
                </a:cxn>
              </a:cxnLst>
              <a:rect l="l" t="t" r="r" b="b"/>
              <a:pathLst>
                <a:path w="914803" h="155973">
                  <a:moveTo>
                    <a:pt x="0" y="0"/>
                  </a:moveTo>
                  <a:lnTo>
                    <a:pt x="914804" y="0"/>
                  </a:lnTo>
                  <a:lnTo>
                    <a:pt x="914804" y="155974"/>
                  </a:lnTo>
                  <a:lnTo>
                    <a:pt x="0" y="155974"/>
                  </a:lnTo>
                  <a:close/>
                </a:path>
              </a:pathLst>
            </a:custGeom>
            <a:solidFill>
              <a:schemeClr val="tx2">
                <a:lumMod val="75000"/>
              </a:schemeClr>
            </a:solidFill>
            <a:ln w="25400" cap="flat">
              <a:solidFill>
                <a:srgbClr val="231F20"/>
              </a:solidFill>
              <a:prstDash val="solid"/>
              <a:miter/>
            </a:ln>
          </p:spPr>
          <p:txBody>
            <a:bodyPr rtlCol="0" anchor="ctr"/>
            <a:lstStyle/>
            <a:p>
              <a:endParaRPr lang="en-US"/>
            </a:p>
          </p:txBody>
        </p:sp>
        <p:grpSp>
          <p:nvGrpSpPr>
            <p:cNvPr id="47" name="Graphic 41">
              <a:extLst>
                <a:ext uri="{FF2B5EF4-FFF2-40B4-BE49-F238E27FC236}">
                  <a16:creationId xmlns:a16="http://schemas.microsoft.com/office/drawing/2014/main" id="{869FBEFC-6A2A-B60A-0262-991EE5892FF8}"/>
                </a:ext>
              </a:extLst>
            </p:cNvPr>
            <p:cNvGrpSpPr/>
            <p:nvPr/>
          </p:nvGrpSpPr>
          <p:grpSpPr>
            <a:xfrm>
              <a:off x="10899394" y="606011"/>
              <a:ext cx="604059" cy="175808"/>
              <a:chOff x="10899394" y="606011"/>
              <a:chExt cx="604059" cy="175808"/>
            </a:xfrm>
          </p:grpSpPr>
          <p:sp>
            <p:nvSpPr>
              <p:cNvPr id="48" name="Freeform: Shape 47">
                <a:extLst>
                  <a:ext uri="{FF2B5EF4-FFF2-40B4-BE49-F238E27FC236}">
                    <a16:creationId xmlns:a16="http://schemas.microsoft.com/office/drawing/2014/main" id="{F1C7B536-B087-C0D0-D69D-68FEB0B2DAC6}"/>
                  </a:ext>
                </a:extLst>
              </p:cNvPr>
              <p:cNvSpPr/>
              <p:nvPr/>
            </p:nvSpPr>
            <p:spPr>
              <a:xfrm>
                <a:off x="10899394" y="606011"/>
                <a:ext cx="30052" cy="175808"/>
              </a:xfrm>
              <a:custGeom>
                <a:avLst/>
                <a:gdLst>
                  <a:gd name="connsiteX0" fmla="*/ 0 w 30052"/>
                  <a:gd name="connsiteY0" fmla="*/ 175808 h 175808"/>
                  <a:gd name="connsiteX1" fmla="*/ 0 w 30052"/>
                  <a:gd name="connsiteY1" fmla="*/ 0 h 175808"/>
                </a:gdLst>
                <a:ahLst/>
                <a:cxnLst>
                  <a:cxn ang="0">
                    <a:pos x="connsiteX0" y="connsiteY0"/>
                  </a:cxn>
                  <a:cxn ang="0">
                    <a:pos x="connsiteX1" y="connsiteY1"/>
                  </a:cxn>
                </a:cxnLst>
                <a:rect l="l" t="t" r="r" b="b"/>
                <a:pathLst>
                  <a:path w="30052" h="175808">
                    <a:moveTo>
                      <a:pt x="0" y="175808"/>
                    </a:moveTo>
                    <a:lnTo>
                      <a:pt x="0" y="0"/>
                    </a:lnTo>
                  </a:path>
                </a:pathLst>
              </a:custGeom>
              <a:ln w="25400" cap="flat">
                <a:solidFill>
                  <a:srgbClr val="231F20"/>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5578BE7-6456-BB1D-9969-A2980157C451}"/>
                  </a:ext>
                </a:extLst>
              </p:cNvPr>
              <p:cNvSpPr/>
              <p:nvPr/>
            </p:nvSpPr>
            <p:spPr>
              <a:xfrm>
                <a:off x="11503453" y="606011"/>
                <a:ext cx="30052" cy="175808"/>
              </a:xfrm>
              <a:custGeom>
                <a:avLst/>
                <a:gdLst>
                  <a:gd name="connsiteX0" fmla="*/ 0 w 30052"/>
                  <a:gd name="connsiteY0" fmla="*/ 175808 h 175808"/>
                  <a:gd name="connsiteX1" fmla="*/ 0 w 30052"/>
                  <a:gd name="connsiteY1" fmla="*/ 0 h 175808"/>
                </a:gdLst>
                <a:ahLst/>
                <a:cxnLst>
                  <a:cxn ang="0">
                    <a:pos x="connsiteX0" y="connsiteY0"/>
                  </a:cxn>
                  <a:cxn ang="0">
                    <a:pos x="connsiteX1" y="connsiteY1"/>
                  </a:cxn>
                </a:cxnLst>
                <a:rect l="l" t="t" r="r" b="b"/>
                <a:pathLst>
                  <a:path w="30052" h="175808">
                    <a:moveTo>
                      <a:pt x="0" y="175808"/>
                    </a:moveTo>
                    <a:lnTo>
                      <a:pt x="0" y="0"/>
                    </a:lnTo>
                  </a:path>
                </a:pathLst>
              </a:custGeom>
              <a:ln w="25400" cap="flat">
                <a:solidFill>
                  <a:srgbClr val="231F20"/>
                </a:solidFill>
                <a:prstDash val="solid"/>
                <a:miter/>
              </a:ln>
            </p:spPr>
            <p:txBody>
              <a:bodyPr rtlCol="0" anchor="ctr"/>
              <a:lstStyle/>
              <a:p>
                <a:endParaRPr lang="en-US"/>
              </a:p>
            </p:txBody>
          </p:sp>
        </p:grpSp>
        <p:sp>
          <p:nvSpPr>
            <p:cNvPr id="50" name="Freeform: Shape 49">
              <a:extLst>
                <a:ext uri="{FF2B5EF4-FFF2-40B4-BE49-F238E27FC236}">
                  <a16:creationId xmlns:a16="http://schemas.microsoft.com/office/drawing/2014/main" id="{E828C23F-EDAB-2882-32E0-4343648E1C01}"/>
                </a:ext>
              </a:extLst>
            </p:cNvPr>
            <p:cNvSpPr/>
            <p:nvPr/>
          </p:nvSpPr>
          <p:spPr>
            <a:xfrm>
              <a:off x="11003677" y="1004810"/>
              <a:ext cx="395493" cy="251541"/>
            </a:xfrm>
            <a:custGeom>
              <a:avLst/>
              <a:gdLst>
                <a:gd name="connsiteX0" fmla="*/ 395493 w 395493"/>
                <a:gd name="connsiteY0" fmla="*/ 0 h 251541"/>
                <a:gd name="connsiteX1" fmla="*/ 143952 w 395493"/>
                <a:gd name="connsiteY1" fmla="*/ 251541 h 251541"/>
                <a:gd name="connsiteX2" fmla="*/ 0 w 395493"/>
                <a:gd name="connsiteY2" fmla="*/ 107288 h 251541"/>
              </a:gdLst>
              <a:ahLst/>
              <a:cxnLst>
                <a:cxn ang="0">
                  <a:pos x="connsiteX0" y="connsiteY0"/>
                </a:cxn>
                <a:cxn ang="0">
                  <a:pos x="connsiteX1" y="connsiteY1"/>
                </a:cxn>
                <a:cxn ang="0">
                  <a:pos x="connsiteX2" y="connsiteY2"/>
                </a:cxn>
              </a:cxnLst>
              <a:rect l="l" t="t" r="r" b="b"/>
              <a:pathLst>
                <a:path w="395493" h="251541">
                  <a:moveTo>
                    <a:pt x="395493" y="0"/>
                  </a:moveTo>
                  <a:lnTo>
                    <a:pt x="143952" y="251541"/>
                  </a:lnTo>
                  <a:lnTo>
                    <a:pt x="0" y="107288"/>
                  </a:lnTo>
                </a:path>
              </a:pathLst>
            </a:custGeom>
            <a:noFill/>
            <a:ln w="25400" cap="flat">
              <a:solidFill>
                <a:srgbClr val="231F20"/>
              </a:solidFill>
              <a:prstDash val="solid"/>
              <a:miter/>
            </a:ln>
          </p:spPr>
          <p:txBody>
            <a:bodyPr rtlCol="0" anchor="ctr"/>
            <a:lstStyle/>
            <a:p>
              <a:endParaRPr lang="en-US"/>
            </a:p>
          </p:txBody>
        </p:sp>
      </p:grpSp>
      <p:sp>
        <p:nvSpPr>
          <p:cNvPr id="52" name="TextBox 51">
            <a:extLst>
              <a:ext uri="{FF2B5EF4-FFF2-40B4-BE49-F238E27FC236}">
                <a16:creationId xmlns:a16="http://schemas.microsoft.com/office/drawing/2014/main" id="{7059D79D-322F-62AB-9458-3221AABE8ED4}"/>
              </a:ext>
            </a:extLst>
          </p:cNvPr>
          <p:cNvSpPr txBox="1"/>
          <p:nvPr/>
        </p:nvSpPr>
        <p:spPr>
          <a:xfrm>
            <a:off x="6806920" y="3682356"/>
            <a:ext cx="1721422" cy="769441"/>
          </a:xfrm>
          <a:prstGeom prst="rect">
            <a:avLst/>
          </a:prstGeom>
          <a:noFill/>
        </p:spPr>
        <p:txBody>
          <a:bodyPr wrap="square" rtlCol="0">
            <a:spAutoFit/>
          </a:bodyPr>
          <a:lstStyle/>
          <a:p>
            <a:pPr algn="ctr"/>
            <a:r>
              <a:rPr lang="en-US" sz="2000" b="1">
                <a:latin typeface="+mj-lt"/>
              </a:rPr>
              <a:t>23%</a:t>
            </a:r>
          </a:p>
          <a:p>
            <a:pPr algn="ctr"/>
            <a:r>
              <a:rPr lang="en-US" sz="1200"/>
              <a:t>Of </a:t>
            </a:r>
            <a:r>
              <a:rPr lang="en-US" sz="1200" err="1"/>
              <a:t>DoW</a:t>
            </a:r>
            <a:r>
              <a:rPr lang="en-US" sz="1200"/>
              <a:t> small business obligations</a:t>
            </a:r>
          </a:p>
        </p:txBody>
      </p:sp>
      <p:sp>
        <p:nvSpPr>
          <p:cNvPr id="53" name="TextBox 52">
            <a:extLst>
              <a:ext uri="{FF2B5EF4-FFF2-40B4-BE49-F238E27FC236}">
                <a16:creationId xmlns:a16="http://schemas.microsoft.com/office/drawing/2014/main" id="{788DE582-A7D8-F394-9F08-5471E7AD10AC}"/>
              </a:ext>
            </a:extLst>
          </p:cNvPr>
          <p:cNvSpPr txBox="1"/>
          <p:nvPr/>
        </p:nvSpPr>
        <p:spPr>
          <a:xfrm>
            <a:off x="5309487" y="4663325"/>
            <a:ext cx="4733698" cy="316706"/>
          </a:xfrm>
          <a:prstGeom prst="roundRect">
            <a:avLst>
              <a:gd name="adj" fmla="val 6307"/>
            </a:avLst>
          </a:prstGeom>
          <a:solidFill>
            <a:schemeClr val="tx2"/>
          </a:solidFill>
        </p:spPr>
        <p:txBody>
          <a:bodyPr wrap="square" rtlCol="0">
            <a:spAutoFit/>
          </a:bodyPr>
          <a:lstStyle/>
          <a:p>
            <a:pPr marL="10795" algn="ctr" defTabSz="777240">
              <a:spcBef>
                <a:spcPts val="600"/>
              </a:spcBef>
              <a:tabLst>
                <a:tab pos="204565" algn="l"/>
              </a:tabLst>
            </a:pPr>
            <a:r>
              <a:rPr lang="en-US" sz="1400" b="1" kern="0">
                <a:solidFill>
                  <a:schemeClr val="bg2"/>
                </a:solidFill>
                <a:cs typeface="Arial"/>
              </a:rPr>
              <a:t>3.9M Contract Actions</a:t>
            </a:r>
          </a:p>
        </p:txBody>
      </p:sp>
      <p:sp>
        <p:nvSpPr>
          <p:cNvPr id="57" name="TextBox 56">
            <a:extLst>
              <a:ext uri="{FF2B5EF4-FFF2-40B4-BE49-F238E27FC236}">
                <a16:creationId xmlns:a16="http://schemas.microsoft.com/office/drawing/2014/main" id="{0BBD3B2E-D071-7183-90CA-AC6A10A1C1A5}"/>
              </a:ext>
            </a:extLst>
          </p:cNvPr>
          <p:cNvSpPr txBox="1"/>
          <p:nvPr/>
        </p:nvSpPr>
        <p:spPr>
          <a:xfrm>
            <a:off x="5191648" y="1961188"/>
            <a:ext cx="1668276" cy="769441"/>
          </a:xfrm>
          <a:prstGeom prst="rect">
            <a:avLst/>
          </a:prstGeom>
          <a:noFill/>
        </p:spPr>
        <p:txBody>
          <a:bodyPr wrap="square" rtlCol="0">
            <a:spAutoFit/>
          </a:bodyPr>
          <a:lstStyle/>
          <a:p>
            <a:pPr algn="ctr"/>
            <a:r>
              <a:rPr lang="en-US" sz="2000" b="1">
                <a:latin typeface="+mj-lt"/>
              </a:rPr>
              <a:t>8.5K+</a:t>
            </a:r>
          </a:p>
          <a:p>
            <a:pPr algn="ctr"/>
            <a:r>
              <a:rPr lang="en-US" sz="1200"/>
              <a:t>DLA Industrial Base suppliers</a:t>
            </a:r>
          </a:p>
        </p:txBody>
      </p:sp>
      <p:sp>
        <p:nvSpPr>
          <p:cNvPr id="58" name="TextBox 57">
            <a:extLst>
              <a:ext uri="{FF2B5EF4-FFF2-40B4-BE49-F238E27FC236}">
                <a16:creationId xmlns:a16="http://schemas.microsoft.com/office/drawing/2014/main" id="{73D829CB-0F6A-9EFA-6128-D8D21F137128}"/>
              </a:ext>
            </a:extLst>
          </p:cNvPr>
          <p:cNvSpPr txBox="1"/>
          <p:nvPr/>
        </p:nvSpPr>
        <p:spPr>
          <a:xfrm>
            <a:off x="5309487" y="6118377"/>
            <a:ext cx="1497455" cy="954107"/>
          </a:xfrm>
          <a:prstGeom prst="rect">
            <a:avLst/>
          </a:prstGeom>
          <a:solidFill>
            <a:srgbClr val="E5EEF3"/>
          </a:solidFill>
        </p:spPr>
        <p:txBody>
          <a:bodyPr wrap="square" rtlCol="0">
            <a:spAutoFit/>
          </a:bodyPr>
          <a:lstStyle/>
          <a:p>
            <a:pPr algn="ctr"/>
            <a:r>
              <a:rPr lang="en-US" sz="2000" b="1">
                <a:latin typeface="+mj-lt"/>
              </a:rPr>
              <a:t>7.6 TIMES</a:t>
            </a:r>
          </a:p>
          <a:p>
            <a:pPr algn="ctr"/>
            <a:r>
              <a:rPr lang="en-US" sz="1200"/>
              <a:t>DLA’s action count exceeds all Military Services combined</a:t>
            </a:r>
          </a:p>
        </p:txBody>
      </p:sp>
      <p:sp>
        <p:nvSpPr>
          <p:cNvPr id="60" name="TextBox 59">
            <a:extLst>
              <a:ext uri="{FF2B5EF4-FFF2-40B4-BE49-F238E27FC236}">
                <a16:creationId xmlns:a16="http://schemas.microsoft.com/office/drawing/2014/main" id="{1946F630-15F6-D33D-C0A3-908B86CCDDD5}"/>
              </a:ext>
            </a:extLst>
          </p:cNvPr>
          <p:cNvSpPr txBox="1"/>
          <p:nvPr/>
        </p:nvSpPr>
        <p:spPr>
          <a:xfrm>
            <a:off x="8511948" y="3682356"/>
            <a:ext cx="1851252" cy="769441"/>
          </a:xfrm>
          <a:prstGeom prst="rect">
            <a:avLst/>
          </a:prstGeom>
          <a:noFill/>
        </p:spPr>
        <p:txBody>
          <a:bodyPr wrap="square" rtlCol="0">
            <a:spAutoFit/>
          </a:bodyPr>
          <a:lstStyle/>
          <a:p>
            <a:pPr algn="ctr"/>
            <a:r>
              <a:rPr lang="en-US" sz="2000" b="1">
                <a:latin typeface="+mj-lt"/>
              </a:rPr>
              <a:t>81%</a:t>
            </a:r>
          </a:p>
          <a:p>
            <a:pPr algn="ctr"/>
            <a:r>
              <a:rPr lang="en-US" sz="1200"/>
              <a:t>DLA competition rate for contracts</a:t>
            </a:r>
          </a:p>
        </p:txBody>
      </p:sp>
      <p:sp>
        <p:nvSpPr>
          <p:cNvPr id="62" name="TextBox 61">
            <a:extLst>
              <a:ext uri="{FF2B5EF4-FFF2-40B4-BE49-F238E27FC236}">
                <a16:creationId xmlns:a16="http://schemas.microsoft.com/office/drawing/2014/main" id="{3F831390-1134-3BBD-F42B-B56734349404}"/>
              </a:ext>
            </a:extLst>
          </p:cNvPr>
          <p:cNvSpPr txBox="1"/>
          <p:nvPr/>
        </p:nvSpPr>
        <p:spPr>
          <a:xfrm>
            <a:off x="8487202" y="2082945"/>
            <a:ext cx="1503266" cy="492443"/>
          </a:xfrm>
          <a:prstGeom prst="rect">
            <a:avLst/>
          </a:prstGeom>
          <a:noFill/>
        </p:spPr>
        <p:txBody>
          <a:bodyPr wrap="square" lIns="91440" tIns="0" rIns="0" bIns="0" rtlCol="0">
            <a:spAutoFit/>
          </a:bodyPr>
          <a:lstStyle/>
          <a:p>
            <a:pPr algn="ctr"/>
            <a:r>
              <a:rPr lang="en-US" sz="2000" b="1">
                <a:solidFill>
                  <a:srgbClr val="00B050"/>
                </a:solidFill>
                <a:latin typeface="+mj-lt"/>
              </a:rPr>
              <a:t>11K</a:t>
            </a:r>
          </a:p>
          <a:p>
            <a:pPr algn="ctr"/>
            <a:r>
              <a:rPr lang="en-US" sz="1200"/>
              <a:t>Awards per day</a:t>
            </a:r>
          </a:p>
        </p:txBody>
      </p:sp>
      <p:sp>
        <p:nvSpPr>
          <p:cNvPr id="63" name="TextBox 62">
            <a:extLst>
              <a:ext uri="{FF2B5EF4-FFF2-40B4-BE49-F238E27FC236}">
                <a16:creationId xmlns:a16="http://schemas.microsoft.com/office/drawing/2014/main" id="{7AF197EE-B6F0-4D2C-A1B2-87453AEF648C}"/>
              </a:ext>
            </a:extLst>
          </p:cNvPr>
          <p:cNvSpPr txBox="1"/>
          <p:nvPr/>
        </p:nvSpPr>
        <p:spPr>
          <a:xfrm>
            <a:off x="5309487" y="5127704"/>
            <a:ext cx="1497455" cy="584775"/>
          </a:xfrm>
          <a:prstGeom prst="rect">
            <a:avLst/>
          </a:prstGeom>
          <a:solidFill>
            <a:srgbClr val="E5EEF3"/>
          </a:solidFill>
        </p:spPr>
        <p:txBody>
          <a:bodyPr wrap="square" rtlCol="0">
            <a:spAutoFit/>
          </a:bodyPr>
          <a:lstStyle/>
          <a:p>
            <a:pPr algn="ctr"/>
            <a:r>
              <a:rPr lang="en-US" sz="2000" b="1">
                <a:latin typeface="+mj-lt"/>
              </a:rPr>
              <a:t>94%</a:t>
            </a:r>
          </a:p>
          <a:p>
            <a:pPr algn="ctr"/>
            <a:r>
              <a:rPr lang="en-US" sz="1200"/>
              <a:t>Actions automated</a:t>
            </a:r>
          </a:p>
        </p:txBody>
      </p:sp>
      <p:cxnSp>
        <p:nvCxnSpPr>
          <p:cNvPr id="64" name="Straight Connector 63">
            <a:extLst>
              <a:ext uri="{FF2B5EF4-FFF2-40B4-BE49-F238E27FC236}">
                <a16:creationId xmlns:a16="http://schemas.microsoft.com/office/drawing/2014/main" id="{D1F2EF45-D82B-7555-F0A0-4B33955AA301}"/>
              </a:ext>
            </a:extLst>
          </p:cNvPr>
          <p:cNvCxnSpPr>
            <a:cxnSpLocks/>
          </p:cNvCxnSpPr>
          <p:nvPr/>
        </p:nvCxnSpPr>
        <p:spPr>
          <a:xfrm>
            <a:off x="6808520" y="3679367"/>
            <a:ext cx="0" cy="74868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2A647F3-6186-CB70-6778-113F8DCA71DA}"/>
              </a:ext>
            </a:extLst>
          </p:cNvPr>
          <p:cNvCxnSpPr>
            <a:cxnSpLocks/>
          </p:cNvCxnSpPr>
          <p:nvPr/>
        </p:nvCxnSpPr>
        <p:spPr>
          <a:xfrm>
            <a:off x="8532301" y="3679367"/>
            <a:ext cx="0" cy="74868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F52472D-1B74-0089-B02E-6CA1C2A52948}"/>
              </a:ext>
            </a:extLst>
          </p:cNvPr>
          <p:cNvCxnSpPr>
            <a:cxnSpLocks/>
          </p:cNvCxnSpPr>
          <p:nvPr/>
        </p:nvCxnSpPr>
        <p:spPr>
          <a:xfrm>
            <a:off x="5191648" y="1582038"/>
            <a:ext cx="0" cy="5490446"/>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44EB480E-311A-E4BD-6D34-CAB8847DA02F}"/>
              </a:ext>
            </a:extLst>
          </p:cNvPr>
          <p:cNvGrpSpPr/>
          <p:nvPr/>
        </p:nvGrpSpPr>
        <p:grpSpPr>
          <a:xfrm>
            <a:off x="9033175" y="5711612"/>
            <a:ext cx="1197444" cy="447658"/>
            <a:chOff x="9033175" y="5912415"/>
            <a:chExt cx="1197444" cy="447658"/>
          </a:xfrm>
        </p:grpSpPr>
        <p:sp>
          <p:nvSpPr>
            <p:cNvPr id="91" name="Rectangle 14">
              <a:extLst>
                <a:ext uri="{FF2B5EF4-FFF2-40B4-BE49-F238E27FC236}">
                  <a16:creationId xmlns:a16="http://schemas.microsoft.com/office/drawing/2014/main" id="{65895E01-9D51-B94F-5BEF-286C65E73162}"/>
                </a:ext>
              </a:extLst>
            </p:cNvPr>
            <p:cNvSpPr>
              <a:spLocks noChangeAspect="1" noChangeArrowheads="1"/>
            </p:cNvSpPr>
            <p:nvPr/>
          </p:nvSpPr>
          <p:spPr bwMode="auto">
            <a:xfrm>
              <a:off x="9033178" y="5912415"/>
              <a:ext cx="140188" cy="138264"/>
            </a:xfrm>
            <a:prstGeom prst="rect">
              <a:avLst/>
            </a:prstGeom>
            <a:solidFill>
              <a:srgbClr val="0A3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p>
          </p:txBody>
        </p:sp>
        <p:sp>
          <p:nvSpPr>
            <p:cNvPr id="93" name="Rectangle 16">
              <a:extLst>
                <a:ext uri="{FF2B5EF4-FFF2-40B4-BE49-F238E27FC236}">
                  <a16:creationId xmlns:a16="http://schemas.microsoft.com/office/drawing/2014/main" id="{D8686085-031F-6130-2316-4A1D304AB200}"/>
                </a:ext>
              </a:extLst>
            </p:cNvPr>
            <p:cNvSpPr>
              <a:spLocks noChangeArrowheads="1"/>
            </p:cNvSpPr>
            <p:nvPr/>
          </p:nvSpPr>
          <p:spPr bwMode="auto">
            <a:xfrm>
              <a:off x="9033175" y="6052296"/>
              <a:ext cx="11974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effectLst/>
                </a:rPr>
                <a:t>Auto Purchase Order</a:t>
              </a:r>
            </a:p>
            <a:p>
              <a:pPr defTabSz="914400"/>
              <a:r>
                <a:rPr lang="en-US" altLang="en-US" sz="1000"/>
                <a:t>(&lt; 15 days)</a:t>
              </a:r>
            </a:p>
          </p:txBody>
        </p:sp>
      </p:grpSp>
      <p:grpSp>
        <p:nvGrpSpPr>
          <p:cNvPr id="77" name="Group 76">
            <a:extLst>
              <a:ext uri="{FF2B5EF4-FFF2-40B4-BE49-F238E27FC236}">
                <a16:creationId xmlns:a16="http://schemas.microsoft.com/office/drawing/2014/main" id="{701D4C59-53BC-14BB-992F-F6FF1ECCC46E}"/>
              </a:ext>
            </a:extLst>
          </p:cNvPr>
          <p:cNvGrpSpPr/>
          <p:nvPr/>
        </p:nvGrpSpPr>
        <p:grpSpPr>
          <a:xfrm>
            <a:off x="9033175" y="6270915"/>
            <a:ext cx="1037143" cy="456821"/>
            <a:chOff x="9033175" y="6505204"/>
            <a:chExt cx="1037143" cy="456821"/>
          </a:xfrm>
        </p:grpSpPr>
        <p:sp>
          <p:nvSpPr>
            <p:cNvPr id="95" name="Rectangle 18">
              <a:extLst>
                <a:ext uri="{FF2B5EF4-FFF2-40B4-BE49-F238E27FC236}">
                  <a16:creationId xmlns:a16="http://schemas.microsoft.com/office/drawing/2014/main" id="{7903D7B2-6EB6-79DE-AC83-1E7BE3909DDA}"/>
                </a:ext>
              </a:extLst>
            </p:cNvPr>
            <p:cNvSpPr>
              <a:spLocks noChangeAspect="1" noChangeArrowheads="1"/>
            </p:cNvSpPr>
            <p:nvPr/>
          </p:nvSpPr>
          <p:spPr bwMode="auto">
            <a:xfrm>
              <a:off x="9033178" y="6505204"/>
              <a:ext cx="140188" cy="138264"/>
            </a:xfrm>
            <a:prstGeom prst="rect">
              <a:avLst/>
            </a:prstGeom>
            <a:solidFill>
              <a:srgbClr val="4867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p>
          </p:txBody>
        </p:sp>
        <p:sp>
          <p:nvSpPr>
            <p:cNvPr id="97" name="Rectangle 20">
              <a:extLst>
                <a:ext uri="{FF2B5EF4-FFF2-40B4-BE49-F238E27FC236}">
                  <a16:creationId xmlns:a16="http://schemas.microsoft.com/office/drawing/2014/main" id="{CDD9F966-8521-B3C5-7006-BBE460D6B0AA}"/>
                </a:ext>
              </a:extLst>
            </p:cNvPr>
            <p:cNvSpPr>
              <a:spLocks noChangeArrowheads="1"/>
            </p:cNvSpPr>
            <p:nvPr/>
          </p:nvSpPr>
          <p:spPr bwMode="auto">
            <a:xfrm>
              <a:off x="9033175" y="6654248"/>
              <a:ext cx="10371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effectLst/>
                </a:rPr>
                <a:t>Auto LTC Delivery</a:t>
              </a:r>
            </a:p>
            <a:p>
              <a:pPr defTabSz="914400"/>
              <a:r>
                <a:rPr lang="en-US" altLang="en-US" sz="1000"/>
                <a:t>Order (&lt; 1 day)</a:t>
              </a:r>
            </a:p>
          </p:txBody>
        </p:sp>
      </p:grpSp>
      <p:sp>
        <p:nvSpPr>
          <p:cNvPr id="101" name="Title 100">
            <a:extLst>
              <a:ext uri="{FF2B5EF4-FFF2-40B4-BE49-F238E27FC236}">
                <a16:creationId xmlns:a16="http://schemas.microsoft.com/office/drawing/2014/main" id="{5F1B1D70-A0B3-31AF-C4C3-FAE94EF72591}"/>
              </a:ext>
            </a:extLst>
          </p:cNvPr>
          <p:cNvSpPr>
            <a:spLocks noGrp="1"/>
          </p:cNvSpPr>
          <p:nvPr>
            <p:ph type="title"/>
          </p:nvPr>
        </p:nvSpPr>
        <p:spPr/>
        <p:txBody>
          <a:bodyPr/>
          <a:lstStyle/>
          <a:p>
            <a:r>
              <a:rPr lang="en-US"/>
              <a:t>DLA Acquisition</a:t>
            </a:r>
          </a:p>
        </p:txBody>
      </p:sp>
      <p:sp>
        <p:nvSpPr>
          <p:cNvPr id="102" name="Text Placeholder 101">
            <a:extLst>
              <a:ext uri="{FF2B5EF4-FFF2-40B4-BE49-F238E27FC236}">
                <a16:creationId xmlns:a16="http://schemas.microsoft.com/office/drawing/2014/main" id="{7D1E8E56-6611-9FF2-BFA2-4C8A333BC543}"/>
              </a:ext>
            </a:extLst>
          </p:cNvPr>
          <p:cNvSpPr>
            <a:spLocks noGrp="1"/>
          </p:cNvSpPr>
          <p:nvPr>
            <p:ph type="body" sz="quarter" idx="10"/>
          </p:nvPr>
        </p:nvSpPr>
        <p:spPr/>
        <p:txBody>
          <a:bodyPr/>
          <a:lstStyle/>
          <a:p>
            <a:r>
              <a:rPr lang="en-US"/>
              <a:t>FY 25 In Review</a:t>
            </a:r>
            <a:endParaRPr lang="en-US" b="0">
              <a:solidFill>
                <a:srgbClr val="000000"/>
              </a:solidFill>
            </a:endParaRPr>
          </a:p>
        </p:txBody>
      </p:sp>
      <p:grpSp>
        <p:nvGrpSpPr>
          <p:cNvPr id="79" name="Group 78">
            <a:extLst>
              <a:ext uri="{FF2B5EF4-FFF2-40B4-BE49-F238E27FC236}">
                <a16:creationId xmlns:a16="http://schemas.microsoft.com/office/drawing/2014/main" id="{3C3C091B-2F34-7008-3EBD-9AB1ED0DCDA1}"/>
              </a:ext>
            </a:extLst>
          </p:cNvPr>
          <p:cNvGrpSpPr/>
          <p:nvPr/>
        </p:nvGrpSpPr>
        <p:grpSpPr>
          <a:xfrm>
            <a:off x="9033175" y="5306376"/>
            <a:ext cx="418384" cy="293591"/>
            <a:chOff x="9033175" y="5306376"/>
            <a:chExt cx="418384" cy="293591"/>
          </a:xfrm>
        </p:grpSpPr>
        <p:sp>
          <p:nvSpPr>
            <p:cNvPr id="3" name="Rectangle 11">
              <a:extLst>
                <a:ext uri="{FF2B5EF4-FFF2-40B4-BE49-F238E27FC236}">
                  <a16:creationId xmlns:a16="http://schemas.microsoft.com/office/drawing/2014/main" id="{C75F5A8E-FFE4-9385-D41D-0FC26C8F6FEB}"/>
                </a:ext>
              </a:extLst>
            </p:cNvPr>
            <p:cNvSpPr>
              <a:spLocks noChangeAspect="1" noChangeArrowheads="1"/>
            </p:cNvSpPr>
            <p:nvPr/>
          </p:nvSpPr>
          <p:spPr bwMode="auto">
            <a:xfrm>
              <a:off x="9033178" y="5306376"/>
              <a:ext cx="140188" cy="140186"/>
            </a:xfrm>
            <a:prstGeom prst="rect">
              <a:avLst/>
            </a:prstGeom>
            <a:solidFill>
              <a:srgbClr val="0254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p>
          </p:txBody>
        </p:sp>
        <p:sp>
          <p:nvSpPr>
            <p:cNvPr id="4" name="Rectangle 13">
              <a:extLst>
                <a:ext uri="{FF2B5EF4-FFF2-40B4-BE49-F238E27FC236}">
                  <a16:creationId xmlns:a16="http://schemas.microsoft.com/office/drawing/2014/main" id="{29C05FBC-D1BF-0EDF-A82D-746B63FC75FE}"/>
                </a:ext>
              </a:extLst>
            </p:cNvPr>
            <p:cNvSpPr>
              <a:spLocks noChangeArrowheads="1"/>
            </p:cNvSpPr>
            <p:nvPr/>
          </p:nvSpPr>
          <p:spPr bwMode="auto">
            <a:xfrm>
              <a:off x="9033175" y="5446079"/>
              <a:ext cx="4183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effectLst/>
                  <a:latin typeface="Arial" panose="020B0604020202020204" pitchFamily="34" charset="0"/>
                </a:rPr>
                <a:t>Manual</a:t>
              </a:r>
            </a:p>
          </p:txBody>
        </p:sp>
      </p:grpSp>
      <p:grpSp>
        <p:nvGrpSpPr>
          <p:cNvPr id="28" name="Group 27">
            <a:extLst>
              <a:ext uri="{FF2B5EF4-FFF2-40B4-BE49-F238E27FC236}">
                <a16:creationId xmlns:a16="http://schemas.microsoft.com/office/drawing/2014/main" id="{BC01CA36-1320-8668-ABD9-63DA28363A35}"/>
              </a:ext>
            </a:extLst>
          </p:cNvPr>
          <p:cNvGrpSpPr/>
          <p:nvPr/>
        </p:nvGrpSpPr>
        <p:grpSpPr>
          <a:xfrm>
            <a:off x="4382196" y="2128148"/>
            <a:ext cx="749012" cy="498934"/>
            <a:chOff x="4382196" y="2039248"/>
            <a:chExt cx="749012" cy="498934"/>
          </a:xfrm>
        </p:grpSpPr>
        <p:grpSp>
          <p:nvGrpSpPr>
            <p:cNvPr id="22" name="Group 21">
              <a:extLst>
                <a:ext uri="{FF2B5EF4-FFF2-40B4-BE49-F238E27FC236}">
                  <a16:creationId xmlns:a16="http://schemas.microsoft.com/office/drawing/2014/main" id="{230C91E1-20D4-ED7F-14D2-889C83CCC95D}"/>
                </a:ext>
              </a:extLst>
            </p:cNvPr>
            <p:cNvGrpSpPr/>
            <p:nvPr/>
          </p:nvGrpSpPr>
          <p:grpSpPr>
            <a:xfrm>
              <a:off x="4382196" y="2113908"/>
              <a:ext cx="596317" cy="424274"/>
              <a:chOff x="4382196" y="2113908"/>
              <a:chExt cx="596317" cy="424274"/>
            </a:xfrm>
          </p:grpSpPr>
          <p:sp>
            <p:nvSpPr>
              <p:cNvPr id="5" name="Rectangle 11">
                <a:extLst>
                  <a:ext uri="{FF2B5EF4-FFF2-40B4-BE49-F238E27FC236}">
                    <a16:creationId xmlns:a16="http://schemas.microsoft.com/office/drawing/2014/main" id="{0F2D89AE-A72F-A0B3-102D-266515D5D6B8}"/>
                  </a:ext>
                </a:extLst>
              </p:cNvPr>
              <p:cNvSpPr>
                <a:spLocks noChangeAspect="1" noChangeArrowheads="1"/>
              </p:cNvSpPr>
              <p:nvPr/>
            </p:nvSpPr>
            <p:spPr bwMode="auto">
              <a:xfrm>
                <a:off x="4382196" y="2113908"/>
                <a:ext cx="137162" cy="137160"/>
              </a:xfrm>
              <a:prstGeom prst="rect">
                <a:avLst/>
              </a:prstGeom>
              <a:solidFill>
                <a:srgbClr val="3E805A"/>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 name="Rectangle 13">
                <a:extLst>
                  <a:ext uri="{FF2B5EF4-FFF2-40B4-BE49-F238E27FC236}">
                    <a16:creationId xmlns:a16="http://schemas.microsoft.com/office/drawing/2014/main" id="{336993F8-851C-B978-B157-6B2CBA2E916D}"/>
                  </a:ext>
                </a:extLst>
              </p:cNvPr>
              <p:cNvSpPr>
                <a:spLocks noChangeArrowheads="1"/>
              </p:cNvSpPr>
              <p:nvPr/>
            </p:nvSpPr>
            <p:spPr bwMode="auto">
              <a:xfrm>
                <a:off x="4382196" y="2261183"/>
                <a:ext cx="5963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effectLst/>
                  </a:rPr>
                  <a:t>Disposition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900"/>
                  <a:t>Services</a:t>
                </a:r>
                <a:endParaRPr kumimoji="0" lang="en-US" altLang="en-US" sz="900" b="0" i="0" u="none" strike="noStrike" cap="none" normalizeH="0" baseline="0">
                  <a:ln>
                    <a:noFill/>
                  </a:ln>
                  <a:effectLst/>
                </a:endParaRPr>
              </a:p>
            </p:txBody>
          </p:sp>
        </p:grpSp>
        <p:sp>
          <p:nvSpPr>
            <p:cNvPr id="20" name="TextBox 19">
              <a:extLst>
                <a:ext uri="{FF2B5EF4-FFF2-40B4-BE49-F238E27FC236}">
                  <a16:creationId xmlns:a16="http://schemas.microsoft.com/office/drawing/2014/main" id="{F9D1C636-97FB-42BB-F5B1-FA5DCCD0D97B}"/>
                </a:ext>
              </a:extLst>
            </p:cNvPr>
            <p:cNvSpPr txBox="1"/>
            <p:nvPr/>
          </p:nvSpPr>
          <p:spPr>
            <a:xfrm>
              <a:off x="4461335" y="2039248"/>
              <a:ext cx="669873" cy="276999"/>
            </a:xfrm>
            <a:prstGeom prst="rect">
              <a:avLst/>
            </a:prstGeom>
            <a:noFill/>
          </p:spPr>
          <p:txBody>
            <a:bodyPr wrap="square">
              <a:spAutoFit/>
            </a:bodyPr>
            <a:lstStyle/>
            <a:p>
              <a:r>
                <a:rPr kumimoji="0" lang="en-US" altLang="en-US" sz="1200" b="0" i="0" u="none" strike="noStrike" cap="none" normalizeH="0" baseline="0">
                  <a:ln>
                    <a:noFill/>
                  </a:ln>
                  <a:effectLst/>
                </a:rPr>
                <a:t>$.1B </a:t>
              </a:r>
              <a:endParaRPr lang="en-US" sz="1200"/>
            </a:p>
          </p:txBody>
        </p:sp>
      </p:grpSp>
      <p:grpSp>
        <p:nvGrpSpPr>
          <p:cNvPr id="29" name="Group 28">
            <a:extLst>
              <a:ext uri="{FF2B5EF4-FFF2-40B4-BE49-F238E27FC236}">
                <a16:creationId xmlns:a16="http://schemas.microsoft.com/office/drawing/2014/main" id="{758F78AF-E893-FEBC-630C-A89ED11599D8}"/>
              </a:ext>
            </a:extLst>
          </p:cNvPr>
          <p:cNvGrpSpPr/>
          <p:nvPr/>
        </p:nvGrpSpPr>
        <p:grpSpPr>
          <a:xfrm>
            <a:off x="4382196" y="2665681"/>
            <a:ext cx="749012" cy="360434"/>
            <a:chOff x="4382196" y="2039248"/>
            <a:chExt cx="749012" cy="360434"/>
          </a:xfrm>
        </p:grpSpPr>
        <p:grpSp>
          <p:nvGrpSpPr>
            <p:cNvPr id="30" name="Group 29">
              <a:extLst>
                <a:ext uri="{FF2B5EF4-FFF2-40B4-BE49-F238E27FC236}">
                  <a16:creationId xmlns:a16="http://schemas.microsoft.com/office/drawing/2014/main" id="{D0F062E1-85C7-D36A-ECB5-4C0BD0725793}"/>
                </a:ext>
              </a:extLst>
            </p:cNvPr>
            <p:cNvGrpSpPr/>
            <p:nvPr/>
          </p:nvGrpSpPr>
          <p:grpSpPr>
            <a:xfrm>
              <a:off x="4382196" y="2113908"/>
              <a:ext cx="577081" cy="285774"/>
              <a:chOff x="4382196" y="2113908"/>
              <a:chExt cx="577081" cy="285774"/>
            </a:xfrm>
          </p:grpSpPr>
          <p:sp>
            <p:nvSpPr>
              <p:cNvPr id="32" name="Rectangle 11">
                <a:extLst>
                  <a:ext uri="{FF2B5EF4-FFF2-40B4-BE49-F238E27FC236}">
                    <a16:creationId xmlns:a16="http://schemas.microsoft.com/office/drawing/2014/main" id="{BDB50DFE-F617-963B-AFAA-1D034E55C59C}"/>
                  </a:ext>
                </a:extLst>
              </p:cNvPr>
              <p:cNvSpPr>
                <a:spLocks noChangeAspect="1" noChangeArrowheads="1"/>
              </p:cNvSpPr>
              <p:nvPr/>
            </p:nvSpPr>
            <p:spPr bwMode="auto">
              <a:xfrm>
                <a:off x="4382196" y="2113908"/>
                <a:ext cx="137162" cy="137160"/>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3" name="Rectangle 13">
                <a:extLst>
                  <a:ext uri="{FF2B5EF4-FFF2-40B4-BE49-F238E27FC236}">
                    <a16:creationId xmlns:a16="http://schemas.microsoft.com/office/drawing/2014/main" id="{0E4FFC6D-0B5F-6ABD-2125-19D617AB88FE}"/>
                  </a:ext>
                </a:extLst>
              </p:cNvPr>
              <p:cNvSpPr>
                <a:spLocks noChangeArrowheads="1"/>
              </p:cNvSpPr>
              <p:nvPr/>
            </p:nvSpPr>
            <p:spPr bwMode="auto">
              <a:xfrm>
                <a:off x="4382196" y="2261183"/>
                <a:ext cx="5770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effectLst/>
                  </a:rPr>
                  <a:t>Distr</a:t>
                </a:r>
                <a:r>
                  <a:rPr lang="en-US" altLang="en-US" sz="900"/>
                  <a:t>ibutio</a:t>
                </a:r>
                <a:r>
                  <a:rPr kumimoji="0" lang="en-US" altLang="en-US" sz="900" b="0" i="0" u="none" strike="noStrike" cap="none" normalizeH="0" baseline="0">
                    <a:ln>
                      <a:noFill/>
                    </a:ln>
                    <a:effectLst/>
                  </a:rPr>
                  <a:t>n</a:t>
                </a:r>
              </a:p>
            </p:txBody>
          </p:sp>
        </p:grpSp>
        <p:sp>
          <p:nvSpPr>
            <p:cNvPr id="31" name="TextBox 30">
              <a:extLst>
                <a:ext uri="{FF2B5EF4-FFF2-40B4-BE49-F238E27FC236}">
                  <a16:creationId xmlns:a16="http://schemas.microsoft.com/office/drawing/2014/main" id="{94C4D15A-48AE-9A2A-7A0E-53C58F03290E}"/>
                </a:ext>
              </a:extLst>
            </p:cNvPr>
            <p:cNvSpPr txBox="1"/>
            <p:nvPr/>
          </p:nvSpPr>
          <p:spPr>
            <a:xfrm>
              <a:off x="4461335" y="2039248"/>
              <a:ext cx="669873" cy="276999"/>
            </a:xfrm>
            <a:prstGeom prst="rect">
              <a:avLst/>
            </a:prstGeom>
            <a:noFill/>
          </p:spPr>
          <p:txBody>
            <a:bodyPr wrap="square">
              <a:spAutoFit/>
            </a:bodyPr>
            <a:lstStyle/>
            <a:p>
              <a:r>
                <a:rPr kumimoji="0" lang="en-US" altLang="en-US" sz="1200" b="0" i="0" u="none" strike="noStrike" cap="none" normalizeH="0" baseline="0">
                  <a:ln>
                    <a:noFill/>
                  </a:ln>
                  <a:effectLst/>
                </a:rPr>
                <a:t>$.5B </a:t>
              </a:r>
              <a:endParaRPr lang="en-US" sz="1200"/>
            </a:p>
          </p:txBody>
        </p:sp>
      </p:grpSp>
      <p:grpSp>
        <p:nvGrpSpPr>
          <p:cNvPr id="34" name="Group 33">
            <a:extLst>
              <a:ext uri="{FF2B5EF4-FFF2-40B4-BE49-F238E27FC236}">
                <a16:creationId xmlns:a16="http://schemas.microsoft.com/office/drawing/2014/main" id="{F911CAD9-01F7-BDB1-3340-6FBA9210677C}"/>
              </a:ext>
            </a:extLst>
          </p:cNvPr>
          <p:cNvGrpSpPr/>
          <p:nvPr/>
        </p:nvGrpSpPr>
        <p:grpSpPr>
          <a:xfrm>
            <a:off x="4382196" y="3064714"/>
            <a:ext cx="749012" cy="360434"/>
            <a:chOff x="4382196" y="2039248"/>
            <a:chExt cx="749012" cy="360434"/>
          </a:xfrm>
        </p:grpSpPr>
        <p:grpSp>
          <p:nvGrpSpPr>
            <p:cNvPr id="35" name="Group 34">
              <a:extLst>
                <a:ext uri="{FF2B5EF4-FFF2-40B4-BE49-F238E27FC236}">
                  <a16:creationId xmlns:a16="http://schemas.microsoft.com/office/drawing/2014/main" id="{CB639554-1C24-CA7D-ECB6-22F0A7174992}"/>
                </a:ext>
              </a:extLst>
            </p:cNvPr>
            <p:cNvGrpSpPr/>
            <p:nvPr/>
          </p:nvGrpSpPr>
          <p:grpSpPr>
            <a:xfrm>
              <a:off x="4382196" y="2113908"/>
              <a:ext cx="333425" cy="285774"/>
              <a:chOff x="4382196" y="2113908"/>
              <a:chExt cx="333425" cy="285774"/>
            </a:xfrm>
          </p:grpSpPr>
          <p:sp>
            <p:nvSpPr>
              <p:cNvPr id="37" name="Rectangle 11">
                <a:extLst>
                  <a:ext uri="{FF2B5EF4-FFF2-40B4-BE49-F238E27FC236}">
                    <a16:creationId xmlns:a16="http://schemas.microsoft.com/office/drawing/2014/main" id="{66287966-57C2-7F34-FDAC-5225D3843B81}"/>
                  </a:ext>
                </a:extLst>
              </p:cNvPr>
              <p:cNvSpPr>
                <a:spLocks noChangeAspect="1" noChangeArrowheads="1"/>
              </p:cNvSpPr>
              <p:nvPr/>
            </p:nvSpPr>
            <p:spPr bwMode="auto">
              <a:xfrm>
                <a:off x="4382196" y="2113908"/>
                <a:ext cx="137162" cy="137160"/>
              </a:xfrm>
              <a:prstGeom prst="rect">
                <a:avLst/>
              </a:prstGeom>
              <a:solidFill>
                <a:srgbClr val="59769C"/>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8" name="Rectangle 13">
                <a:extLst>
                  <a:ext uri="{FF2B5EF4-FFF2-40B4-BE49-F238E27FC236}">
                    <a16:creationId xmlns:a16="http://schemas.microsoft.com/office/drawing/2014/main" id="{EB7D53EF-B976-8309-9743-B5D980367E14}"/>
                  </a:ext>
                </a:extLst>
              </p:cNvPr>
              <p:cNvSpPr>
                <a:spLocks noChangeArrowheads="1"/>
              </p:cNvSpPr>
              <p:nvPr/>
            </p:nvSpPr>
            <p:spPr bwMode="auto">
              <a:xfrm>
                <a:off x="4382196" y="2261183"/>
                <a:ext cx="33342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effectLst/>
                  </a:rPr>
                  <a:t>DCSO</a:t>
                </a:r>
              </a:p>
            </p:txBody>
          </p:sp>
        </p:grpSp>
        <p:sp>
          <p:nvSpPr>
            <p:cNvPr id="36" name="TextBox 35">
              <a:extLst>
                <a:ext uri="{FF2B5EF4-FFF2-40B4-BE49-F238E27FC236}">
                  <a16:creationId xmlns:a16="http://schemas.microsoft.com/office/drawing/2014/main" id="{98BBDB1C-894C-3E92-14D5-50230E251F3E}"/>
                </a:ext>
              </a:extLst>
            </p:cNvPr>
            <p:cNvSpPr txBox="1"/>
            <p:nvPr/>
          </p:nvSpPr>
          <p:spPr>
            <a:xfrm>
              <a:off x="4461335" y="2039248"/>
              <a:ext cx="669873" cy="276999"/>
            </a:xfrm>
            <a:prstGeom prst="rect">
              <a:avLst/>
            </a:prstGeom>
            <a:noFill/>
          </p:spPr>
          <p:txBody>
            <a:bodyPr wrap="square">
              <a:spAutoFit/>
            </a:bodyPr>
            <a:lstStyle/>
            <a:p>
              <a:r>
                <a:rPr kumimoji="0" lang="en-US" altLang="en-US" sz="1200" b="0" i="0" u="none" strike="noStrike" cap="none" normalizeH="0" baseline="0">
                  <a:ln>
                    <a:noFill/>
                  </a:ln>
                  <a:effectLst/>
                </a:rPr>
                <a:t>$2.3B </a:t>
              </a:r>
              <a:endParaRPr lang="en-US" sz="1200"/>
            </a:p>
          </p:txBody>
        </p:sp>
      </p:grpSp>
      <p:grpSp>
        <p:nvGrpSpPr>
          <p:cNvPr id="39" name="Group 38">
            <a:extLst>
              <a:ext uri="{FF2B5EF4-FFF2-40B4-BE49-F238E27FC236}">
                <a16:creationId xmlns:a16="http://schemas.microsoft.com/office/drawing/2014/main" id="{7BE01CB8-E596-4FA2-CC06-6511FAE50E68}"/>
              </a:ext>
            </a:extLst>
          </p:cNvPr>
          <p:cNvGrpSpPr/>
          <p:nvPr/>
        </p:nvGrpSpPr>
        <p:grpSpPr>
          <a:xfrm>
            <a:off x="4382196" y="3463747"/>
            <a:ext cx="749012" cy="360434"/>
            <a:chOff x="4382196" y="2039248"/>
            <a:chExt cx="749012" cy="360434"/>
          </a:xfrm>
        </p:grpSpPr>
        <p:grpSp>
          <p:nvGrpSpPr>
            <p:cNvPr id="41" name="Group 40">
              <a:extLst>
                <a:ext uri="{FF2B5EF4-FFF2-40B4-BE49-F238E27FC236}">
                  <a16:creationId xmlns:a16="http://schemas.microsoft.com/office/drawing/2014/main" id="{FDAA0714-A1F9-F1DE-82E8-3A922843F3FF}"/>
                </a:ext>
              </a:extLst>
            </p:cNvPr>
            <p:cNvGrpSpPr/>
            <p:nvPr/>
          </p:nvGrpSpPr>
          <p:grpSpPr>
            <a:xfrm>
              <a:off x="4382196" y="2113908"/>
              <a:ext cx="365485" cy="285774"/>
              <a:chOff x="4382196" y="2113908"/>
              <a:chExt cx="365485" cy="285774"/>
            </a:xfrm>
          </p:grpSpPr>
          <p:sp>
            <p:nvSpPr>
              <p:cNvPr id="43" name="Rectangle 11">
                <a:extLst>
                  <a:ext uri="{FF2B5EF4-FFF2-40B4-BE49-F238E27FC236}">
                    <a16:creationId xmlns:a16="http://schemas.microsoft.com/office/drawing/2014/main" id="{C29D9D24-9802-C8DA-C686-0665121B1A6F}"/>
                  </a:ext>
                </a:extLst>
              </p:cNvPr>
              <p:cNvSpPr>
                <a:spLocks noChangeAspect="1" noChangeArrowheads="1"/>
              </p:cNvSpPr>
              <p:nvPr/>
            </p:nvSpPr>
            <p:spPr bwMode="auto">
              <a:xfrm>
                <a:off x="4382196" y="2113908"/>
                <a:ext cx="137162" cy="137160"/>
              </a:xfrm>
              <a:prstGeom prst="rect">
                <a:avLst/>
              </a:prstGeom>
              <a:solidFill>
                <a:srgbClr val="025084"/>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4" name="Rectangle 13">
                <a:extLst>
                  <a:ext uri="{FF2B5EF4-FFF2-40B4-BE49-F238E27FC236}">
                    <a16:creationId xmlns:a16="http://schemas.microsoft.com/office/drawing/2014/main" id="{9EB74000-8C5A-E300-97D9-D19259B0304D}"/>
                  </a:ext>
                </a:extLst>
              </p:cNvPr>
              <p:cNvSpPr>
                <a:spLocks noChangeArrowheads="1"/>
              </p:cNvSpPr>
              <p:nvPr/>
            </p:nvSpPr>
            <p:spPr bwMode="auto">
              <a:xfrm>
                <a:off x="4382196" y="2261183"/>
                <a:ext cx="36548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effectLst/>
                  </a:rPr>
                  <a:t>Energy</a:t>
                </a:r>
              </a:p>
            </p:txBody>
          </p:sp>
        </p:grpSp>
        <p:sp>
          <p:nvSpPr>
            <p:cNvPr id="42" name="TextBox 41">
              <a:extLst>
                <a:ext uri="{FF2B5EF4-FFF2-40B4-BE49-F238E27FC236}">
                  <a16:creationId xmlns:a16="http://schemas.microsoft.com/office/drawing/2014/main" id="{58B44CD9-C950-3FCF-9D21-1F6AB3FB39DA}"/>
                </a:ext>
              </a:extLst>
            </p:cNvPr>
            <p:cNvSpPr txBox="1"/>
            <p:nvPr/>
          </p:nvSpPr>
          <p:spPr>
            <a:xfrm>
              <a:off x="4461335" y="2039248"/>
              <a:ext cx="669873" cy="276999"/>
            </a:xfrm>
            <a:prstGeom prst="rect">
              <a:avLst/>
            </a:prstGeom>
            <a:noFill/>
          </p:spPr>
          <p:txBody>
            <a:bodyPr wrap="square">
              <a:spAutoFit/>
            </a:bodyPr>
            <a:lstStyle/>
            <a:p>
              <a:r>
                <a:rPr kumimoji="0" lang="en-US" altLang="en-US" sz="1200" b="0" i="0" u="none" strike="noStrike" cap="none" normalizeH="0" baseline="0">
                  <a:ln>
                    <a:noFill/>
                  </a:ln>
                  <a:effectLst/>
                </a:rPr>
                <a:t>$9.6B </a:t>
              </a:r>
              <a:endParaRPr lang="en-US" sz="1200"/>
            </a:p>
          </p:txBody>
        </p:sp>
      </p:grpSp>
      <p:grpSp>
        <p:nvGrpSpPr>
          <p:cNvPr id="55" name="Group 54">
            <a:extLst>
              <a:ext uri="{FF2B5EF4-FFF2-40B4-BE49-F238E27FC236}">
                <a16:creationId xmlns:a16="http://schemas.microsoft.com/office/drawing/2014/main" id="{4C4B13D1-548E-A4AB-0F3D-8916F450E9EF}"/>
              </a:ext>
            </a:extLst>
          </p:cNvPr>
          <p:cNvGrpSpPr/>
          <p:nvPr/>
        </p:nvGrpSpPr>
        <p:grpSpPr>
          <a:xfrm>
            <a:off x="4382196" y="3862780"/>
            <a:ext cx="749012" cy="498934"/>
            <a:chOff x="4382196" y="2039248"/>
            <a:chExt cx="749012" cy="498934"/>
          </a:xfrm>
        </p:grpSpPr>
        <p:grpSp>
          <p:nvGrpSpPr>
            <p:cNvPr id="56" name="Group 55">
              <a:extLst>
                <a:ext uri="{FF2B5EF4-FFF2-40B4-BE49-F238E27FC236}">
                  <a16:creationId xmlns:a16="http://schemas.microsoft.com/office/drawing/2014/main" id="{A69E4AC7-726E-2BE0-1C05-8D7DD9E4B5E9}"/>
                </a:ext>
              </a:extLst>
            </p:cNvPr>
            <p:cNvGrpSpPr/>
            <p:nvPr/>
          </p:nvGrpSpPr>
          <p:grpSpPr>
            <a:xfrm>
              <a:off x="4382196" y="2113908"/>
              <a:ext cx="487313" cy="424274"/>
              <a:chOff x="4382196" y="2113908"/>
              <a:chExt cx="487313" cy="424274"/>
            </a:xfrm>
          </p:grpSpPr>
          <p:sp>
            <p:nvSpPr>
              <p:cNvPr id="61" name="Rectangle 11">
                <a:extLst>
                  <a:ext uri="{FF2B5EF4-FFF2-40B4-BE49-F238E27FC236}">
                    <a16:creationId xmlns:a16="http://schemas.microsoft.com/office/drawing/2014/main" id="{CF8C3D1A-41BD-193D-7780-A032C20C1C7F}"/>
                  </a:ext>
                </a:extLst>
              </p:cNvPr>
              <p:cNvSpPr>
                <a:spLocks noChangeAspect="1" noChangeArrowheads="1"/>
              </p:cNvSpPr>
              <p:nvPr/>
            </p:nvSpPr>
            <p:spPr bwMode="auto">
              <a:xfrm>
                <a:off x="4382196" y="2113908"/>
                <a:ext cx="137162" cy="137160"/>
              </a:xfrm>
              <a:prstGeom prst="rect">
                <a:avLst/>
              </a:prstGeom>
              <a:solidFill>
                <a:srgbClr val="012A45"/>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5" name="Rectangle 13">
                <a:extLst>
                  <a:ext uri="{FF2B5EF4-FFF2-40B4-BE49-F238E27FC236}">
                    <a16:creationId xmlns:a16="http://schemas.microsoft.com/office/drawing/2014/main" id="{D2DDFBCA-4B0F-CEAE-48F1-5CB451D8D0A5}"/>
                  </a:ext>
                </a:extLst>
              </p:cNvPr>
              <p:cNvSpPr>
                <a:spLocks noChangeArrowheads="1"/>
              </p:cNvSpPr>
              <p:nvPr/>
            </p:nvSpPr>
            <p:spPr bwMode="auto">
              <a:xfrm>
                <a:off x="4382196" y="2261183"/>
                <a:ext cx="4873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effectLst/>
                  </a:rPr>
                  <a:t>Weapons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900"/>
                  <a:t>Support</a:t>
                </a:r>
                <a:endParaRPr kumimoji="0" lang="en-US" altLang="en-US" sz="900" b="0" i="0" u="none" strike="noStrike" cap="none" normalizeH="0" baseline="0">
                  <a:ln>
                    <a:noFill/>
                  </a:ln>
                  <a:effectLst/>
                </a:endParaRPr>
              </a:p>
            </p:txBody>
          </p:sp>
        </p:grpSp>
        <p:sp>
          <p:nvSpPr>
            <p:cNvPr id="59" name="TextBox 58">
              <a:extLst>
                <a:ext uri="{FF2B5EF4-FFF2-40B4-BE49-F238E27FC236}">
                  <a16:creationId xmlns:a16="http://schemas.microsoft.com/office/drawing/2014/main" id="{079F8DC0-F61C-7E24-A3D4-C631DCD8A0FB}"/>
                </a:ext>
              </a:extLst>
            </p:cNvPr>
            <p:cNvSpPr txBox="1"/>
            <p:nvPr/>
          </p:nvSpPr>
          <p:spPr>
            <a:xfrm>
              <a:off x="4461335" y="2039248"/>
              <a:ext cx="669873" cy="276999"/>
            </a:xfrm>
            <a:prstGeom prst="rect">
              <a:avLst/>
            </a:prstGeom>
            <a:noFill/>
          </p:spPr>
          <p:txBody>
            <a:bodyPr wrap="square">
              <a:spAutoFit/>
            </a:bodyPr>
            <a:lstStyle/>
            <a:p>
              <a:r>
                <a:rPr kumimoji="0" lang="en-US" altLang="en-US" sz="1200" b="0" i="0" u="none" strike="noStrike" cap="none" normalizeH="0" baseline="0">
                  <a:ln>
                    <a:noFill/>
                  </a:ln>
                  <a:effectLst/>
                </a:rPr>
                <a:t>$16.8B </a:t>
              </a:r>
              <a:endParaRPr lang="en-US" sz="1200"/>
            </a:p>
          </p:txBody>
        </p:sp>
      </p:grpSp>
      <p:grpSp>
        <p:nvGrpSpPr>
          <p:cNvPr id="66" name="Group 65">
            <a:extLst>
              <a:ext uri="{FF2B5EF4-FFF2-40B4-BE49-F238E27FC236}">
                <a16:creationId xmlns:a16="http://schemas.microsoft.com/office/drawing/2014/main" id="{9959E243-7E68-9F0E-A408-A13AE4150BC9}"/>
              </a:ext>
            </a:extLst>
          </p:cNvPr>
          <p:cNvGrpSpPr/>
          <p:nvPr/>
        </p:nvGrpSpPr>
        <p:grpSpPr>
          <a:xfrm>
            <a:off x="4382196" y="4400311"/>
            <a:ext cx="749012" cy="360434"/>
            <a:chOff x="4382196" y="2039248"/>
            <a:chExt cx="749012" cy="360434"/>
          </a:xfrm>
        </p:grpSpPr>
        <p:grpSp>
          <p:nvGrpSpPr>
            <p:cNvPr id="69" name="Group 68">
              <a:extLst>
                <a:ext uri="{FF2B5EF4-FFF2-40B4-BE49-F238E27FC236}">
                  <a16:creationId xmlns:a16="http://schemas.microsoft.com/office/drawing/2014/main" id="{7ACF5713-9830-F9E1-599F-833224AF0D51}"/>
                </a:ext>
              </a:extLst>
            </p:cNvPr>
            <p:cNvGrpSpPr/>
            <p:nvPr/>
          </p:nvGrpSpPr>
          <p:grpSpPr>
            <a:xfrm>
              <a:off x="4382196" y="2113908"/>
              <a:ext cx="737381" cy="285774"/>
              <a:chOff x="4382196" y="2113908"/>
              <a:chExt cx="737381" cy="285774"/>
            </a:xfrm>
          </p:grpSpPr>
          <p:sp>
            <p:nvSpPr>
              <p:cNvPr id="71" name="Rectangle 11">
                <a:extLst>
                  <a:ext uri="{FF2B5EF4-FFF2-40B4-BE49-F238E27FC236}">
                    <a16:creationId xmlns:a16="http://schemas.microsoft.com/office/drawing/2014/main" id="{6922BB3F-A61E-7800-26E3-B06ADDC23F08}"/>
                  </a:ext>
                </a:extLst>
              </p:cNvPr>
              <p:cNvSpPr>
                <a:spLocks noChangeAspect="1" noChangeArrowheads="1"/>
              </p:cNvSpPr>
              <p:nvPr/>
            </p:nvSpPr>
            <p:spPr bwMode="auto">
              <a:xfrm>
                <a:off x="4382196" y="2113908"/>
                <a:ext cx="137162" cy="137160"/>
              </a:xfrm>
              <a:prstGeom prst="rect">
                <a:avLst/>
              </a:prstGeom>
              <a:solidFill>
                <a:srgbClr val="013B65"/>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2" name="Rectangle 13">
                <a:extLst>
                  <a:ext uri="{FF2B5EF4-FFF2-40B4-BE49-F238E27FC236}">
                    <a16:creationId xmlns:a16="http://schemas.microsoft.com/office/drawing/2014/main" id="{F8D9A7FD-9A5B-3A5E-0096-DA85FDF3731E}"/>
                  </a:ext>
                </a:extLst>
              </p:cNvPr>
              <p:cNvSpPr>
                <a:spLocks noChangeArrowheads="1"/>
              </p:cNvSpPr>
              <p:nvPr/>
            </p:nvSpPr>
            <p:spPr bwMode="auto">
              <a:xfrm>
                <a:off x="4382196" y="2261183"/>
                <a:ext cx="7373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effectLst/>
                  </a:rPr>
                  <a:t>Troop Support</a:t>
                </a:r>
              </a:p>
            </p:txBody>
          </p:sp>
        </p:grpSp>
        <p:sp>
          <p:nvSpPr>
            <p:cNvPr id="70" name="TextBox 69">
              <a:extLst>
                <a:ext uri="{FF2B5EF4-FFF2-40B4-BE49-F238E27FC236}">
                  <a16:creationId xmlns:a16="http://schemas.microsoft.com/office/drawing/2014/main" id="{B01E5262-91BF-A54C-8348-40A6D5742A6A}"/>
                </a:ext>
              </a:extLst>
            </p:cNvPr>
            <p:cNvSpPr txBox="1"/>
            <p:nvPr/>
          </p:nvSpPr>
          <p:spPr>
            <a:xfrm>
              <a:off x="4461335" y="2039248"/>
              <a:ext cx="669873" cy="276999"/>
            </a:xfrm>
            <a:prstGeom prst="rect">
              <a:avLst/>
            </a:prstGeom>
            <a:noFill/>
          </p:spPr>
          <p:txBody>
            <a:bodyPr wrap="square">
              <a:spAutoFit/>
            </a:bodyPr>
            <a:lstStyle/>
            <a:p>
              <a:r>
                <a:rPr kumimoji="0" lang="en-US" altLang="en-US" sz="1200" b="0" i="0" u="none" strike="noStrike" cap="none" normalizeH="0" baseline="0">
                  <a:ln>
                    <a:noFill/>
                  </a:ln>
                  <a:effectLst/>
                </a:rPr>
                <a:t>$26.2B </a:t>
              </a:r>
              <a:endParaRPr lang="en-US" sz="1200"/>
            </a:p>
          </p:txBody>
        </p:sp>
      </p:grpSp>
      <p:grpSp>
        <p:nvGrpSpPr>
          <p:cNvPr id="82" name="Group 81">
            <a:extLst>
              <a:ext uri="{FF2B5EF4-FFF2-40B4-BE49-F238E27FC236}">
                <a16:creationId xmlns:a16="http://schemas.microsoft.com/office/drawing/2014/main" id="{D97CC315-B767-260C-4D8E-58A7FA7F2BDA}"/>
              </a:ext>
            </a:extLst>
          </p:cNvPr>
          <p:cNvGrpSpPr/>
          <p:nvPr/>
        </p:nvGrpSpPr>
        <p:grpSpPr>
          <a:xfrm>
            <a:off x="5608703" y="2752895"/>
            <a:ext cx="984250" cy="825180"/>
            <a:chOff x="5608703" y="2752895"/>
            <a:chExt cx="984250" cy="825180"/>
          </a:xfrm>
        </p:grpSpPr>
        <p:sp>
          <p:nvSpPr>
            <p:cNvPr id="73" name="object 15">
              <a:extLst>
                <a:ext uri="{FF2B5EF4-FFF2-40B4-BE49-F238E27FC236}">
                  <a16:creationId xmlns:a16="http://schemas.microsoft.com/office/drawing/2014/main" id="{BCA56DF1-BC3C-FDB8-5380-ACA42A8713D7}"/>
                </a:ext>
              </a:extLst>
            </p:cNvPr>
            <p:cNvSpPr txBox="1"/>
            <p:nvPr/>
          </p:nvSpPr>
          <p:spPr>
            <a:xfrm>
              <a:off x="5608703" y="2752895"/>
              <a:ext cx="984250" cy="825180"/>
            </a:xfrm>
            <a:prstGeom prst="roundRect">
              <a:avLst>
                <a:gd name="adj" fmla="val 1122"/>
              </a:avLst>
            </a:prstGeom>
            <a:solidFill>
              <a:srgbClr val="E5EEF3"/>
            </a:solidFill>
          </p:spPr>
          <p:txBody>
            <a:bodyPr vert="horz" wrap="square" lIns="91440" tIns="75565" rIns="0" bIns="0" rtlCol="0">
              <a:noAutofit/>
            </a:bodyPr>
            <a:lstStyle/>
            <a:p>
              <a:pPr marL="64770" defTabSz="777240">
                <a:spcBef>
                  <a:spcPts val="595"/>
                </a:spcBef>
                <a:tabLst>
                  <a:tab pos="308197" algn="l"/>
                </a:tabLst>
              </a:pPr>
              <a:endParaRPr lang="en-US" sz="1400" kern="0">
                <a:solidFill>
                  <a:sysClr val="windowText" lastClr="000000"/>
                </a:solidFill>
                <a:latin typeface="Arial"/>
                <a:cs typeface="Arial"/>
              </a:endParaRPr>
            </a:p>
          </p:txBody>
        </p:sp>
        <p:pic>
          <p:nvPicPr>
            <p:cNvPr id="81" name="Graphic 80">
              <a:extLst>
                <a:ext uri="{FF2B5EF4-FFF2-40B4-BE49-F238E27FC236}">
                  <a16:creationId xmlns:a16="http://schemas.microsoft.com/office/drawing/2014/main" id="{B132D146-E214-4FA1-375F-B096839D77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9745" y="2909337"/>
              <a:ext cx="638175" cy="514350"/>
            </a:xfrm>
            <a:prstGeom prst="rect">
              <a:avLst/>
            </a:prstGeom>
          </p:spPr>
        </p:pic>
      </p:grpSp>
      <p:sp>
        <p:nvSpPr>
          <p:cNvPr id="8" name="TextBox 7">
            <a:extLst>
              <a:ext uri="{FF2B5EF4-FFF2-40B4-BE49-F238E27FC236}">
                <a16:creationId xmlns:a16="http://schemas.microsoft.com/office/drawing/2014/main" id="{4126BF4C-AEF2-A98E-215A-E3392B9904C9}"/>
              </a:ext>
            </a:extLst>
          </p:cNvPr>
          <p:cNvSpPr txBox="1"/>
          <p:nvPr/>
        </p:nvSpPr>
        <p:spPr>
          <a:xfrm>
            <a:off x="325703" y="2447953"/>
            <a:ext cx="1352550" cy="584775"/>
          </a:xfrm>
          <a:prstGeom prst="rect">
            <a:avLst/>
          </a:prstGeom>
          <a:solidFill>
            <a:srgbClr val="E5EEF3"/>
          </a:solidFill>
        </p:spPr>
        <p:txBody>
          <a:bodyPr wrap="square" rtlCol="0">
            <a:spAutoFit/>
          </a:bodyPr>
          <a:lstStyle/>
          <a:p>
            <a:pPr algn="ctr"/>
            <a:r>
              <a:rPr lang="en-US" sz="2000" b="1">
                <a:solidFill>
                  <a:srgbClr val="00B050"/>
                </a:solidFill>
                <a:latin typeface="+mj-lt"/>
              </a:rPr>
              <a:t>$55.4B</a:t>
            </a:r>
          </a:p>
          <a:p>
            <a:pPr algn="ctr"/>
            <a:r>
              <a:rPr lang="en-US" sz="1200"/>
              <a:t>Total Obligations</a:t>
            </a:r>
          </a:p>
        </p:txBody>
      </p:sp>
    </p:spTree>
    <p:extLst>
      <p:ext uri="{BB962C8B-B14F-4D97-AF65-F5344CB8AC3E}">
        <p14:creationId xmlns:p14="http://schemas.microsoft.com/office/powerpoint/2010/main" val="3574365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89832-EBC2-47AF-CDCB-15277FC6B6F2}"/>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886799F-31EE-5E6E-E75A-1932563E4D9F}"/>
              </a:ext>
            </a:extLst>
          </p:cNvPr>
          <p:cNvSpPr/>
          <p:nvPr/>
        </p:nvSpPr>
        <p:spPr>
          <a:xfrm>
            <a:off x="2991949" y="5027321"/>
            <a:ext cx="7077068" cy="1805279"/>
          </a:xfrm>
          <a:prstGeom prst="roundRect">
            <a:avLst>
              <a:gd name="adj" fmla="val 1823"/>
            </a:avLst>
          </a:prstGeom>
          <a:solidFill>
            <a:srgbClr val="E5EEF3"/>
          </a:solidFill>
        </p:spPr>
        <p:txBody>
          <a:bodyPr vert="horz" wrap="square" lIns="91440" tIns="75565" rIns="0" bIns="0" rtlCol="0">
            <a:noAutofit/>
          </a:bodyPr>
          <a:lstStyle/>
          <a:p>
            <a:pPr marL="64770" defTabSz="777240">
              <a:spcBef>
                <a:spcPts val="595"/>
              </a:spcBef>
              <a:tabLst>
                <a:tab pos="308197" algn="l"/>
              </a:tabLst>
            </a:pPr>
            <a:endParaRPr lang="en-US" sz="1400" kern="0">
              <a:solidFill>
                <a:sysClr val="windowText" lastClr="000000"/>
              </a:solidFill>
              <a:latin typeface="Arial"/>
              <a:cs typeface="Arial"/>
            </a:endParaRPr>
          </a:p>
        </p:txBody>
      </p:sp>
      <p:sp>
        <p:nvSpPr>
          <p:cNvPr id="3" name="object 3">
            <a:extLst>
              <a:ext uri="{FF2B5EF4-FFF2-40B4-BE49-F238E27FC236}">
                <a16:creationId xmlns:a16="http://schemas.microsoft.com/office/drawing/2014/main" id="{B3E4AFF3-2869-BAD5-B6E7-7A7A39632C46}"/>
              </a:ext>
            </a:extLst>
          </p:cNvPr>
          <p:cNvSpPr txBox="1"/>
          <p:nvPr/>
        </p:nvSpPr>
        <p:spPr>
          <a:xfrm>
            <a:off x="169420" y="3711843"/>
            <a:ext cx="33465" cy="62677"/>
          </a:xfrm>
          <a:prstGeom prst="rect">
            <a:avLst/>
          </a:prstGeom>
        </p:spPr>
        <p:txBody>
          <a:bodyPr vert="horz" wrap="square" lIns="0" tIns="10255" rIns="0" bIns="0" rtlCol="0">
            <a:spAutoFit/>
          </a:bodyPr>
          <a:lstStyle/>
          <a:p>
            <a:pPr marL="10795">
              <a:spcBef>
                <a:spcPts val="81"/>
              </a:spcBef>
            </a:pPr>
            <a:r>
              <a:rPr sz="340" b="1" spc="-43">
                <a:solidFill>
                  <a:srgbClr val="161510"/>
                </a:solidFill>
                <a:latin typeface="Arial"/>
                <a:cs typeface="Arial"/>
              </a:rPr>
              <a:t>\</a:t>
            </a:r>
            <a:endParaRPr sz="340">
              <a:latin typeface="Arial"/>
              <a:cs typeface="Arial"/>
            </a:endParaRPr>
          </a:p>
        </p:txBody>
      </p:sp>
      <p:grpSp>
        <p:nvGrpSpPr>
          <p:cNvPr id="58" name="Group 57">
            <a:extLst>
              <a:ext uri="{FF2B5EF4-FFF2-40B4-BE49-F238E27FC236}">
                <a16:creationId xmlns:a16="http://schemas.microsoft.com/office/drawing/2014/main" id="{BD5B52CB-6B1F-F3E9-E3FB-E2C48B609B71}"/>
              </a:ext>
            </a:extLst>
          </p:cNvPr>
          <p:cNvGrpSpPr/>
          <p:nvPr/>
        </p:nvGrpSpPr>
        <p:grpSpPr>
          <a:xfrm>
            <a:off x="-153587" y="2148531"/>
            <a:ext cx="3215821" cy="3874527"/>
            <a:chOff x="-227652" y="2145456"/>
            <a:chExt cx="3215821" cy="3874527"/>
          </a:xfrm>
        </p:grpSpPr>
        <p:grpSp>
          <p:nvGrpSpPr>
            <p:cNvPr id="43" name="Group 42">
              <a:extLst>
                <a:ext uri="{FF2B5EF4-FFF2-40B4-BE49-F238E27FC236}">
                  <a16:creationId xmlns:a16="http://schemas.microsoft.com/office/drawing/2014/main" id="{B12061A0-04AB-E2D5-CE27-13234AAA6F4C}"/>
                </a:ext>
              </a:extLst>
            </p:cNvPr>
            <p:cNvGrpSpPr/>
            <p:nvPr/>
          </p:nvGrpSpPr>
          <p:grpSpPr>
            <a:xfrm>
              <a:off x="-227652" y="2688588"/>
              <a:ext cx="3215821" cy="3331395"/>
              <a:chOff x="1666366" y="2313372"/>
              <a:chExt cx="3215821" cy="3331395"/>
            </a:xfrm>
          </p:grpSpPr>
          <p:graphicFrame>
            <p:nvGraphicFramePr>
              <p:cNvPr id="45" name="Diagram 44">
                <a:extLst>
                  <a:ext uri="{FF2B5EF4-FFF2-40B4-BE49-F238E27FC236}">
                    <a16:creationId xmlns:a16="http://schemas.microsoft.com/office/drawing/2014/main" id="{4B696330-0E26-BCDE-422C-A4DC8194B10E}"/>
                  </a:ext>
                </a:extLst>
              </p:cNvPr>
              <p:cNvGraphicFramePr/>
              <p:nvPr>
                <p:extLst>
                  <p:ext uri="{D42A27DB-BD31-4B8C-83A1-F6EECF244321}">
                    <p14:modId xmlns:p14="http://schemas.microsoft.com/office/powerpoint/2010/main" val="1249262767"/>
                  </p:ext>
                </p:extLst>
              </p:nvPr>
            </p:nvGraphicFramePr>
            <p:xfrm>
              <a:off x="1666366" y="2313372"/>
              <a:ext cx="3215821" cy="3331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8" name="Group 47">
                <a:extLst>
                  <a:ext uri="{FF2B5EF4-FFF2-40B4-BE49-F238E27FC236}">
                    <a16:creationId xmlns:a16="http://schemas.microsoft.com/office/drawing/2014/main" id="{A334BF6E-294F-8FB0-8389-CB920ECE3B20}"/>
                  </a:ext>
                </a:extLst>
              </p:cNvPr>
              <p:cNvGrpSpPr/>
              <p:nvPr/>
            </p:nvGrpSpPr>
            <p:grpSpPr>
              <a:xfrm>
                <a:off x="2549286" y="2411344"/>
                <a:ext cx="21779" cy="2755421"/>
                <a:chOff x="1917915" y="2335144"/>
                <a:chExt cx="21779" cy="2755421"/>
              </a:xfrm>
            </p:grpSpPr>
            <p:cxnSp>
              <p:nvCxnSpPr>
                <p:cNvPr id="49" name="Straight Connector 48">
                  <a:extLst>
                    <a:ext uri="{FF2B5EF4-FFF2-40B4-BE49-F238E27FC236}">
                      <a16:creationId xmlns:a16="http://schemas.microsoft.com/office/drawing/2014/main" id="{B00F2901-AFB0-C510-BB8D-17DD5DA22538}"/>
                    </a:ext>
                  </a:extLst>
                </p:cNvPr>
                <p:cNvCxnSpPr>
                  <a:cxnSpLocks/>
                </p:cNvCxnSpPr>
                <p:nvPr/>
              </p:nvCxnSpPr>
              <p:spPr>
                <a:xfrm flipV="1">
                  <a:off x="1939694" y="2335144"/>
                  <a:ext cx="0" cy="216996"/>
                </a:xfrm>
                <a:prstGeom prst="line">
                  <a:avLst/>
                </a:prstGeom>
                <a:ln w="31750">
                  <a:solidFill>
                    <a:srgbClr val="89CA55"/>
                  </a:solidFill>
                  <a:headEnd type="none" w="lg" len="lg"/>
                  <a:tailEnd type="arrow"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85DD380-EE86-7E38-5A83-80F4531F5C05}"/>
                    </a:ext>
                  </a:extLst>
                </p:cNvPr>
                <p:cNvCxnSpPr>
                  <a:cxnSpLocks/>
                </p:cNvCxnSpPr>
                <p:nvPr/>
              </p:nvCxnSpPr>
              <p:spPr>
                <a:xfrm flipV="1">
                  <a:off x="1917915" y="3197169"/>
                  <a:ext cx="0" cy="216996"/>
                </a:xfrm>
                <a:prstGeom prst="line">
                  <a:avLst/>
                </a:prstGeom>
                <a:ln w="31750">
                  <a:solidFill>
                    <a:srgbClr val="89CA55"/>
                  </a:solidFill>
                  <a:headEnd type="none" w="lg" len="lg"/>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0B65A05-134D-1A47-1CBD-D4873362BEFE}"/>
                    </a:ext>
                  </a:extLst>
                </p:cNvPr>
                <p:cNvCxnSpPr>
                  <a:cxnSpLocks/>
                </p:cNvCxnSpPr>
                <p:nvPr/>
              </p:nvCxnSpPr>
              <p:spPr>
                <a:xfrm flipV="1">
                  <a:off x="1917915" y="4011727"/>
                  <a:ext cx="0" cy="216996"/>
                </a:xfrm>
                <a:prstGeom prst="line">
                  <a:avLst/>
                </a:prstGeom>
                <a:ln w="31750">
                  <a:solidFill>
                    <a:srgbClr val="89CA55"/>
                  </a:solidFill>
                  <a:headEnd type="none" w="lg" len="lg"/>
                  <a:tailEnd type="arrow"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2FF85D0-2D09-3424-2439-FE92C1C26EDA}"/>
                    </a:ext>
                  </a:extLst>
                </p:cNvPr>
                <p:cNvCxnSpPr>
                  <a:cxnSpLocks/>
                </p:cNvCxnSpPr>
                <p:nvPr/>
              </p:nvCxnSpPr>
              <p:spPr>
                <a:xfrm flipV="1">
                  <a:off x="1931528" y="4873569"/>
                  <a:ext cx="0" cy="216996"/>
                </a:xfrm>
                <a:prstGeom prst="line">
                  <a:avLst/>
                </a:prstGeom>
                <a:ln w="31750">
                  <a:solidFill>
                    <a:srgbClr val="89CA55"/>
                  </a:solidFill>
                  <a:headEnd type="none" w="lg" len="lg"/>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53" name="Group 52">
              <a:extLst>
                <a:ext uri="{FF2B5EF4-FFF2-40B4-BE49-F238E27FC236}">
                  <a16:creationId xmlns:a16="http://schemas.microsoft.com/office/drawing/2014/main" id="{6B9B3455-7668-646C-E6A8-56A7614A208E}"/>
                </a:ext>
              </a:extLst>
            </p:cNvPr>
            <p:cNvGrpSpPr/>
            <p:nvPr/>
          </p:nvGrpSpPr>
          <p:grpSpPr>
            <a:xfrm>
              <a:off x="500741" y="2145456"/>
              <a:ext cx="1772685" cy="502094"/>
              <a:chOff x="750659" y="1667"/>
              <a:chExt cx="1768112" cy="801942"/>
            </a:xfrm>
          </p:grpSpPr>
          <p:sp>
            <p:nvSpPr>
              <p:cNvPr id="54" name="Rectangle 53">
                <a:extLst>
                  <a:ext uri="{FF2B5EF4-FFF2-40B4-BE49-F238E27FC236}">
                    <a16:creationId xmlns:a16="http://schemas.microsoft.com/office/drawing/2014/main" id="{3D10F629-014F-1728-5DFA-790FE7D5BE54}"/>
                  </a:ext>
                </a:extLst>
              </p:cNvPr>
              <p:cNvSpPr/>
              <p:nvPr/>
            </p:nvSpPr>
            <p:spPr>
              <a:xfrm>
                <a:off x="750660" y="1667"/>
                <a:ext cx="1768111" cy="801942"/>
              </a:xfrm>
              <a:prstGeom prst="rect">
                <a:avLst/>
              </a:prstGeom>
              <a:solidFill>
                <a:schemeClr val="tx2"/>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solidFill>
                    <a:schemeClr val="tx2"/>
                  </a:solidFill>
                </a:endParaRPr>
              </a:p>
            </p:txBody>
          </p:sp>
          <p:sp>
            <p:nvSpPr>
              <p:cNvPr id="55" name="TextBox 54">
                <a:extLst>
                  <a:ext uri="{FF2B5EF4-FFF2-40B4-BE49-F238E27FC236}">
                    <a16:creationId xmlns:a16="http://schemas.microsoft.com/office/drawing/2014/main" id="{7EF84BDF-8971-2AF6-6A59-B4917135BD29}"/>
                  </a:ext>
                </a:extLst>
              </p:cNvPr>
              <p:cNvSpPr txBox="1"/>
              <p:nvPr/>
            </p:nvSpPr>
            <p:spPr>
              <a:xfrm>
                <a:off x="750659" y="1667"/>
                <a:ext cx="1768111" cy="8019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a:t>FY25</a:t>
                </a:r>
                <a:endParaRPr lang="en-US" sz="1500" kern="1200"/>
              </a:p>
            </p:txBody>
          </p:sp>
        </p:grpSp>
      </p:grpSp>
      <p:pic>
        <p:nvPicPr>
          <p:cNvPr id="57" name="Picture 56">
            <a:extLst>
              <a:ext uri="{FF2B5EF4-FFF2-40B4-BE49-F238E27FC236}">
                <a16:creationId xmlns:a16="http://schemas.microsoft.com/office/drawing/2014/main" id="{13A6D0CD-962B-6A9E-503D-29AD569CAE5E}"/>
              </a:ext>
            </a:extLst>
          </p:cNvPr>
          <p:cNvPicPr>
            <a:picLocks noChangeAspect="1"/>
          </p:cNvPicPr>
          <p:nvPr/>
        </p:nvPicPr>
        <p:blipFill>
          <a:blip r:embed="rId8"/>
          <a:stretch>
            <a:fillRect/>
          </a:stretch>
        </p:blipFill>
        <p:spPr>
          <a:xfrm>
            <a:off x="4494840" y="5104560"/>
            <a:ext cx="2746069" cy="1333137"/>
          </a:xfrm>
          <a:prstGeom prst="rect">
            <a:avLst/>
          </a:prstGeom>
        </p:spPr>
      </p:pic>
      <p:sp>
        <p:nvSpPr>
          <p:cNvPr id="61" name="TextBox 60">
            <a:extLst>
              <a:ext uri="{FF2B5EF4-FFF2-40B4-BE49-F238E27FC236}">
                <a16:creationId xmlns:a16="http://schemas.microsoft.com/office/drawing/2014/main" id="{BC6D0D58-1BD4-DC8D-6C5A-393CCAC817D8}"/>
              </a:ext>
            </a:extLst>
          </p:cNvPr>
          <p:cNvSpPr txBox="1"/>
          <p:nvPr/>
        </p:nvSpPr>
        <p:spPr>
          <a:xfrm>
            <a:off x="4494840" y="6478859"/>
            <a:ext cx="2886264" cy="276999"/>
          </a:xfrm>
          <a:prstGeom prst="rect">
            <a:avLst/>
          </a:prstGeom>
          <a:noFill/>
        </p:spPr>
        <p:txBody>
          <a:bodyPr wrap="square" rtlCol="0">
            <a:spAutoFit/>
          </a:bodyPr>
          <a:lstStyle/>
          <a:p>
            <a:r>
              <a:rPr lang="en-US" sz="1200">
                <a:hlinkClick r:id="rId9">
                  <a:extLst>
                    <a:ext uri="{A12FA001-AC4F-418D-AE19-62706E023703}">
                      <ahyp:hlinkClr xmlns:ahyp="http://schemas.microsoft.com/office/drawing/2018/hyperlinkcolor" val="tx"/>
                    </a:ext>
                  </a:extLst>
                </a:hlinkClick>
              </a:rPr>
              <a:t>https://www.dla.mil/Small-Business/</a:t>
            </a:r>
            <a:r>
              <a:rPr lang="en-US" sz="1200"/>
              <a:t> </a:t>
            </a:r>
          </a:p>
        </p:txBody>
      </p:sp>
      <p:sp>
        <p:nvSpPr>
          <p:cNvPr id="5" name="TextBox 4">
            <a:extLst>
              <a:ext uri="{FF2B5EF4-FFF2-40B4-BE49-F238E27FC236}">
                <a16:creationId xmlns:a16="http://schemas.microsoft.com/office/drawing/2014/main" id="{ADCF01D3-4B51-CC3F-42DE-38A6766677AE}"/>
              </a:ext>
            </a:extLst>
          </p:cNvPr>
          <p:cNvSpPr txBox="1"/>
          <p:nvPr/>
        </p:nvSpPr>
        <p:spPr>
          <a:xfrm>
            <a:off x="2991949" y="1781238"/>
            <a:ext cx="7077070" cy="316706"/>
          </a:xfrm>
          <a:prstGeom prst="roundRect">
            <a:avLst>
              <a:gd name="adj" fmla="val 6307"/>
            </a:avLst>
          </a:prstGeom>
          <a:solidFill>
            <a:schemeClr val="tx2"/>
          </a:solidFill>
        </p:spPr>
        <p:txBody>
          <a:bodyPr wrap="square" rtlCol="0">
            <a:spAutoFit/>
          </a:bodyPr>
          <a:lstStyle/>
          <a:p>
            <a:pPr marL="10795" algn="ctr" defTabSz="777240">
              <a:spcBef>
                <a:spcPts val="600"/>
              </a:spcBef>
              <a:tabLst>
                <a:tab pos="204565" algn="l"/>
              </a:tabLst>
            </a:pPr>
            <a:r>
              <a:rPr lang="en-US" sz="1400" b="1" kern="0">
                <a:solidFill>
                  <a:schemeClr val="bg2"/>
                </a:solidFill>
                <a:cs typeface="Arial"/>
              </a:rPr>
              <a:t>Supplier Pathway Program</a:t>
            </a:r>
          </a:p>
        </p:txBody>
      </p:sp>
      <p:sp>
        <p:nvSpPr>
          <p:cNvPr id="7" name="TextBox 6">
            <a:extLst>
              <a:ext uri="{FF2B5EF4-FFF2-40B4-BE49-F238E27FC236}">
                <a16:creationId xmlns:a16="http://schemas.microsoft.com/office/drawing/2014/main" id="{BC9852C2-1460-4665-CD6B-34BD888B68FC}"/>
              </a:ext>
            </a:extLst>
          </p:cNvPr>
          <p:cNvSpPr txBox="1"/>
          <p:nvPr/>
        </p:nvSpPr>
        <p:spPr>
          <a:xfrm>
            <a:off x="2991949" y="2101974"/>
            <a:ext cx="7077074" cy="1392689"/>
          </a:xfrm>
          <a:prstGeom prst="rect">
            <a:avLst/>
          </a:prstGeom>
          <a:noFill/>
        </p:spPr>
        <p:txBody>
          <a:bodyPr wrap="square">
            <a:spAutoFit/>
          </a:bodyPr>
          <a:lstStyle/>
          <a:p>
            <a:pPr marL="285750" indent="-285750" defTabSz="855005">
              <a:spcAft>
                <a:spcPts val="500"/>
              </a:spcAft>
              <a:buFont typeface="Arial" panose="020B0604020202020204" pitchFamily="34" charset="0"/>
              <a:buChar char="•"/>
            </a:pPr>
            <a:r>
              <a:rPr lang="en-US"/>
              <a:t>Search Products and Services DLA buys </a:t>
            </a:r>
          </a:p>
          <a:p>
            <a:pPr marL="285750" indent="-285750" defTabSz="855005">
              <a:spcAft>
                <a:spcPts val="500"/>
              </a:spcAft>
              <a:buFont typeface="Arial" panose="020B0604020202020204" pitchFamily="34" charset="0"/>
              <a:buChar char="•"/>
            </a:pPr>
            <a:r>
              <a:rPr lang="en-US"/>
              <a:t>Locate which buying organization to do business with</a:t>
            </a:r>
          </a:p>
          <a:p>
            <a:pPr marL="285750" indent="-285750" defTabSz="855005">
              <a:spcAft>
                <a:spcPts val="500"/>
              </a:spcAft>
              <a:buFont typeface="Arial" panose="020B0604020202020204" pitchFamily="34" charset="0"/>
              <a:buChar char="•"/>
            </a:pPr>
            <a:r>
              <a:rPr lang="en-US"/>
              <a:t>Find information on required and optional certifications</a:t>
            </a:r>
          </a:p>
          <a:p>
            <a:pPr marL="285750" indent="-285750" defTabSz="855005">
              <a:spcAft>
                <a:spcPts val="500"/>
              </a:spcAft>
              <a:buFont typeface="Arial" panose="020B0604020202020204" pitchFamily="34" charset="0"/>
              <a:buChar char="•"/>
            </a:pPr>
            <a:r>
              <a:rPr lang="en-US"/>
              <a:t>Navigate tailored pathways </a:t>
            </a:r>
          </a:p>
        </p:txBody>
      </p:sp>
      <p:sp>
        <p:nvSpPr>
          <p:cNvPr id="8" name="TextBox 7">
            <a:extLst>
              <a:ext uri="{FF2B5EF4-FFF2-40B4-BE49-F238E27FC236}">
                <a16:creationId xmlns:a16="http://schemas.microsoft.com/office/drawing/2014/main" id="{1D2D31F9-E72A-179C-9DF8-4FBA48ED69C6}"/>
              </a:ext>
            </a:extLst>
          </p:cNvPr>
          <p:cNvSpPr txBox="1"/>
          <p:nvPr/>
        </p:nvSpPr>
        <p:spPr>
          <a:xfrm>
            <a:off x="2991949" y="3756890"/>
            <a:ext cx="7077070" cy="316706"/>
          </a:xfrm>
          <a:prstGeom prst="roundRect">
            <a:avLst>
              <a:gd name="adj" fmla="val 6307"/>
            </a:avLst>
          </a:prstGeom>
          <a:solidFill>
            <a:schemeClr val="tx2"/>
          </a:solidFill>
        </p:spPr>
        <p:txBody>
          <a:bodyPr wrap="square" rtlCol="0">
            <a:spAutoFit/>
          </a:bodyPr>
          <a:lstStyle/>
          <a:p>
            <a:pPr marL="10795" algn="ctr" defTabSz="777240">
              <a:spcBef>
                <a:spcPts val="600"/>
              </a:spcBef>
              <a:tabLst>
                <a:tab pos="204565" algn="l"/>
              </a:tabLst>
            </a:pPr>
            <a:r>
              <a:rPr lang="en-US" sz="1400" b="1" kern="0">
                <a:solidFill>
                  <a:schemeClr val="bg2"/>
                </a:solidFill>
                <a:cs typeface="Arial"/>
              </a:rPr>
              <a:t>Small Business Videos and Guides</a:t>
            </a:r>
          </a:p>
        </p:txBody>
      </p:sp>
      <p:sp>
        <p:nvSpPr>
          <p:cNvPr id="10" name="TextBox 9">
            <a:extLst>
              <a:ext uri="{FF2B5EF4-FFF2-40B4-BE49-F238E27FC236}">
                <a16:creationId xmlns:a16="http://schemas.microsoft.com/office/drawing/2014/main" id="{F79EACAF-AFBF-E3DA-B03B-4920730FB1AD}"/>
              </a:ext>
            </a:extLst>
          </p:cNvPr>
          <p:cNvSpPr txBox="1"/>
          <p:nvPr/>
        </p:nvSpPr>
        <p:spPr>
          <a:xfrm>
            <a:off x="2999985" y="4090326"/>
            <a:ext cx="6091236" cy="710451"/>
          </a:xfrm>
          <a:prstGeom prst="rect">
            <a:avLst/>
          </a:prstGeom>
          <a:noFill/>
        </p:spPr>
        <p:txBody>
          <a:bodyPr wrap="square">
            <a:spAutoFit/>
          </a:bodyPr>
          <a:lstStyle/>
          <a:p>
            <a:pPr marL="285750" indent="-285750" defTabSz="855005">
              <a:spcAft>
                <a:spcPts val="500"/>
              </a:spcAft>
              <a:buFont typeface="Arial" panose="020B0604020202020204" pitchFamily="34" charset="0"/>
              <a:buChar char="•"/>
            </a:pPr>
            <a:r>
              <a:rPr lang="en-US"/>
              <a:t>Learn from Web series with “mini” episodes</a:t>
            </a:r>
          </a:p>
          <a:p>
            <a:pPr marL="285750" indent="-285750" defTabSz="855005">
              <a:spcAft>
                <a:spcPts val="500"/>
              </a:spcAft>
              <a:buFont typeface="Arial" panose="020B0604020202020204" pitchFamily="34" charset="0"/>
              <a:buChar char="•"/>
            </a:pPr>
            <a:r>
              <a:rPr lang="en-US"/>
              <a:t>“How-to” with 100+new topical training guides</a:t>
            </a:r>
          </a:p>
        </p:txBody>
      </p:sp>
      <p:cxnSp>
        <p:nvCxnSpPr>
          <p:cNvPr id="11" name="Straight Connector 10">
            <a:extLst>
              <a:ext uri="{FF2B5EF4-FFF2-40B4-BE49-F238E27FC236}">
                <a16:creationId xmlns:a16="http://schemas.microsoft.com/office/drawing/2014/main" id="{2781133B-3BC5-3CCA-E4BD-E182A35B4E6F}"/>
              </a:ext>
            </a:extLst>
          </p:cNvPr>
          <p:cNvCxnSpPr>
            <a:cxnSpLocks/>
          </p:cNvCxnSpPr>
          <p:nvPr/>
        </p:nvCxnSpPr>
        <p:spPr>
          <a:xfrm>
            <a:off x="2721717" y="2148531"/>
            <a:ext cx="0" cy="3874527"/>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CE9B04B3-CFCF-FEA6-8B38-9F7E07A26B6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62234" y="5104560"/>
            <a:ext cx="1335272" cy="1335272"/>
          </a:xfrm>
          <a:prstGeom prst="rect">
            <a:avLst/>
          </a:prstGeom>
        </p:spPr>
      </p:pic>
      <p:sp>
        <p:nvSpPr>
          <p:cNvPr id="21" name="Title 20">
            <a:extLst>
              <a:ext uri="{FF2B5EF4-FFF2-40B4-BE49-F238E27FC236}">
                <a16:creationId xmlns:a16="http://schemas.microsoft.com/office/drawing/2014/main" id="{366D083C-BD2E-6351-A5B8-5DB47C67D5D9}"/>
              </a:ext>
            </a:extLst>
          </p:cNvPr>
          <p:cNvSpPr>
            <a:spLocks noGrp="1"/>
          </p:cNvSpPr>
          <p:nvPr>
            <p:ph type="title"/>
          </p:nvPr>
        </p:nvSpPr>
        <p:spPr/>
        <p:txBody>
          <a:bodyPr/>
          <a:lstStyle/>
          <a:p>
            <a:r>
              <a:rPr lang="en-US" spc="119"/>
              <a:t>Small Business</a:t>
            </a:r>
            <a:endParaRPr lang="en-US"/>
          </a:p>
        </p:txBody>
      </p:sp>
      <p:sp>
        <p:nvSpPr>
          <p:cNvPr id="22" name="Text Placeholder 21">
            <a:extLst>
              <a:ext uri="{FF2B5EF4-FFF2-40B4-BE49-F238E27FC236}">
                <a16:creationId xmlns:a16="http://schemas.microsoft.com/office/drawing/2014/main" id="{FB2B36DF-1689-9FF7-1529-77F4657833CB}"/>
              </a:ext>
            </a:extLst>
          </p:cNvPr>
          <p:cNvSpPr>
            <a:spLocks noGrp="1"/>
          </p:cNvSpPr>
          <p:nvPr>
            <p:ph type="body" sz="quarter" idx="10"/>
          </p:nvPr>
        </p:nvSpPr>
        <p:spPr/>
        <p:txBody>
          <a:bodyPr/>
          <a:lstStyle/>
          <a:p>
            <a:r>
              <a:rPr lang="en-US"/>
              <a:t>Trends and Resources</a:t>
            </a:r>
          </a:p>
        </p:txBody>
      </p:sp>
    </p:spTree>
    <p:extLst>
      <p:ext uri="{BB962C8B-B14F-4D97-AF65-F5344CB8AC3E}">
        <p14:creationId xmlns:p14="http://schemas.microsoft.com/office/powerpoint/2010/main" val="2830992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Table 54">
            <a:extLst>
              <a:ext uri="{FF2B5EF4-FFF2-40B4-BE49-F238E27FC236}">
                <a16:creationId xmlns:a16="http://schemas.microsoft.com/office/drawing/2014/main" id="{1E887F77-5C5C-AA5E-EF7B-07F33A11E9FC}"/>
              </a:ext>
            </a:extLst>
          </p:cNvPr>
          <p:cNvGraphicFramePr>
            <a:graphicFrameLocks/>
          </p:cNvGraphicFramePr>
          <p:nvPr/>
        </p:nvGraphicFramePr>
        <p:xfrm>
          <a:off x="985328" y="3730780"/>
          <a:ext cx="8239630" cy="198343"/>
        </p:xfrm>
        <a:graphic>
          <a:graphicData uri="http://schemas.openxmlformats.org/drawingml/2006/table">
            <a:tbl>
              <a:tblPr bandRow="1">
                <a:tableStyleId>{5C22544A-7EE6-4342-B048-85BDC9FD1C3A}</a:tableStyleId>
              </a:tblPr>
              <a:tblGrid>
                <a:gridCol w="1647926">
                  <a:extLst>
                    <a:ext uri="{9D8B030D-6E8A-4147-A177-3AD203B41FA5}">
                      <a16:colId xmlns:a16="http://schemas.microsoft.com/office/drawing/2014/main" val="1027579824"/>
                    </a:ext>
                  </a:extLst>
                </a:gridCol>
                <a:gridCol w="1647926">
                  <a:extLst>
                    <a:ext uri="{9D8B030D-6E8A-4147-A177-3AD203B41FA5}">
                      <a16:colId xmlns:a16="http://schemas.microsoft.com/office/drawing/2014/main" val="2896138976"/>
                    </a:ext>
                  </a:extLst>
                </a:gridCol>
                <a:gridCol w="1647926">
                  <a:extLst>
                    <a:ext uri="{9D8B030D-6E8A-4147-A177-3AD203B41FA5}">
                      <a16:colId xmlns:a16="http://schemas.microsoft.com/office/drawing/2014/main" val="3087078160"/>
                    </a:ext>
                  </a:extLst>
                </a:gridCol>
                <a:gridCol w="1647926">
                  <a:extLst>
                    <a:ext uri="{9D8B030D-6E8A-4147-A177-3AD203B41FA5}">
                      <a16:colId xmlns:a16="http://schemas.microsoft.com/office/drawing/2014/main" val="3301824773"/>
                    </a:ext>
                  </a:extLst>
                </a:gridCol>
                <a:gridCol w="1647926">
                  <a:extLst>
                    <a:ext uri="{9D8B030D-6E8A-4147-A177-3AD203B41FA5}">
                      <a16:colId xmlns:a16="http://schemas.microsoft.com/office/drawing/2014/main" val="2700132146"/>
                    </a:ext>
                  </a:extLst>
                </a:gridCol>
              </a:tblGrid>
              <a:tr h="198343">
                <a:tc>
                  <a:txBody>
                    <a:bodyPr/>
                    <a:lstStyle/>
                    <a:p>
                      <a:pPr algn="ctr"/>
                      <a:endParaRPr lang="en-US" sz="400"/>
                    </a:p>
                  </a:txBody>
                  <a:tcPr marL="0" marR="0" marT="0" marB="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400"/>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400"/>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55005" rtl="0" eaLnBrk="1" fontAlgn="auto" latinLnBrk="0" hangingPunct="1">
                        <a:lnSpc>
                          <a:spcPct val="100000"/>
                        </a:lnSpc>
                        <a:spcBef>
                          <a:spcPts val="0"/>
                        </a:spcBef>
                        <a:spcAft>
                          <a:spcPts val="0"/>
                        </a:spcAft>
                        <a:buClrTx/>
                        <a:buSzTx/>
                        <a:buFontTx/>
                        <a:buNone/>
                        <a:tabLst/>
                        <a:defRPr/>
                      </a:pPr>
                      <a:endParaRPr lang="en-US" sz="400">
                        <a:latin typeface="+mn-lt"/>
                        <a:cs typeface="Arial"/>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55005" rtl="0" eaLnBrk="1" fontAlgn="auto" latinLnBrk="0" hangingPunct="1">
                        <a:lnSpc>
                          <a:spcPct val="100000"/>
                        </a:lnSpc>
                        <a:spcBef>
                          <a:spcPts val="0"/>
                        </a:spcBef>
                        <a:spcAft>
                          <a:spcPts val="0"/>
                        </a:spcAft>
                        <a:buClrTx/>
                        <a:buSzTx/>
                        <a:buFontTx/>
                        <a:buNone/>
                        <a:tabLst/>
                        <a:defRPr/>
                      </a:pPr>
                      <a:endParaRPr lang="en-US" sz="400">
                        <a:latin typeface="+mn-lt"/>
                        <a:cs typeface="Arial"/>
                      </a:endParaRPr>
                    </a:p>
                  </a:txBody>
                  <a:tcPr marL="0" marR="0" marT="0" marB="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2959202"/>
                  </a:ext>
                </a:extLst>
              </a:tr>
            </a:tbl>
          </a:graphicData>
        </a:graphic>
      </p:graphicFrame>
      <p:graphicFrame>
        <p:nvGraphicFramePr>
          <p:cNvPr id="41" name="Table 40">
            <a:extLst>
              <a:ext uri="{FF2B5EF4-FFF2-40B4-BE49-F238E27FC236}">
                <a16:creationId xmlns:a16="http://schemas.microsoft.com/office/drawing/2014/main" id="{FA59DCF7-5FEC-153E-A9DA-E2D068056A22}"/>
              </a:ext>
            </a:extLst>
          </p:cNvPr>
          <p:cNvGraphicFramePr>
            <a:graphicFrameLocks/>
          </p:cNvGraphicFramePr>
          <p:nvPr/>
        </p:nvGraphicFramePr>
        <p:xfrm>
          <a:off x="1001235" y="3382539"/>
          <a:ext cx="8223725" cy="370840"/>
        </p:xfrm>
        <a:graphic>
          <a:graphicData uri="http://schemas.openxmlformats.org/drawingml/2006/table">
            <a:tbl>
              <a:tblPr bandRow="1">
                <a:tableStyleId>{5C22544A-7EE6-4342-B048-85BDC9FD1C3A}</a:tableStyleId>
              </a:tblPr>
              <a:tblGrid>
                <a:gridCol w="1644745">
                  <a:extLst>
                    <a:ext uri="{9D8B030D-6E8A-4147-A177-3AD203B41FA5}">
                      <a16:colId xmlns:a16="http://schemas.microsoft.com/office/drawing/2014/main" val="1027579824"/>
                    </a:ext>
                  </a:extLst>
                </a:gridCol>
                <a:gridCol w="1644745">
                  <a:extLst>
                    <a:ext uri="{9D8B030D-6E8A-4147-A177-3AD203B41FA5}">
                      <a16:colId xmlns:a16="http://schemas.microsoft.com/office/drawing/2014/main" val="2896138976"/>
                    </a:ext>
                  </a:extLst>
                </a:gridCol>
                <a:gridCol w="1644745">
                  <a:extLst>
                    <a:ext uri="{9D8B030D-6E8A-4147-A177-3AD203B41FA5}">
                      <a16:colId xmlns:a16="http://schemas.microsoft.com/office/drawing/2014/main" val="3087078160"/>
                    </a:ext>
                  </a:extLst>
                </a:gridCol>
                <a:gridCol w="1644745">
                  <a:extLst>
                    <a:ext uri="{9D8B030D-6E8A-4147-A177-3AD203B41FA5}">
                      <a16:colId xmlns:a16="http://schemas.microsoft.com/office/drawing/2014/main" val="3301824773"/>
                    </a:ext>
                  </a:extLst>
                </a:gridCol>
                <a:gridCol w="1644745">
                  <a:extLst>
                    <a:ext uri="{9D8B030D-6E8A-4147-A177-3AD203B41FA5}">
                      <a16:colId xmlns:a16="http://schemas.microsoft.com/office/drawing/2014/main" val="2700132146"/>
                    </a:ext>
                  </a:extLst>
                </a:gridCol>
              </a:tblGrid>
              <a:tr h="370840">
                <a:tc>
                  <a:txBody>
                    <a:bodyPr/>
                    <a:lstStyle/>
                    <a:p>
                      <a:pPr algn="ctr"/>
                      <a:r>
                        <a:rPr lang="en-US" sz="1800" spc="-17">
                          <a:latin typeface="+mn-lt"/>
                          <a:cs typeface="Arial"/>
                        </a:rPr>
                        <a:t>FY22</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spc="-17">
                          <a:latin typeface="+mn-lt"/>
                          <a:cs typeface="Arial"/>
                        </a:rPr>
                        <a:t>FY23</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spc="-17">
                          <a:latin typeface="+mn-lt"/>
                          <a:cs typeface="Arial"/>
                        </a:rPr>
                        <a:t>FY24</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55005" rtl="0" eaLnBrk="1" fontAlgn="auto" latinLnBrk="0" hangingPunct="1">
                        <a:lnSpc>
                          <a:spcPct val="100000"/>
                        </a:lnSpc>
                        <a:spcBef>
                          <a:spcPts val="0"/>
                        </a:spcBef>
                        <a:spcAft>
                          <a:spcPts val="0"/>
                        </a:spcAft>
                        <a:buClrTx/>
                        <a:buSzTx/>
                        <a:buFontTx/>
                        <a:buNone/>
                        <a:tabLst/>
                        <a:defRPr/>
                      </a:pPr>
                      <a:r>
                        <a:rPr lang="en-US" sz="1800" spc="-17">
                          <a:latin typeface="+mn-lt"/>
                          <a:cs typeface="Arial"/>
                        </a:rPr>
                        <a:t>FY25</a:t>
                      </a:r>
                      <a:endParaRPr lang="en-US" sz="1800">
                        <a:latin typeface="+mn-lt"/>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55005" rtl="0" eaLnBrk="1" fontAlgn="auto" latinLnBrk="0" hangingPunct="1">
                        <a:lnSpc>
                          <a:spcPct val="100000"/>
                        </a:lnSpc>
                        <a:spcBef>
                          <a:spcPts val="0"/>
                        </a:spcBef>
                        <a:spcAft>
                          <a:spcPts val="0"/>
                        </a:spcAft>
                        <a:buClrTx/>
                        <a:buSzTx/>
                        <a:buFontTx/>
                        <a:buNone/>
                        <a:tabLst/>
                        <a:defRPr/>
                      </a:pPr>
                      <a:r>
                        <a:rPr lang="en-US" sz="1800" spc="-17">
                          <a:latin typeface="+mn-lt"/>
                          <a:cs typeface="Arial"/>
                        </a:rPr>
                        <a:t>FY26</a:t>
                      </a:r>
                      <a:endParaRPr lang="en-US" sz="1800">
                        <a:latin typeface="+mn-lt"/>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2959202"/>
                  </a:ext>
                </a:extLst>
              </a:tr>
            </a:tbl>
          </a:graphicData>
        </a:graphic>
      </p:graphicFrame>
      <p:sp>
        <p:nvSpPr>
          <p:cNvPr id="3" name="object 3"/>
          <p:cNvSpPr txBox="1"/>
          <p:nvPr/>
        </p:nvSpPr>
        <p:spPr>
          <a:xfrm>
            <a:off x="169420" y="3883293"/>
            <a:ext cx="33465" cy="62677"/>
          </a:xfrm>
          <a:prstGeom prst="rect">
            <a:avLst/>
          </a:prstGeom>
        </p:spPr>
        <p:txBody>
          <a:bodyPr vert="horz" wrap="square" lIns="0" tIns="10255" rIns="0" bIns="0" rtlCol="0">
            <a:spAutoFit/>
          </a:bodyPr>
          <a:lstStyle/>
          <a:p>
            <a:pPr marL="10795" marR="0" lvl="0" indent="0" algn="l" defTabSz="457200" rtl="0" eaLnBrk="1" fontAlgn="auto" latinLnBrk="0" hangingPunct="1">
              <a:lnSpc>
                <a:spcPct val="100000"/>
              </a:lnSpc>
              <a:spcBef>
                <a:spcPts val="81"/>
              </a:spcBef>
              <a:spcAft>
                <a:spcPts val="0"/>
              </a:spcAft>
              <a:buClrTx/>
              <a:buSzTx/>
              <a:buFontTx/>
              <a:buNone/>
              <a:tabLst/>
              <a:defRPr/>
            </a:pPr>
            <a:r>
              <a:rPr kumimoji="0" sz="340" b="1" i="0" u="none" strike="noStrike" kern="1200" cap="none" spc="-43" normalizeH="0" baseline="0" noProof="0">
                <a:ln>
                  <a:noFill/>
                </a:ln>
                <a:solidFill>
                  <a:srgbClr val="161510"/>
                </a:solidFill>
                <a:effectLst/>
                <a:uLnTx/>
                <a:uFillTx/>
                <a:latin typeface="Arial"/>
                <a:ea typeface="+mn-ea"/>
                <a:cs typeface="Arial"/>
              </a:rPr>
              <a:t>\</a:t>
            </a:r>
            <a:endParaRPr kumimoji="0" sz="340" b="0" i="0" u="none" strike="noStrike" kern="1200" cap="none" spc="0" normalizeH="0" baseline="0" noProof="0">
              <a:ln>
                <a:noFill/>
              </a:ln>
              <a:solidFill>
                <a:srgbClr val="000000"/>
              </a:solidFill>
              <a:effectLst/>
              <a:uLnTx/>
              <a:uFillTx/>
              <a:latin typeface="Arial"/>
              <a:ea typeface="+mn-ea"/>
              <a:cs typeface="Arial"/>
            </a:endParaRPr>
          </a:p>
        </p:txBody>
      </p:sp>
      <p:sp>
        <p:nvSpPr>
          <p:cNvPr id="4" name="object 4"/>
          <p:cNvSpPr txBox="1"/>
          <p:nvPr/>
        </p:nvSpPr>
        <p:spPr>
          <a:xfrm>
            <a:off x="304798" y="5722491"/>
            <a:ext cx="4552949" cy="1181125"/>
          </a:xfrm>
          <a:prstGeom prst="rect">
            <a:avLst/>
          </a:prstGeom>
        </p:spPr>
        <p:txBody>
          <a:bodyPr vert="horz" wrap="square" lIns="0" tIns="125762" rIns="0" bIns="0" rtlCol="0">
            <a:spAutoFit/>
          </a:bodyPr>
          <a:lstStyle/>
          <a:p>
            <a:pPr marL="285750" marR="0" lvl="0" indent="-285750" algn="l" defTabSz="855005" rtl="0" eaLnBrk="1" fontAlgn="auto" latinLnBrk="0" hangingPunct="1">
              <a:lnSpc>
                <a:spcPct val="100000"/>
              </a:lnSpc>
              <a:spcBef>
                <a:spcPts val="0"/>
              </a:spcBef>
              <a:spcAft>
                <a:spcPts val="500"/>
              </a:spcAft>
              <a:buClrTx/>
              <a:buSzTx/>
              <a:buFont typeface="Arial" panose="020B0604020202020204" pitchFamily="34" charset="0"/>
              <a:buChar char="•"/>
              <a:tabLst>
                <a:tab pos="398875" algn="l"/>
              </a:tabLst>
              <a:defRPr/>
            </a:pP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FY2</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6</a:t>
            </a: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 demand projected:</a:t>
            </a:r>
          </a:p>
          <a:p>
            <a:pPr marL="574516" marR="4318" lvl="2" indent="-285750" algn="l" defTabSz="855005" rtl="0" eaLnBrk="1" fontAlgn="auto" latinLnBrk="0" hangingPunct="1">
              <a:lnSpc>
                <a:spcPct val="100000"/>
              </a:lnSpc>
              <a:spcBef>
                <a:spcPts val="0"/>
              </a:spcBef>
              <a:spcAft>
                <a:spcPts val="500"/>
              </a:spcAft>
              <a:buClrTx/>
              <a:buSzTx/>
              <a:buFont typeface="Courier New" panose="02070309020205020404" pitchFamily="49" charset="0"/>
              <a:buChar char="o"/>
              <a:tabLst>
                <a:tab pos="288766" algn="l"/>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13</a:t>
            </a: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 higher than FY2</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5</a:t>
            </a: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 for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Weapons Support</a:t>
            </a: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 </a:t>
            </a: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574516" marR="4318" lvl="2" indent="-285750" algn="l" defTabSz="855005" rtl="0" eaLnBrk="1" fontAlgn="auto" latinLnBrk="0" hangingPunct="1">
              <a:lnSpc>
                <a:spcPct val="100000"/>
              </a:lnSpc>
              <a:spcBef>
                <a:spcPts val="0"/>
              </a:spcBef>
              <a:spcAft>
                <a:spcPts val="500"/>
              </a:spcAft>
              <a:buClrTx/>
              <a:buSzTx/>
              <a:buFont typeface="Courier New" panose="02070309020205020404" pitchFamily="49" charset="0"/>
              <a:buChar char="o"/>
              <a:tabLst>
                <a:tab pos="288766" algn="l"/>
              </a:tabLst>
              <a:defRPr/>
            </a:pP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1</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1</a:t>
            </a: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lower</a:t>
            </a: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 than FY2</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5</a:t>
            </a: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 for Troop Support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a:t>
            </a:r>
          </a:p>
          <a:p>
            <a:pPr marL="574516" marR="4318" lvl="2" indent="-285750" algn="l" defTabSz="855005" rtl="0" eaLnBrk="1" fontAlgn="auto" latinLnBrk="0" hangingPunct="1">
              <a:lnSpc>
                <a:spcPct val="100000"/>
              </a:lnSpc>
              <a:spcBef>
                <a:spcPts val="0"/>
              </a:spcBef>
              <a:spcAft>
                <a:spcPts val="500"/>
              </a:spcAft>
              <a:buClrTx/>
              <a:buSzTx/>
              <a:buFont typeface="Courier New" panose="02070309020205020404" pitchFamily="49" charset="0"/>
              <a:buChar char="o"/>
              <a:tabLst>
                <a:tab pos="288766" algn="l"/>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4%</a:t>
            </a: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higher</a:t>
            </a: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 than FY2</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5</a:t>
            </a: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 for Energy</a:t>
            </a:r>
          </a:p>
        </p:txBody>
      </p:sp>
      <p:sp>
        <p:nvSpPr>
          <p:cNvPr id="6" name="object 6"/>
          <p:cNvSpPr/>
          <p:nvPr/>
        </p:nvSpPr>
        <p:spPr>
          <a:xfrm>
            <a:off x="985329" y="4002336"/>
            <a:ext cx="1612932" cy="222088"/>
          </a:xfrm>
          <a:custGeom>
            <a:avLst/>
            <a:gdLst/>
            <a:ahLst/>
            <a:cxnLst/>
            <a:rect l="l" t="t" r="r" b="b"/>
            <a:pathLst>
              <a:path w="3667760" h="261620">
                <a:moveTo>
                  <a:pt x="3667366" y="0"/>
                </a:moveTo>
                <a:lnTo>
                  <a:pt x="0" y="0"/>
                </a:lnTo>
                <a:lnTo>
                  <a:pt x="0" y="261607"/>
                </a:lnTo>
                <a:lnTo>
                  <a:pt x="3667366" y="261607"/>
                </a:lnTo>
                <a:lnTo>
                  <a:pt x="3667366" y="0"/>
                </a:lnTo>
                <a:close/>
              </a:path>
            </a:pathLst>
          </a:custGeom>
          <a:solidFill>
            <a:schemeClr val="accent2"/>
          </a:solidFill>
        </p:spPr>
        <p:txBody>
          <a:bodyPr wrap="square" lIns="0" tIns="0" rIns="0" bIns="0" rtlCol="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Arial"/>
              </a:rPr>
              <a:t>COVID</a:t>
            </a:r>
            <a:r>
              <a:rPr kumimoji="0" lang="en-US" sz="1400" b="0" i="0" u="none" strike="noStrike" kern="1200" cap="none" spc="-38" normalizeH="0" baseline="0" noProof="0">
                <a:ln>
                  <a:noFill/>
                </a:ln>
                <a:solidFill>
                  <a:srgbClr val="FFFFFF"/>
                </a:solidFill>
                <a:effectLst/>
                <a:uLnTx/>
                <a:uFillTx/>
                <a:latin typeface="Arial" panose="020B0604020202020204"/>
                <a:ea typeface="+mn-ea"/>
                <a:cs typeface="Arial"/>
              </a:rPr>
              <a:t> </a:t>
            </a:r>
            <a:r>
              <a:rPr kumimoji="0" lang="en-US" sz="1400" b="0" i="0" u="none" strike="noStrike" kern="1200" cap="none" spc="-9" normalizeH="0" baseline="0" noProof="0">
                <a:ln>
                  <a:noFill/>
                </a:ln>
                <a:solidFill>
                  <a:srgbClr val="FFFFFF"/>
                </a:solidFill>
                <a:effectLst/>
                <a:uLnTx/>
                <a:uFillTx/>
                <a:latin typeface="Arial" panose="020B0604020202020204"/>
                <a:ea typeface="+mn-ea"/>
                <a:cs typeface="Arial"/>
              </a:rPr>
              <a:t>Impacts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bject 12"/>
          <p:cNvSpPr txBox="1"/>
          <p:nvPr/>
        </p:nvSpPr>
        <p:spPr>
          <a:xfrm>
            <a:off x="304799" y="1929579"/>
            <a:ext cx="5540631" cy="774571"/>
          </a:xfrm>
          <a:prstGeom prst="rect">
            <a:avLst/>
          </a:prstGeom>
        </p:spPr>
        <p:txBody>
          <a:bodyPr vert="horz" wrap="square" lIns="0" tIns="0" rIns="0" bIns="0" rtlCol="0">
            <a:spAutoFit/>
          </a:bodyPr>
          <a:lstStyle/>
          <a:p>
            <a:pPr marL="285750" marR="0" lvl="0" indent="-285750" algn="l" defTabSz="855005" rtl="0" eaLnBrk="1" fontAlgn="auto" latinLnBrk="0" hangingPunct="1">
              <a:lnSpc>
                <a:spcPct val="100000"/>
              </a:lnSpc>
              <a:spcBef>
                <a:spcPts val="0"/>
              </a:spcBef>
              <a:spcAft>
                <a:spcPts val="500"/>
              </a:spcAft>
              <a:buClrTx/>
              <a:buSzTx/>
              <a:buFont typeface="Arial" panose="020B0604020202020204" pitchFamily="34" charset="0"/>
              <a:buChar char="•"/>
              <a:tabLst>
                <a:tab pos="398875" algn="l"/>
              </a:tabLst>
              <a:defRPr/>
            </a:pP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Sales fluctuating over the period of FY2</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2</a:t>
            </a: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 through FY2</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5</a:t>
            </a:r>
            <a:endParaRPr kumimoji="0"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574516" marR="0" lvl="2" indent="-285750" algn="l" defTabSz="855005" rtl="0" eaLnBrk="1" fontAlgn="auto" latinLnBrk="0" hangingPunct="1">
              <a:lnSpc>
                <a:spcPct val="100000"/>
              </a:lnSpc>
              <a:spcBef>
                <a:spcPts val="0"/>
              </a:spcBef>
              <a:spcAft>
                <a:spcPts val="500"/>
              </a:spcAft>
              <a:buClrTx/>
              <a:buSzTx/>
              <a:buFont typeface="Courier New" panose="02070309020205020404" pitchFamily="49" charset="0"/>
              <a:buChar char="o"/>
              <a:tabLst>
                <a:tab pos="288766" algn="l"/>
              </a:tabLst>
              <a:defRPr/>
            </a:pP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by ~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341</a:t>
            </a: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M in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Weapons Support</a:t>
            </a:r>
            <a:endParaRPr kumimoji="0"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574516" marR="0" lvl="2" indent="-285750" algn="l" defTabSz="855005" rtl="0" eaLnBrk="1" fontAlgn="auto" latinLnBrk="0" hangingPunct="1">
              <a:lnSpc>
                <a:spcPct val="100000"/>
              </a:lnSpc>
              <a:spcBef>
                <a:spcPts val="0"/>
              </a:spcBef>
              <a:spcAft>
                <a:spcPts val="500"/>
              </a:spcAft>
              <a:buClrTx/>
              <a:buSzTx/>
              <a:buFont typeface="Courier New" panose="02070309020205020404" pitchFamily="49" charset="0"/>
              <a:buChar char="o"/>
              <a:tabLst>
                <a:tab pos="288766" algn="l"/>
              </a:tabLst>
              <a:defRPr/>
            </a:pP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by ~ $1.</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9</a:t>
            </a:r>
            <a:r>
              <a:rPr kumimoji="0" sz="1400" b="0" i="0" u="none" strike="noStrike" kern="1200" cap="none" spc="0" normalizeH="0" baseline="0" noProof="0">
                <a:ln>
                  <a:noFill/>
                </a:ln>
                <a:solidFill>
                  <a:srgbClr val="000000"/>
                </a:solidFill>
                <a:effectLst/>
                <a:uLnTx/>
                <a:uFillTx/>
                <a:latin typeface="Arial" panose="020B0604020202020204"/>
                <a:ea typeface="+mn-ea"/>
                <a:cs typeface="+mn-cs"/>
              </a:rPr>
              <a:t>B in the Troop Support Supply Chains</a:t>
            </a: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object 20"/>
          <p:cNvSpPr/>
          <p:nvPr/>
        </p:nvSpPr>
        <p:spPr>
          <a:xfrm>
            <a:off x="3119636" y="4563965"/>
            <a:ext cx="6105322" cy="228854"/>
          </a:xfrm>
          <a:custGeom>
            <a:avLst/>
            <a:gdLst/>
            <a:ahLst/>
            <a:cxnLst/>
            <a:rect l="l" t="t" r="r" b="b"/>
            <a:pathLst>
              <a:path w="6765290" h="261620">
                <a:moveTo>
                  <a:pt x="6764743" y="0"/>
                </a:moveTo>
                <a:lnTo>
                  <a:pt x="0" y="0"/>
                </a:lnTo>
                <a:lnTo>
                  <a:pt x="0" y="261607"/>
                </a:lnTo>
                <a:lnTo>
                  <a:pt x="6764743" y="261607"/>
                </a:lnTo>
                <a:lnTo>
                  <a:pt x="6764743" y="0"/>
                </a:lnTo>
                <a:close/>
              </a:path>
            </a:pathLst>
          </a:custGeom>
          <a:solidFill>
            <a:schemeClr val="accent3"/>
          </a:solidFill>
        </p:spPr>
        <p:txBody>
          <a:bodyPr wrap="square" lIns="0" tIns="0" rIns="0" bIns="0" rtlCol="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Arial"/>
              </a:rPr>
              <a:t>Ukraine Support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panose="020B0604020202020204"/>
              <a:ea typeface="+mn-ea"/>
              <a:cs typeface="Arial"/>
            </a:endParaRPr>
          </a:p>
        </p:txBody>
      </p:sp>
      <p:grpSp>
        <p:nvGrpSpPr>
          <p:cNvPr id="30" name="object 30"/>
          <p:cNvGrpSpPr/>
          <p:nvPr/>
        </p:nvGrpSpPr>
        <p:grpSpPr>
          <a:xfrm>
            <a:off x="5845430" y="4918573"/>
            <a:ext cx="239649" cy="165164"/>
            <a:chOff x="8645718" y="4828666"/>
            <a:chExt cx="281940" cy="194310"/>
          </a:xfrm>
        </p:grpSpPr>
        <p:sp>
          <p:nvSpPr>
            <p:cNvPr id="31" name="object 31"/>
            <p:cNvSpPr/>
            <p:nvPr/>
          </p:nvSpPr>
          <p:spPr>
            <a:xfrm>
              <a:off x="8689276" y="4962766"/>
              <a:ext cx="154305" cy="60325"/>
            </a:xfrm>
            <a:custGeom>
              <a:avLst/>
              <a:gdLst/>
              <a:ahLst/>
              <a:cxnLst/>
              <a:rect l="l" t="t" r="r" b="b"/>
              <a:pathLst>
                <a:path w="154304" h="60325">
                  <a:moveTo>
                    <a:pt x="127177" y="60180"/>
                  </a:moveTo>
                  <a:lnTo>
                    <a:pt x="115660" y="59176"/>
                  </a:lnTo>
                  <a:lnTo>
                    <a:pt x="105360" y="53924"/>
                  </a:lnTo>
                  <a:lnTo>
                    <a:pt x="97596" y="44802"/>
                  </a:lnTo>
                  <a:lnTo>
                    <a:pt x="94819" y="39606"/>
                  </a:lnTo>
                  <a:lnTo>
                    <a:pt x="96672" y="33511"/>
                  </a:lnTo>
                  <a:lnTo>
                    <a:pt x="106469" y="28284"/>
                  </a:lnTo>
                  <a:lnTo>
                    <a:pt x="112557" y="30138"/>
                  </a:lnTo>
                  <a:lnTo>
                    <a:pt x="116940" y="38241"/>
                  </a:lnTo>
                  <a:lnTo>
                    <a:pt x="120307" y="40226"/>
                  </a:lnTo>
                  <a:lnTo>
                    <a:pt x="129511" y="40233"/>
                  </a:lnTo>
                  <a:lnTo>
                    <a:pt x="134014" y="35734"/>
                  </a:lnTo>
                  <a:lnTo>
                    <a:pt x="134021" y="24624"/>
                  </a:lnTo>
                  <a:lnTo>
                    <a:pt x="129524" y="20118"/>
                  </a:lnTo>
                  <a:lnTo>
                    <a:pt x="123684" y="20114"/>
                  </a:lnTo>
                  <a:lnTo>
                    <a:pt x="123420" y="20007"/>
                  </a:lnTo>
                  <a:lnTo>
                    <a:pt x="122599" y="20114"/>
                  </a:lnTo>
                  <a:lnTo>
                    <a:pt x="4499" y="20114"/>
                  </a:lnTo>
                  <a:lnTo>
                    <a:pt x="0" y="15612"/>
                  </a:lnTo>
                  <a:lnTo>
                    <a:pt x="0" y="4502"/>
                  </a:lnTo>
                  <a:lnTo>
                    <a:pt x="4499" y="0"/>
                  </a:lnTo>
                  <a:lnTo>
                    <a:pt x="122599" y="0"/>
                  </a:lnTo>
                  <a:lnTo>
                    <a:pt x="122867" y="107"/>
                  </a:lnTo>
                  <a:lnTo>
                    <a:pt x="123972" y="0"/>
                  </a:lnTo>
                  <a:lnTo>
                    <a:pt x="153962" y="26963"/>
                  </a:lnTo>
                  <a:lnTo>
                    <a:pt x="152958" y="38486"/>
                  </a:lnTo>
                  <a:lnTo>
                    <a:pt x="147708" y="48791"/>
                  </a:lnTo>
                  <a:lnTo>
                    <a:pt x="138591" y="56559"/>
                  </a:lnTo>
                  <a:lnTo>
                    <a:pt x="127177" y="60180"/>
                  </a:lnTo>
                  <a:close/>
                </a:path>
              </a:pathLst>
            </a:custGeom>
            <a:solidFill>
              <a:srgbClr val="BCD6ED"/>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53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2" name="object 32"/>
            <p:cNvPicPr/>
            <p:nvPr/>
          </p:nvPicPr>
          <p:blipFill>
            <a:blip r:embed="rId3" cstate="print"/>
            <a:stretch>
              <a:fillRect/>
            </a:stretch>
          </p:blipFill>
          <p:spPr>
            <a:xfrm>
              <a:off x="8672523" y="4828666"/>
              <a:ext cx="140722" cy="73754"/>
            </a:xfrm>
            <a:prstGeom prst="rect">
              <a:avLst/>
            </a:prstGeom>
          </p:spPr>
        </p:pic>
        <p:sp>
          <p:nvSpPr>
            <p:cNvPr id="33" name="object 33"/>
            <p:cNvSpPr/>
            <p:nvPr/>
          </p:nvSpPr>
          <p:spPr>
            <a:xfrm>
              <a:off x="8645718" y="4842076"/>
              <a:ext cx="281940" cy="100965"/>
            </a:xfrm>
            <a:custGeom>
              <a:avLst/>
              <a:gdLst/>
              <a:ahLst/>
              <a:cxnLst/>
              <a:rect l="l" t="t" r="r" b="b"/>
              <a:pathLst>
                <a:path w="281940" h="100964">
                  <a:moveTo>
                    <a:pt x="231192" y="100574"/>
                  </a:moveTo>
                  <a:lnTo>
                    <a:pt x="4499" y="100574"/>
                  </a:lnTo>
                  <a:lnTo>
                    <a:pt x="0" y="96072"/>
                  </a:lnTo>
                  <a:lnTo>
                    <a:pt x="0" y="84962"/>
                  </a:lnTo>
                  <a:lnTo>
                    <a:pt x="4499" y="80459"/>
                  </a:lnTo>
                  <a:lnTo>
                    <a:pt x="233729" y="80459"/>
                  </a:lnTo>
                  <a:lnTo>
                    <a:pt x="236255" y="80137"/>
                  </a:lnTo>
                  <a:lnTo>
                    <a:pt x="238711" y="79504"/>
                  </a:lnTo>
                  <a:lnTo>
                    <a:pt x="249485" y="74276"/>
                  </a:lnTo>
                  <a:lnTo>
                    <a:pt x="257154" y="65620"/>
                  </a:lnTo>
                  <a:lnTo>
                    <a:pt x="261019" y="54718"/>
                  </a:lnTo>
                  <a:lnTo>
                    <a:pt x="260383" y="42754"/>
                  </a:lnTo>
                  <a:lnTo>
                    <a:pt x="255158" y="31973"/>
                  </a:lnTo>
                  <a:lnTo>
                    <a:pt x="246506" y="24301"/>
                  </a:lnTo>
                  <a:lnTo>
                    <a:pt x="235611" y="20434"/>
                  </a:lnTo>
                  <a:lnTo>
                    <a:pt x="223653" y="21070"/>
                  </a:lnTo>
                  <a:lnTo>
                    <a:pt x="212879" y="26298"/>
                  </a:lnTo>
                  <a:lnTo>
                    <a:pt x="205211" y="34954"/>
                  </a:lnTo>
                  <a:lnTo>
                    <a:pt x="201346" y="45856"/>
                  </a:lnTo>
                  <a:lnTo>
                    <a:pt x="201982" y="57820"/>
                  </a:lnTo>
                  <a:lnTo>
                    <a:pt x="203362" y="63201"/>
                  </a:lnTo>
                  <a:lnTo>
                    <a:pt x="200122" y="68682"/>
                  </a:lnTo>
                  <a:lnTo>
                    <a:pt x="180933" y="50367"/>
                  </a:lnTo>
                  <a:lnTo>
                    <a:pt x="184870" y="30774"/>
                  </a:lnTo>
                  <a:lnTo>
                    <a:pt x="195636" y="14769"/>
                  </a:lnTo>
                  <a:lnTo>
                    <a:pt x="211616" y="3971"/>
                  </a:lnTo>
                  <a:lnTo>
                    <a:pt x="231192" y="0"/>
                  </a:lnTo>
                  <a:lnTo>
                    <a:pt x="250755" y="3951"/>
                  </a:lnTo>
                  <a:lnTo>
                    <a:pt x="266731" y="14729"/>
                  </a:lnTo>
                  <a:lnTo>
                    <a:pt x="277502" y="30713"/>
                  </a:lnTo>
                  <a:lnTo>
                    <a:pt x="281452" y="50287"/>
                  </a:lnTo>
                  <a:lnTo>
                    <a:pt x="277502" y="69861"/>
                  </a:lnTo>
                  <a:lnTo>
                    <a:pt x="266731" y="85845"/>
                  </a:lnTo>
                  <a:lnTo>
                    <a:pt x="250755" y="96622"/>
                  </a:lnTo>
                  <a:lnTo>
                    <a:pt x="231192" y="100574"/>
                  </a:lnTo>
                  <a:close/>
                </a:path>
              </a:pathLst>
            </a:custGeom>
            <a:solidFill>
              <a:srgbClr val="BCD6ED"/>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53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4" name="object 34"/>
          <p:cNvSpPr txBox="1"/>
          <p:nvPr/>
        </p:nvSpPr>
        <p:spPr>
          <a:xfrm>
            <a:off x="6130010" y="4904142"/>
            <a:ext cx="1973866" cy="194027"/>
          </a:xfrm>
          <a:prstGeom prst="rect">
            <a:avLst/>
          </a:prstGeom>
        </p:spPr>
        <p:txBody>
          <a:bodyPr vert="horz" wrap="square" lIns="0" tIns="10795" rIns="0" bIns="0" rtlCol="0">
            <a:spAutoFit/>
          </a:bodyPr>
          <a:lstStyle/>
          <a:p>
            <a:pPr marL="0" marR="0" lvl="0" indent="0" algn="l" defTabSz="457200" rtl="0" eaLnBrk="1" fontAlgn="auto" latinLnBrk="0" hangingPunct="1">
              <a:lnSpc>
                <a:spcPct val="100000"/>
              </a:lnSpc>
              <a:spcBef>
                <a:spcPts val="85"/>
              </a:spcBef>
              <a:spcAft>
                <a:spcPts val="0"/>
              </a:spcAft>
              <a:buClrTx/>
              <a:buSzTx/>
              <a:buFontTx/>
              <a:buNone/>
              <a:tabLst/>
              <a:defRPr/>
            </a:pPr>
            <a:r>
              <a:rPr kumimoji="0" sz="1190" b="1" i="1" u="none" strike="noStrike" kern="1200" cap="none" spc="0" normalizeH="0" baseline="0" noProof="0">
                <a:ln>
                  <a:noFill/>
                </a:ln>
                <a:solidFill>
                  <a:srgbClr val="000000"/>
                </a:solidFill>
                <a:effectLst/>
                <a:uLnTx/>
                <a:uFillTx/>
                <a:latin typeface="Arial"/>
                <a:ea typeface="+mn-ea"/>
                <a:cs typeface="Arial"/>
              </a:rPr>
              <a:t>Hurricanes</a:t>
            </a:r>
            <a:r>
              <a:rPr kumimoji="0" sz="1190" b="1" i="1" u="none" strike="noStrike" kern="1200" cap="none" spc="-43" normalizeH="0" baseline="0" noProof="0">
                <a:ln>
                  <a:noFill/>
                </a:ln>
                <a:solidFill>
                  <a:srgbClr val="000000"/>
                </a:solidFill>
                <a:effectLst/>
                <a:uLnTx/>
                <a:uFillTx/>
                <a:latin typeface="Arial"/>
                <a:ea typeface="+mn-ea"/>
                <a:cs typeface="Arial"/>
              </a:rPr>
              <a:t> </a:t>
            </a:r>
            <a:r>
              <a:rPr kumimoji="0" sz="1190" b="1" i="1" u="none" strike="noStrike" kern="1200" cap="none" spc="0" normalizeH="0" baseline="0" noProof="0">
                <a:ln>
                  <a:noFill/>
                </a:ln>
                <a:solidFill>
                  <a:srgbClr val="000000"/>
                </a:solidFill>
                <a:effectLst/>
                <a:uLnTx/>
                <a:uFillTx/>
                <a:latin typeface="Arial"/>
                <a:ea typeface="+mn-ea"/>
                <a:cs typeface="Arial"/>
              </a:rPr>
              <a:t>Helene</a:t>
            </a:r>
            <a:r>
              <a:rPr kumimoji="0" sz="1190" b="1" i="1" u="none" strike="noStrike" kern="1200" cap="none" spc="-43" normalizeH="0" baseline="0" noProof="0">
                <a:ln>
                  <a:noFill/>
                </a:ln>
                <a:solidFill>
                  <a:srgbClr val="000000"/>
                </a:solidFill>
                <a:effectLst/>
                <a:uLnTx/>
                <a:uFillTx/>
                <a:latin typeface="Arial"/>
                <a:ea typeface="+mn-ea"/>
                <a:cs typeface="Arial"/>
              </a:rPr>
              <a:t> </a:t>
            </a:r>
            <a:r>
              <a:rPr kumimoji="0" sz="1190" b="1" i="1" u="none" strike="noStrike" kern="1200" cap="none" spc="0" normalizeH="0" baseline="0" noProof="0">
                <a:ln>
                  <a:noFill/>
                </a:ln>
                <a:solidFill>
                  <a:srgbClr val="000000"/>
                </a:solidFill>
                <a:effectLst/>
                <a:uLnTx/>
                <a:uFillTx/>
                <a:latin typeface="Arial"/>
                <a:ea typeface="+mn-ea"/>
                <a:cs typeface="Arial"/>
              </a:rPr>
              <a:t>&amp;</a:t>
            </a:r>
            <a:r>
              <a:rPr kumimoji="0" sz="1190" b="1" i="1" u="none" strike="noStrike" kern="1200" cap="none" spc="-21" normalizeH="0" baseline="0" noProof="0">
                <a:ln>
                  <a:noFill/>
                </a:ln>
                <a:solidFill>
                  <a:srgbClr val="000000"/>
                </a:solidFill>
                <a:effectLst/>
                <a:uLnTx/>
                <a:uFillTx/>
                <a:latin typeface="Arial"/>
                <a:ea typeface="+mn-ea"/>
                <a:cs typeface="Arial"/>
              </a:rPr>
              <a:t> </a:t>
            </a:r>
            <a:r>
              <a:rPr kumimoji="0" sz="1190" b="1" i="1" u="none" strike="noStrike" kern="1200" cap="none" spc="-9" normalizeH="0" baseline="0" noProof="0">
                <a:ln>
                  <a:noFill/>
                </a:ln>
                <a:solidFill>
                  <a:srgbClr val="000000"/>
                </a:solidFill>
                <a:effectLst/>
                <a:uLnTx/>
                <a:uFillTx/>
                <a:latin typeface="Arial"/>
                <a:ea typeface="+mn-ea"/>
                <a:cs typeface="Arial"/>
              </a:rPr>
              <a:t>Milton</a:t>
            </a:r>
            <a:endParaRPr kumimoji="0" sz="1190" b="0" i="0" u="none" strike="noStrike" kern="1200" cap="none" spc="0" normalizeH="0" baseline="0" noProof="0">
              <a:ln>
                <a:noFill/>
              </a:ln>
              <a:solidFill>
                <a:srgbClr val="000000"/>
              </a:solidFill>
              <a:effectLst/>
              <a:uLnTx/>
              <a:uFillTx/>
              <a:latin typeface="Arial"/>
              <a:ea typeface="+mn-ea"/>
              <a:cs typeface="Arial"/>
            </a:endParaRPr>
          </a:p>
        </p:txBody>
      </p:sp>
      <p:sp>
        <p:nvSpPr>
          <p:cNvPr id="35" name="object 35"/>
          <p:cNvSpPr/>
          <p:nvPr/>
        </p:nvSpPr>
        <p:spPr>
          <a:xfrm>
            <a:off x="304801" y="3215640"/>
            <a:ext cx="9753600" cy="1959779"/>
          </a:xfrm>
          <a:prstGeom prst="roundRect">
            <a:avLst>
              <a:gd name="adj" fmla="val 1246"/>
            </a:avLst>
          </a:prstGeom>
          <a:ln w="19050">
            <a:solidFill>
              <a:schemeClr val="tx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53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object 39"/>
          <p:cNvSpPr txBox="1"/>
          <p:nvPr/>
        </p:nvSpPr>
        <p:spPr>
          <a:xfrm>
            <a:off x="5181600" y="5401152"/>
            <a:ext cx="4876800" cy="1405385"/>
          </a:xfrm>
          <a:prstGeom prst="rect">
            <a:avLst/>
          </a:prstGeom>
          <a:solidFill>
            <a:srgbClr val="E5EEF3"/>
          </a:solidFill>
          <a:ln w="19050">
            <a:solidFill>
              <a:srgbClr val="162C51"/>
            </a:solidFill>
          </a:ln>
        </p:spPr>
        <p:txBody>
          <a:bodyPr vert="horz" wrap="square" lIns="91440" tIns="58293" rIns="0" bIns="91440" rtlCol="0">
            <a:spAutoFit/>
          </a:bodyPr>
          <a:lstStyle/>
          <a:p>
            <a:pPr marL="368649" marR="111189" lvl="0" indent="-291465" algn="l" defTabSz="457200" rtl="0" eaLnBrk="1" fontAlgn="auto" latinLnBrk="0" hangingPunct="1">
              <a:lnSpc>
                <a:spcPct val="100000"/>
              </a:lnSpc>
              <a:spcBef>
                <a:spcPts val="0"/>
              </a:spcBef>
              <a:spcAft>
                <a:spcPts val="600"/>
              </a:spcAft>
              <a:buClrTx/>
              <a:buSzTx/>
              <a:buFont typeface="Symbol"/>
              <a:buChar char=""/>
              <a:tabLst>
                <a:tab pos="368649" algn="l"/>
              </a:tabLst>
              <a:defRPr/>
            </a:pPr>
            <a:r>
              <a:rPr kumimoji="0" sz="1530" b="0" i="1" u="none" strike="noStrike" kern="1200" cap="none" spc="0" normalizeH="0" baseline="0" noProof="0">
                <a:ln>
                  <a:noFill/>
                </a:ln>
                <a:solidFill>
                  <a:srgbClr val="000000"/>
                </a:solidFill>
                <a:effectLst/>
                <a:uLnTx/>
                <a:uFillTx/>
                <a:latin typeface="Arial"/>
                <a:ea typeface="+mn-ea"/>
                <a:cs typeface="Arial"/>
              </a:rPr>
              <a:t>What</a:t>
            </a:r>
            <a:r>
              <a:rPr kumimoji="0" sz="1530" b="0" i="1" u="none" strike="noStrike" kern="1200" cap="none" spc="-26"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challenges</a:t>
            </a:r>
            <a:r>
              <a:rPr kumimoji="0" sz="1530" b="0" i="1" u="none" strike="noStrike" kern="1200" cap="none" spc="-13"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does</a:t>
            </a:r>
            <a:r>
              <a:rPr kumimoji="0" sz="1530" b="0" i="1" u="none" strike="noStrike" kern="1200" cap="none" spc="-17"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Industry</a:t>
            </a:r>
            <a:r>
              <a:rPr kumimoji="0" sz="1530" b="0" i="1" u="none" strike="noStrike" kern="1200" cap="none" spc="-30"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foresee</a:t>
            </a:r>
            <a:r>
              <a:rPr kumimoji="0" sz="1530" b="0" i="1" u="none" strike="noStrike" kern="1200" cap="none" spc="-34"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in</a:t>
            </a:r>
            <a:r>
              <a:rPr kumimoji="0" sz="1530" b="0" i="1" u="none" strike="noStrike" kern="1200" cap="none" spc="-21" normalizeH="0" baseline="0" noProof="0">
                <a:ln>
                  <a:noFill/>
                </a:ln>
                <a:solidFill>
                  <a:srgbClr val="000000"/>
                </a:solidFill>
                <a:effectLst/>
                <a:uLnTx/>
                <a:uFillTx/>
                <a:latin typeface="Arial"/>
                <a:ea typeface="+mn-ea"/>
                <a:cs typeface="Arial"/>
              </a:rPr>
              <a:t> </a:t>
            </a:r>
            <a:r>
              <a:rPr kumimoji="0" sz="1530" b="0" i="1" u="none" strike="noStrike" kern="1200" cap="none" spc="-9" normalizeH="0" baseline="0" noProof="0">
                <a:ln>
                  <a:noFill/>
                </a:ln>
                <a:solidFill>
                  <a:srgbClr val="000000"/>
                </a:solidFill>
                <a:effectLst/>
                <a:uLnTx/>
                <a:uFillTx/>
                <a:latin typeface="Arial"/>
                <a:ea typeface="+mn-ea"/>
                <a:cs typeface="Arial"/>
              </a:rPr>
              <a:t>supporting </a:t>
            </a:r>
            <a:r>
              <a:rPr kumimoji="0" sz="1530" b="0" i="1" u="none" strike="noStrike" kern="1200" cap="none" spc="0" normalizeH="0" baseline="0" noProof="0">
                <a:ln>
                  <a:noFill/>
                </a:ln>
                <a:solidFill>
                  <a:srgbClr val="000000"/>
                </a:solidFill>
                <a:effectLst/>
                <a:uLnTx/>
                <a:uFillTx/>
                <a:latin typeface="Arial"/>
                <a:ea typeface="+mn-ea"/>
                <a:cs typeface="Arial"/>
              </a:rPr>
              <a:t>DLA</a:t>
            </a:r>
            <a:r>
              <a:rPr kumimoji="0" sz="1530" b="0" i="1" u="none" strike="noStrike" kern="1200" cap="none" spc="-77"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demands</a:t>
            </a:r>
            <a:r>
              <a:rPr kumimoji="0" sz="1530" b="0" i="1" u="none" strike="noStrike" kern="1200" cap="none" spc="-9"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in</a:t>
            </a:r>
            <a:r>
              <a:rPr kumimoji="0" sz="1530" b="0" i="1" u="none" strike="noStrike" kern="1200" cap="none" spc="-30"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a</a:t>
            </a:r>
            <a:r>
              <a:rPr kumimoji="0" sz="1530" b="0" i="1" u="none" strike="noStrike" kern="1200" cap="none" spc="-34"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Contested</a:t>
            </a:r>
            <a:r>
              <a:rPr kumimoji="0" sz="1530" b="0" i="1" u="none" strike="noStrike" kern="1200" cap="none" spc="-17"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Logistics</a:t>
            </a:r>
            <a:r>
              <a:rPr kumimoji="0" sz="1530" b="0" i="1" u="none" strike="noStrike" kern="1200" cap="none" spc="-17" normalizeH="0" baseline="0" noProof="0">
                <a:ln>
                  <a:noFill/>
                </a:ln>
                <a:solidFill>
                  <a:srgbClr val="000000"/>
                </a:solidFill>
                <a:effectLst/>
                <a:uLnTx/>
                <a:uFillTx/>
                <a:latin typeface="Arial"/>
                <a:ea typeface="+mn-ea"/>
                <a:cs typeface="Arial"/>
              </a:rPr>
              <a:t> </a:t>
            </a:r>
            <a:r>
              <a:rPr kumimoji="0" sz="1530" b="0" i="1" u="none" strike="noStrike" kern="1200" cap="none" spc="-9" normalizeH="0" baseline="0" noProof="0">
                <a:ln>
                  <a:noFill/>
                </a:ln>
                <a:solidFill>
                  <a:srgbClr val="000000"/>
                </a:solidFill>
                <a:effectLst/>
                <a:uLnTx/>
                <a:uFillTx/>
                <a:latin typeface="Arial"/>
                <a:ea typeface="+mn-ea"/>
                <a:cs typeface="Arial"/>
              </a:rPr>
              <a:t>environment?</a:t>
            </a:r>
            <a:endParaRPr kumimoji="0" sz="1530" b="0" i="0" u="none" strike="noStrike" kern="1200" cap="none" spc="0" normalizeH="0" baseline="0" noProof="0">
              <a:ln>
                <a:noFill/>
              </a:ln>
              <a:solidFill>
                <a:srgbClr val="000000"/>
              </a:solidFill>
              <a:effectLst/>
              <a:uLnTx/>
              <a:uFillTx/>
              <a:latin typeface="Arial"/>
              <a:ea typeface="+mn-ea"/>
              <a:cs typeface="Arial"/>
            </a:endParaRPr>
          </a:p>
          <a:p>
            <a:pPr marL="368649" marR="553244" lvl="0" indent="-291465" algn="l" defTabSz="457200" rtl="0" eaLnBrk="1" fontAlgn="auto" latinLnBrk="0" hangingPunct="1">
              <a:lnSpc>
                <a:spcPct val="100000"/>
              </a:lnSpc>
              <a:spcBef>
                <a:spcPts val="0"/>
              </a:spcBef>
              <a:spcAft>
                <a:spcPts val="600"/>
              </a:spcAft>
              <a:buClrTx/>
              <a:buSzTx/>
              <a:buFont typeface="Symbol"/>
              <a:buChar char=""/>
              <a:tabLst>
                <a:tab pos="368649" algn="l"/>
              </a:tabLst>
              <a:defRPr/>
            </a:pPr>
            <a:r>
              <a:rPr kumimoji="0" sz="1530" b="0" i="1" u="none" strike="noStrike" kern="1200" cap="none" spc="0" normalizeH="0" baseline="0" noProof="0">
                <a:ln>
                  <a:noFill/>
                </a:ln>
                <a:solidFill>
                  <a:srgbClr val="000000"/>
                </a:solidFill>
                <a:effectLst/>
                <a:uLnTx/>
                <a:uFillTx/>
                <a:latin typeface="Arial"/>
                <a:ea typeface="+mn-ea"/>
                <a:cs typeface="Arial"/>
              </a:rPr>
              <a:t>What</a:t>
            </a:r>
            <a:r>
              <a:rPr kumimoji="0" sz="1530" b="0" i="1" u="none" strike="noStrike" kern="1200" cap="none" spc="-26"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can</a:t>
            </a:r>
            <a:r>
              <a:rPr kumimoji="0" sz="1530" b="0" i="1" u="none" strike="noStrike" kern="1200" cap="none" spc="-34"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DLA</a:t>
            </a:r>
            <a:r>
              <a:rPr kumimoji="0" sz="1530" b="0" i="1" u="none" strike="noStrike" kern="1200" cap="none" spc="-77"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do</a:t>
            </a:r>
            <a:r>
              <a:rPr kumimoji="0" sz="1530" b="0" i="1" u="none" strike="noStrike" kern="1200" cap="none" spc="-34"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to</a:t>
            </a:r>
            <a:r>
              <a:rPr kumimoji="0" sz="1530" b="0" i="1" u="none" strike="noStrike" kern="1200" cap="none" spc="-34"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improve</a:t>
            </a:r>
            <a:r>
              <a:rPr kumimoji="0" sz="1530" b="0" i="1" u="none" strike="noStrike" kern="1200" cap="none" spc="-13"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Industry’s</a:t>
            </a:r>
            <a:r>
              <a:rPr kumimoji="0" sz="1530" b="0" i="1" u="none" strike="noStrike" kern="1200" cap="none" spc="-9"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ability</a:t>
            </a:r>
            <a:r>
              <a:rPr kumimoji="0" sz="1530" b="0" i="1" u="none" strike="noStrike" kern="1200" cap="none" spc="-17" normalizeH="0" baseline="0" noProof="0">
                <a:ln>
                  <a:noFill/>
                </a:ln>
                <a:solidFill>
                  <a:srgbClr val="000000"/>
                </a:solidFill>
                <a:effectLst/>
                <a:uLnTx/>
                <a:uFillTx/>
                <a:latin typeface="Arial"/>
                <a:ea typeface="+mn-ea"/>
                <a:cs typeface="Arial"/>
              </a:rPr>
              <a:t> </a:t>
            </a:r>
            <a:r>
              <a:rPr kumimoji="0" sz="1530" b="0" i="1" u="none" strike="noStrike" kern="1200" cap="none" spc="-21" normalizeH="0" baseline="0" noProof="0">
                <a:ln>
                  <a:noFill/>
                </a:ln>
                <a:solidFill>
                  <a:srgbClr val="000000"/>
                </a:solidFill>
                <a:effectLst/>
                <a:uLnTx/>
                <a:uFillTx/>
                <a:latin typeface="Arial"/>
                <a:ea typeface="+mn-ea"/>
                <a:cs typeface="Arial"/>
              </a:rPr>
              <a:t>to </a:t>
            </a:r>
            <a:r>
              <a:rPr kumimoji="0" sz="1530" b="0" i="1" u="none" strike="noStrike" kern="1200" cap="none" spc="0" normalizeH="0" baseline="0" noProof="0">
                <a:ln>
                  <a:noFill/>
                </a:ln>
                <a:solidFill>
                  <a:srgbClr val="000000"/>
                </a:solidFill>
                <a:effectLst/>
                <a:uLnTx/>
                <a:uFillTx/>
                <a:latin typeface="Arial"/>
                <a:ea typeface="+mn-ea"/>
                <a:cs typeface="Arial"/>
              </a:rPr>
              <a:t>support</a:t>
            </a:r>
            <a:r>
              <a:rPr kumimoji="0" sz="1530" b="0" i="1" u="none" strike="noStrike" kern="1200" cap="none" spc="-13" normalizeH="0" baseline="0" noProof="0">
                <a:ln>
                  <a:noFill/>
                </a:ln>
                <a:solidFill>
                  <a:srgbClr val="000000"/>
                </a:solidFill>
                <a:effectLst/>
                <a:uLnTx/>
                <a:uFillTx/>
                <a:latin typeface="Arial"/>
                <a:ea typeface="+mn-ea"/>
                <a:cs typeface="Arial"/>
              </a:rPr>
              <a:t> </a:t>
            </a:r>
            <a:r>
              <a:rPr kumimoji="0" sz="1530" b="0" i="1" u="none" strike="noStrike" kern="1200" cap="none" spc="0" normalizeH="0" baseline="0" noProof="0">
                <a:ln>
                  <a:noFill/>
                </a:ln>
                <a:solidFill>
                  <a:srgbClr val="000000"/>
                </a:solidFill>
                <a:effectLst/>
                <a:uLnTx/>
                <a:uFillTx/>
                <a:latin typeface="Arial"/>
                <a:ea typeface="+mn-ea"/>
                <a:cs typeface="Arial"/>
              </a:rPr>
              <a:t>the</a:t>
            </a:r>
            <a:r>
              <a:rPr kumimoji="0" sz="1530" b="0" i="1" u="none" strike="noStrike" kern="1200" cap="none" spc="-21" normalizeH="0" baseline="0" noProof="0">
                <a:ln>
                  <a:noFill/>
                </a:ln>
                <a:solidFill>
                  <a:srgbClr val="000000"/>
                </a:solidFill>
                <a:effectLst/>
                <a:uLnTx/>
                <a:uFillTx/>
                <a:latin typeface="Arial"/>
                <a:ea typeface="+mn-ea"/>
                <a:cs typeface="Arial"/>
              </a:rPr>
              <a:t> </a:t>
            </a:r>
            <a:r>
              <a:rPr kumimoji="0" sz="1530" b="0" i="1" u="none" strike="noStrike" kern="1200" cap="none" spc="-9" normalizeH="0" baseline="0" noProof="0">
                <a:ln>
                  <a:noFill/>
                </a:ln>
                <a:solidFill>
                  <a:srgbClr val="000000"/>
                </a:solidFill>
                <a:effectLst/>
                <a:uLnTx/>
                <a:uFillTx/>
                <a:latin typeface="Arial"/>
                <a:ea typeface="+mn-ea"/>
                <a:cs typeface="Arial"/>
              </a:rPr>
              <a:t>warfighter?</a:t>
            </a:r>
            <a:endParaRPr kumimoji="0" sz="1530" b="0" i="0" u="none" strike="noStrike" kern="1200" cap="none" spc="0" normalizeH="0" baseline="0" noProof="0">
              <a:ln>
                <a:noFill/>
              </a:ln>
              <a:solidFill>
                <a:srgbClr val="000000"/>
              </a:solidFill>
              <a:effectLst/>
              <a:uLnTx/>
              <a:uFillTx/>
              <a:latin typeface="Arial"/>
              <a:ea typeface="+mn-ea"/>
              <a:cs typeface="Arial"/>
            </a:endParaRPr>
          </a:p>
        </p:txBody>
      </p:sp>
      <p:sp>
        <p:nvSpPr>
          <p:cNvPr id="46" name="Isosceles Triangle 45">
            <a:extLst>
              <a:ext uri="{FF2B5EF4-FFF2-40B4-BE49-F238E27FC236}">
                <a16:creationId xmlns:a16="http://schemas.microsoft.com/office/drawing/2014/main" id="{58FBFF7D-E881-D0A3-12E6-876CA3539303}"/>
              </a:ext>
            </a:extLst>
          </p:cNvPr>
          <p:cNvSpPr/>
          <p:nvPr/>
        </p:nvSpPr>
        <p:spPr>
          <a:xfrm rot="10800000">
            <a:off x="7471964" y="3255256"/>
            <a:ext cx="194310" cy="194297"/>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A12554A1-D253-5951-62BC-CBA5CB7A5B80}"/>
              </a:ext>
            </a:extLst>
          </p:cNvPr>
          <p:cNvSpPr txBox="1"/>
          <p:nvPr/>
        </p:nvSpPr>
        <p:spPr>
          <a:xfrm>
            <a:off x="7666274" y="3178634"/>
            <a:ext cx="2266950" cy="3016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60" b="0" i="1" u="none" strike="noStrike" kern="1200" cap="none" spc="0" normalizeH="0" baseline="0" noProof="0" err="1">
                <a:ln>
                  <a:noFill/>
                </a:ln>
                <a:solidFill>
                  <a:srgbClr val="FF0000"/>
                </a:solidFill>
                <a:effectLst/>
                <a:uLnTx/>
                <a:uFillTx/>
                <a:latin typeface="Arial" panose="020B0604020202020204"/>
                <a:ea typeface="+mn-ea"/>
                <a:cs typeface="+mn-cs"/>
              </a:rPr>
              <a:t>FedGov</a:t>
            </a:r>
            <a:r>
              <a:rPr kumimoji="0" lang="en-US" sz="1360" b="0" i="1" u="none" strike="noStrike" kern="1200" cap="none" spc="0" normalizeH="0" baseline="0" noProof="0">
                <a:ln>
                  <a:noFill/>
                </a:ln>
                <a:solidFill>
                  <a:srgbClr val="FF0000"/>
                </a:solidFill>
                <a:effectLst/>
                <a:uLnTx/>
                <a:uFillTx/>
                <a:latin typeface="Arial" panose="020B0604020202020204"/>
                <a:ea typeface="+mn-ea"/>
                <a:cs typeface="+mn-cs"/>
              </a:rPr>
              <a:t> Shutdown</a:t>
            </a:r>
          </a:p>
        </p:txBody>
      </p:sp>
      <p:sp>
        <p:nvSpPr>
          <p:cNvPr id="40" name="TextBox 39">
            <a:extLst>
              <a:ext uri="{FF2B5EF4-FFF2-40B4-BE49-F238E27FC236}">
                <a16:creationId xmlns:a16="http://schemas.microsoft.com/office/drawing/2014/main" id="{203823D2-BF44-C156-F5F0-F8143552E515}"/>
              </a:ext>
            </a:extLst>
          </p:cNvPr>
          <p:cNvSpPr txBox="1"/>
          <p:nvPr/>
        </p:nvSpPr>
        <p:spPr>
          <a:xfrm>
            <a:off x="304800" y="1501550"/>
            <a:ext cx="9753600" cy="316706"/>
          </a:xfrm>
          <a:prstGeom prst="roundRect">
            <a:avLst>
              <a:gd name="adj" fmla="val 6307"/>
            </a:avLst>
          </a:prstGeom>
          <a:solidFill>
            <a:schemeClr val="tx2"/>
          </a:solidFill>
        </p:spPr>
        <p:txBody>
          <a:bodyPr wrap="square" rtlCol="0">
            <a:spAutoFit/>
          </a:bodyPr>
          <a:lstStyle/>
          <a:p>
            <a:pPr marL="10795" marR="0" lvl="0" indent="0" algn="ctr" defTabSz="777240" rtl="0" eaLnBrk="1" fontAlgn="auto" latinLnBrk="0" hangingPunct="1">
              <a:lnSpc>
                <a:spcPct val="100000"/>
              </a:lnSpc>
              <a:spcBef>
                <a:spcPts val="600"/>
              </a:spcBef>
              <a:spcAft>
                <a:spcPts val="0"/>
              </a:spcAft>
              <a:buClrTx/>
              <a:buSzTx/>
              <a:buFontTx/>
              <a:buNone/>
              <a:tabLst>
                <a:tab pos="204565" algn="l"/>
              </a:tabLst>
              <a:defRPr/>
            </a:pPr>
            <a:r>
              <a:rPr kumimoji="0" lang="en-US" sz="1400" b="1" i="0" u="none" strike="noStrike" kern="0" cap="none" spc="0" normalizeH="0" baseline="0" noProof="0">
                <a:ln>
                  <a:noFill/>
                </a:ln>
                <a:solidFill>
                  <a:srgbClr val="FFFFFF"/>
                </a:solidFill>
                <a:effectLst/>
                <a:uLnTx/>
                <a:uFillTx/>
                <a:latin typeface="Arial" panose="020B0604020202020204"/>
                <a:ea typeface="+mn-ea"/>
                <a:cs typeface="Arial"/>
              </a:rPr>
              <a:t>Supply Chain Management (SCM)</a:t>
            </a:r>
          </a:p>
        </p:txBody>
      </p:sp>
      <p:sp>
        <p:nvSpPr>
          <p:cNvPr id="50" name="object 8"/>
          <p:cNvSpPr/>
          <p:nvPr/>
        </p:nvSpPr>
        <p:spPr>
          <a:xfrm>
            <a:off x="985328" y="4278305"/>
            <a:ext cx="3472207" cy="231779"/>
          </a:xfrm>
          <a:custGeom>
            <a:avLst/>
            <a:gdLst/>
            <a:ahLst/>
            <a:cxnLst/>
            <a:rect l="l" t="t" r="r" b="b"/>
            <a:pathLst>
              <a:path w="5723255" h="261620">
                <a:moveTo>
                  <a:pt x="5723064" y="0"/>
                </a:moveTo>
                <a:lnTo>
                  <a:pt x="0" y="0"/>
                </a:lnTo>
                <a:lnTo>
                  <a:pt x="0" y="261607"/>
                </a:lnTo>
                <a:lnTo>
                  <a:pt x="5723064" y="261607"/>
                </a:lnTo>
                <a:lnTo>
                  <a:pt x="5723064" y="0"/>
                </a:lnTo>
                <a:close/>
              </a:path>
            </a:pathLst>
          </a:custGeom>
          <a:solidFill>
            <a:schemeClr val="accent3">
              <a:lumMod val="60000"/>
              <a:lumOff val="40000"/>
            </a:schemeClr>
          </a:solidFill>
        </p:spPr>
        <p:txBody>
          <a:bodyPr wrap="square" lIns="0" tIns="0" rIns="0" bIns="0" rtlCol="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Arial"/>
              </a:rPr>
              <a:t>Working Capital Fund Challenges</a:t>
            </a:r>
          </a:p>
        </p:txBody>
      </p:sp>
      <p:cxnSp>
        <p:nvCxnSpPr>
          <p:cNvPr id="54" name="Straight Arrow Connector 53">
            <a:extLst>
              <a:ext uri="{FF2B5EF4-FFF2-40B4-BE49-F238E27FC236}">
                <a16:creationId xmlns:a16="http://schemas.microsoft.com/office/drawing/2014/main" id="{2C929118-DEC2-E66B-64BA-D0DEA2F415BB}"/>
              </a:ext>
            </a:extLst>
          </p:cNvPr>
          <p:cNvCxnSpPr/>
          <p:nvPr/>
        </p:nvCxnSpPr>
        <p:spPr>
          <a:xfrm>
            <a:off x="985329" y="3835663"/>
            <a:ext cx="82396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8" name="object 30">
            <a:extLst>
              <a:ext uri="{FF2B5EF4-FFF2-40B4-BE49-F238E27FC236}">
                <a16:creationId xmlns:a16="http://schemas.microsoft.com/office/drawing/2014/main" id="{C6D4F223-EE43-C24C-187C-8F052FFF1678}"/>
              </a:ext>
            </a:extLst>
          </p:cNvPr>
          <p:cNvGrpSpPr/>
          <p:nvPr/>
        </p:nvGrpSpPr>
        <p:grpSpPr>
          <a:xfrm>
            <a:off x="3119636" y="4918573"/>
            <a:ext cx="239649" cy="165164"/>
            <a:chOff x="8645718" y="4828666"/>
            <a:chExt cx="281940" cy="194310"/>
          </a:xfrm>
        </p:grpSpPr>
        <p:sp>
          <p:nvSpPr>
            <p:cNvPr id="59" name="object 31">
              <a:extLst>
                <a:ext uri="{FF2B5EF4-FFF2-40B4-BE49-F238E27FC236}">
                  <a16:creationId xmlns:a16="http://schemas.microsoft.com/office/drawing/2014/main" id="{491A0FB8-8A4B-349D-38EE-DD8DA605F3CD}"/>
                </a:ext>
              </a:extLst>
            </p:cNvPr>
            <p:cNvSpPr/>
            <p:nvPr/>
          </p:nvSpPr>
          <p:spPr>
            <a:xfrm>
              <a:off x="8689276" y="4962766"/>
              <a:ext cx="154305" cy="60325"/>
            </a:xfrm>
            <a:custGeom>
              <a:avLst/>
              <a:gdLst/>
              <a:ahLst/>
              <a:cxnLst/>
              <a:rect l="l" t="t" r="r" b="b"/>
              <a:pathLst>
                <a:path w="154304" h="60325">
                  <a:moveTo>
                    <a:pt x="127177" y="60180"/>
                  </a:moveTo>
                  <a:lnTo>
                    <a:pt x="115660" y="59176"/>
                  </a:lnTo>
                  <a:lnTo>
                    <a:pt x="105360" y="53924"/>
                  </a:lnTo>
                  <a:lnTo>
                    <a:pt x="97596" y="44802"/>
                  </a:lnTo>
                  <a:lnTo>
                    <a:pt x="94819" y="39606"/>
                  </a:lnTo>
                  <a:lnTo>
                    <a:pt x="96672" y="33511"/>
                  </a:lnTo>
                  <a:lnTo>
                    <a:pt x="106469" y="28284"/>
                  </a:lnTo>
                  <a:lnTo>
                    <a:pt x="112557" y="30138"/>
                  </a:lnTo>
                  <a:lnTo>
                    <a:pt x="116940" y="38241"/>
                  </a:lnTo>
                  <a:lnTo>
                    <a:pt x="120307" y="40226"/>
                  </a:lnTo>
                  <a:lnTo>
                    <a:pt x="129511" y="40233"/>
                  </a:lnTo>
                  <a:lnTo>
                    <a:pt x="134014" y="35734"/>
                  </a:lnTo>
                  <a:lnTo>
                    <a:pt x="134021" y="24624"/>
                  </a:lnTo>
                  <a:lnTo>
                    <a:pt x="129524" y="20118"/>
                  </a:lnTo>
                  <a:lnTo>
                    <a:pt x="123684" y="20114"/>
                  </a:lnTo>
                  <a:lnTo>
                    <a:pt x="123420" y="20007"/>
                  </a:lnTo>
                  <a:lnTo>
                    <a:pt x="122599" y="20114"/>
                  </a:lnTo>
                  <a:lnTo>
                    <a:pt x="4499" y="20114"/>
                  </a:lnTo>
                  <a:lnTo>
                    <a:pt x="0" y="15612"/>
                  </a:lnTo>
                  <a:lnTo>
                    <a:pt x="0" y="4502"/>
                  </a:lnTo>
                  <a:lnTo>
                    <a:pt x="4499" y="0"/>
                  </a:lnTo>
                  <a:lnTo>
                    <a:pt x="122599" y="0"/>
                  </a:lnTo>
                  <a:lnTo>
                    <a:pt x="122867" y="107"/>
                  </a:lnTo>
                  <a:lnTo>
                    <a:pt x="123972" y="0"/>
                  </a:lnTo>
                  <a:lnTo>
                    <a:pt x="153962" y="26963"/>
                  </a:lnTo>
                  <a:lnTo>
                    <a:pt x="152958" y="38486"/>
                  </a:lnTo>
                  <a:lnTo>
                    <a:pt x="147708" y="48791"/>
                  </a:lnTo>
                  <a:lnTo>
                    <a:pt x="138591" y="56559"/>
                  </a:lnTo>
                  <a:lnTo>
                    <a:pt x="127177" y="60180"/>
                  </a:lnTo>
                  <a:close/>
                </a:path>
              </a:pathLst>
            </a:custGeom>
            <a:solidFill>
              <a:srgbClr val="BCD6ED"/>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53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0" name="object 32">
              <a:extLst>
                <a:ext uri="{FF2B5EF4-FFF2-40B4-BE49-F238E27FC236}">
                  <a16:creationId xmlns:a16="http://schemas.microsoft.com/office/drawing/2014/main" id="{DEB3BEE7-1DCA-E3EB-2861-A94420C842D5}"/>
                </a:ext>
              </a:extLst>
            </p:cNvPr>
            <p:cNvPicPr/>
            <p:nvPr/>
          </p:nvPicPr>
          <p:blipFill>
            <a:blip r:embed="rId3" cstate="print"/>
            <a:stretch>
              <a:fillRect/>
            </a:stretch>
          </p:blipFill>
          <p:spPr>
            <a:xfrm>
              <a:off x="8672523" y="4828666"/>
              <a:ext cx="140722" cy="73754"/>
            </a:xfrm>
            <a:prstGeom prst="rect">
              <a:avLst/>
            </a:prstGeom>
          </p:spPr>
        </p:pic>
        <p:sp>
          <p:nvSpPr>
            <p:cNvPr id="61" name="object 33">
              <a:extLst>
                <a:ext uri="{FF2B5EF4-FFF2-40B4-BE49-F238E27FC236}">
                  <a16:creationId xmlns:a16="http://schemas.microsoft.com/office/drawing/2014/main" id="{F37A145F-C774-BC12-3E09-03389F4CB72B}"/>
                </a:ext>
              </a:extLst>
            </p:cNvPr>
            <p:cNvSpPr/>
            <p:nvPr/>
          </p:nvSpPr>
          <p:spPr>
            <a:xfrm>
              <a:off x="8645718" y="4842076"/>
              <a:ext cx="281940" cy="100965"/>
            </a:xfrm>
            <a:custGeom>
              <a:avLst/>
              <a:gdLst/>
              <a:ahLst/>
              <a:cxnLst/>
              <a:rect l="l" t="t" r="r" b="b"/>
              <a:pathLst>
                <a:path w="281940" h="100964">
                  <a:moveTo>
                    <a:pt x="231192" y="100574"/>
                  </a:moveTo>
                  <a:lnTo>
                    <a:pt x="4499" y="100574"/>
                  </a:lnTo>
                  <a:lnTo>
                    <a:pt x="0" y="96072"/>
                  </a:lnTo>
                  <a:lnTo>
                    <a:pt x="0" y="84962"/>
                  </a:lnTo>
                  <a:lnTo>
                    <a:pt x="4499" y="80459"/>
                  </a:lnTo>
                  <a:lnTo>
                    <a:pt x="233729" y="80459"/>
                  </a:lnTo>
                  <a:lnTo>
                    <a:pt x="236255" y="80137"/>
                  </a:lnTo>
                  <a:lnTo>
                    <a:pt x="238711" y="79504"/>
                  </a:lnTo>
                  <a:lnTo>
                    <a:pt x="249485" y="74276"/>
                  </a:lnTo>
                  <a:lnTo>
                    <a:pt x="257154" y="65620"/>
                  </a:lnTo>
                  <a:lnTo>
                    <a:pt x="261019" y="54718"/>
                  </a:lnTo>
                  <a:lnTo>
                    <a:pt x="260383" y="42754"/>
                  </a:lnTo>
                  <a:lnTo>
                    <a:pt x="255158" y="31973"/>
                  </a:lnTo>
                  <a:lnTo>
                    <a:pt x="246506" y="24301"/>
                  </a:lnTo>
                  <a:lnTo>
                    <a:pt x="235611" y="20434"/>
                  </a:lnTo>
                  <a:lnTo>
                    <a:pt x="223653" y="21070"/>
                  </a:lnTo>
                  <a:lnTo>
                    <a:pt x="212879" y="26298"/>
                  </a:lnTo>
                  <a:lnTo>
                    <a:pt x="205211" y="34954"/>
                  </a:lnTo>
                  <a:lnTo>
                    <a:pt x="201346" y="45856"/>
                  </a:lnTo>
                  <a:lnTo>
                    <a:pt x="201982" y="57820"/>
                  </a:lnTo>
                  <a:lnTo>
                    <a:pt x="203362" y="63201"/>
                  </a:lnTo>
                  <a:lnTo>
                    <a:pt x="200122" y="68682"/>
                  </a:lnTo>
                  <a:lnTo>
                    <a:pt x="180933" y="50367"/>
                  </a:lnTo>
                  <a:lnTo>
                    <a:pt x="184870" y="30774"/>
                  </a:lnTo>
                  <a:lnTo>
                    <a:pt x="195636" y="14769"/>
                  </a:lnTo>
                  <a:lnTo>
                    <a:pt x="211616" y="3971"/>
                  </a:lnTo>
                  <a:lnTo>
                    <a:pt x="231192" y="0"/>
                  </a:lnTo>
                  <a:lnTo>
                    <a:pt x="250755" y="3951"/>
                  </a:lnTo>
                  <a:lnTo>
                    <a:pt x="266731" y="14729"/>
                  </a:lnTo>
                  <a:lnTo>
                    <a:pt x="277502" y="30713"/>
                  </a:lnTo>
                  <a:lnTo>
                    <a:pt x="281452" y="50287"/>
                  </a:lnTo>
                  <a:lnTo>
                    <a:pt x="277502" y="69861"/>
                  </a:lnTo>
                  <a:lnTo>
                    <a:pt x="266731" y="85845"/>
                  </a:lnTo>
                  <a:lnTo>
                    <a:pt x="250755" y="96622"/>
                  </a:lnTo>
                  <a:lnTo>
                    <a:pt x="231192" y="100574"/>
                  </a:lnTo>
                  <a:close/>
                </a:path>
              </a:pathLst>
            </a:custGeom>
            <a:solidFill>
              <a:srgbClr val="BCD6ED"/>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53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2" name="object 30">
            <a:extLst>
              <a:ext uri="{FF2B5EF4-FFF2-40B4-BE49-F238E27FC236}">
                <a16:creationId xmlns:a16="http://schemas.microsoft.com/office/drawing/2014/main" id="{D30D2702-47A8-8686-13DC-196F0112D62B}"/>
              </a:ext>
            </a:extLst>
          </p:cNvPr>
          <p:cNvGrpSpPr/>
          <p:nvPr/>
        </p:nvGrpSpPr>
        <p:grpSpPr>
          <a:xfrm>
            <a:off x="985328" y="4918573"/>
            <a:ext cx="239649" cy="165164"/>
            <a:chOff x="8645718" y="4828666"/>
            <a:chExt cx="281940" cy="194310"/>
          </a:xfrm>
        </p:grpSpPr>
        <p:sp>
          <p:nvSpPr>
            <p:cNvPr id="63" name="object 31">
              <a:extLst>
                <a:ext uri="{FF2B5EF4-FFF2-40B4-BE49-F238E27FC236}">
                  <a16:creationId xmlns:a16="http://schemas.microsoft.com/office/drawing/2014/main" id="{2417CCC3-9C13-0354-C38E-9189B85697DC}"/>
                </a:ext>
              </a:extLst>
            </p:cNvPr>
            <p:cNvSpPr/>
            <p:nvPr/>
          </p:nvSpPr>
          <p:spPr>
            <a:xfrm>
              <a:off x="8689276" y="4962766"/>
              <a:ext cx="154305" cy="60325"/>
            </a:xfrm>
            <a:custGeom>
              <a:avLst/>
              <a:gdLst/>
              <a:ahLst/>
              <a:cxnLst/>
              <a:rect l="l" t="t" r="r" b="b"/>
              <a:pathLst>
                <a:path w="154304" h="60325">
                  <a:moveTo>
                    <a:pt x="127177" y="60180"/>
                  </a:moveTo>
                  <a:lnTo>
                    <a:pt x="115660" y="59176"/>
                  </a:lnTo>
                  <a:lnTo>
                    <a:pt x="105360" y="53924"/>
                  </a:lnTo>
                  <a:lnTo>
                    <a:pt x="97596" y="44802"/>
                  </a:lnTo>
                  <a:lnTo>
                    <a:pt x="94819" y="39606"/>
                  </a:lnTo>
                  <a:lnTo>
                    <a:pt x="96672" y="33511"/>
                  </a:lnTo>
                  <a:lnTo>
                    <a:pt x="106469" y="28284"/>
                  </a:lnTo>
                  <a:lnTo>
                    <a:pt x="112557" y="30138"/>
                  </a:lnTo>
                  <a:lnTo>
                    <a:pt x="116940" y="38241"/>
                  </a:lnTo>
                  <a:lnTo>
                    <a:pt x="120307" y="40226"/>
                  </a:lnTo>
                  <a:lnTo>
                    <a:pt x="129511" y="40233"/>
                  </a:lnTo>
                  <a:lnTo>
                    <a:pt x="134014" y="35734"/>
                  </a:lnTo>
                  <a:lnTo>
                    <a:pt x="134021" y="24624"/>
                  </a:lnTo>
                  <a:lnTo>
                    <a:pt x="129524" y="20118"/>
                  </a:lnTo>
                  <a:lnTo>
                    <a:pt x="123684" y="20114"/>
                  </a:lnTo>
                  <a:lnTo>
                    <a:pt x="123420" y="20007"/>
                  </a:lnTo>
                  <a:lnTo>
                    <a:pt x="122599" y="20114"/>
                  </a:lnTo>
                  <a:lnTo>
                    <a:pt x="4499" y="20114"/>
                  </a:lnTo>
                  <a:lnTo>
                    <a:pt x="0" y="15612"/>
                  </a:lnTo>
                  <a:lnTo>
                    <a:pt x="0" y="4502"/>
                  </a:lnTo>
                  <a:lnTo>
                    <a:pt x="4499" y="0"/>
                  </a:lnTo>
                  <a:lnTo>
                    <a:pt x="122599" y="0"/>
                  </a:lnTo>
                  <a:lnTo>
                    <a:pt x="122867" y="107"/>
                  </a:lnTo>
                  <a:lnTo>
                    <a:pt x="123972" y="0"/>
                  </a:lnTo>
                  <a:lnTo>
                    <a:pt x="153962" y="26963"/>
                  </a:lnTo>
                  <a:lnTo>
                    <a:pt x="152958" y="38486"/>
                  </a:lnTo>
                  <a:lnTo>
                    <a:pt x="147708" y="48791"/>
                  </a:lnTo>
                  <a:lnTo>
                    <a:pt x="138591" y="56559"/>
                  </a:lnTo>
                  <a:lnTo>
                    <a:pt x="127177" y="60180"/>
                  </a:lnTo>
                  <a:close/>
                </a:path>
              </a:pathLst>
            </a:custGeom>
            <a:solidFill>
              <a:srgbClr val="BCD6ED"/>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53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4" name="object 32">
              <a:extLst>
                <a:ext uri="{FF2B5EF4-FFF2-40B4-BE49-F238E27FC236}">
                  <a16:creationId xmlns:a16="http://schemas.microsoft.com/office/drawing/2014/main" id="{A60F8139-7A5F-D269-ABD0-BFEDA7FA5C85}"/>
                </a:ext>
              </a:extLst>
            </p:cNvPr>
            <p:cNvPicPr/>
            <p:nvPr/>
          </p:nvPicPr>
          <p:blipFill>
            <a:blip r:embed="rId3" cstate="print"/>
            <a:stretch>
              <a:fillRect/>
            </a:stretch>
          </p:blipFill>
          <p:spPr>
            <a:xfrm>
              <a:off x="8672523" y="4828666"/>
              <a:ext cx="140722" cy="73754"/>
            </a:xfrm>
            <a:prstGeom prst="rect">
              <a:avLst/>
            </a:prstGeom>
          </p:spPr>
        </p:pic>
        <p:sp>
          <p:nvSpPr>
            <p:cNvPr id="65" name="object 33">
              <a:extLst>
                <a:ext uri="{FF2B5EF4-FFF2-40B4-BE49-F238E27FC236}">
                  <a16:creationId xmlns:a16="http://schemas.microsoft.com/office/drawing/2014/main" id="{C21A178D-622E-4ACA-F8C8-A1741E7CFF93}"/>
                </a:ext>
              </a:extLst>
            </p:cNvPr>
            <p:cNvSpPr/>
            <p:nvPr/>
          </p:nvSpPr>
          <p:spPr>
            <a:xfrm>
              <a:off x="8645718" y="4842076"/>
              <a:ext cx="281940" cy="100965"/>
            </a:xfrm>
            <a:custGeom>
              <a:avLst/>
              <a:gdLst/>
              <a:ahLst/>
              <a:cxnLst/>
              <a:rect l="l" t="t" r="r" b="b"/>
              <a:pathLst>
                <a:path w="281940" h="100964">
                  <a:moveTo>
                    <a:pt x="231192" y="100574"/>
                  </a:moveTo>
                  <a:lnTo>
                    <a:pt x="4499" y="100574"/>
                  </a:lnTo>
                  <a:lnTo>
                    <a:pt x="0" y="96072"/>
                  </a:lnTo>
                  <a:lnTo>
                    <a:pt x="0" y="84962"/>
                  </a:lnTo>
                  <a:lnTo>
                    <a:pt x="4499" y="80459"/>
                  </a:lnTo>
                  <a:lnTo>
                    <a:pt x="233729" y="80459"/>
                  </a:lnTo>
                  <a:lnTo>
                    <a:pt x="236255" y="80137"/>
                  </a:lnTo>
                  <a:lnTo>
                    <a:pt x="238711" y="79504"/>
                  </a:lnTo>
                  <a:lnTo>
                    <a:pt x="249485" y="74276"/>
                  </a:lnTo>
                  <a:lnTo>
                    <a:pt x="257154" y="65620"/>
                  </a:lnTo>
                  <a:lnTo>
                    <a:pt x="261019" y="54718"/>
                  </a:lnTo>
                  <a:lnTo>
                    <a:pt x="260383" y="42754"/>
                  </a:lnTo>
                  <a:lnTo>
                    <a:pt x="255158" y="31973"/>
                  </a:lnTo>
                  <a:lnTo>
                    <a:pt x="246506" y="24301"/>
                  </a:lnTo>
                  <a:lnTo>
                    <a:pt x="235611" y="20434"/>
                  </a:lnTo>
                  <a:lnTo>
                    <a:pt x="223653" y="21070"/>
                  </a:lnTo>
                  <a:lnTo>
                    <a:pt x="212879" y="26298"/>
                  </a:lnTo>
                  <a:lnTo>
                    <a:pt x="205211" y="34954"/>
                  </a:lnTo>
                  <a:lnTo>
                    <a:pt x="201346" y="45856"/>
                  </a:lnTo>
                  <a:lnTo>
                    <a:pt x="201982" y="57820"/>
                  </a:lnTo>
                  <a:lnTo>
                    <a:pt x="203362" y="63201"/>
                  </a:lnTo>
                  <a:lnTo>
                    <a:pt x="200122" y="68682"/>
                  </a:lnTo>
                  <a:lnTo>
                    <a:pt x="180933" y="50367"/>
                  </a:lnTo>
                  <a:lnTo>
                    <a:pt x="184870" y="30774"/>
                  </a:lnTo>
                  <a:lnTo>
                    <a:pt x="195636" y="14769"/>
                  </a:lnTo>
                  <a:lnTo>
                    <a:pt x="211616" y="3971"/>
                  </a:lnTo>
                  <a:lnTo>
                    <a:pt x="231192" y="0"/>
                  </a:lnTo>
                  <a:lnTo>
                    <a:pt x="250755" y="3951"/>
                  </a:lnTo>
                  <a:lnTo>
                    <a:pt x="266731" y="14729"/>
                  </a:lnTo>
                  <a:lnTo>
                    <a:pt x="277502" y="30713"/>
                  </a:lnTo>
                  <a:lnTo>
                    <a:pt x="281452" y="50287"/>
                  </a:lnTo>
                  <a:lnTo>
                    <a:pt x="277502" y="69861"/>
                  </a:lnTo>
                  <a:lnTo>
                    <a:pt x="266731" y="85845"/>
                  </a:lnTo>
                  <a:lnTo>
                    <a:pt x="250755" y="96622"/>
                  </a:lnTo>
                  <a:lnTo>
                    <a:pt x="231192" y="100574"/>
                  </a:lnTo>
                  <a:close/>
                </a:path>
              </a:pathLst>
            </a:custGeom>
            <a:solidFill>
              <a:srgbClr val="BCD6ED"/>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53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66" name="object 34">
            <a:extLst>
              <a:ext uri="{FF2B5EF4-FFF2-40B4-BE49-F238E27FC236}">
                <a16:creationId xmlns:a16="http://schemas.microsoft.com/office/drawing/2014/main" id="{B0F44A52-FB39-8DD4-48C2-906DDC007CAE}"/>
              </a:ext>
            </a:extLst>
          </p:cNvPr>
          <p:cNvSpPr txBox="1"/>
          <p:nvPr/>
        </p:nvSpPr>
        <p:spPr>
          <a:xfrm>
            <a:off x="3389057" y="4904142"/>
            <a:ext cx="1068479" cy="194027"/>
          </a:xfrm>
          <a:prstGeom prst="rect">
            <a:avLst/>
          </a:prstGeom>
        </p:spPr>
        <p:txBody>
          <a:bodyPr vert="horz" wrap="square" lIns="0" tIns="10795" rIns="0" bIns="0" rtlCol="0">
            <a:spAutoFit/>
          </a:bodyPr>
          <a:lstStyle/>
          <a:p>
            <a:pPr marL="0" marR="0" lvl="0" indent="0" algn="l" defTabSz="457200" rtl="0" eaLnBrk="1" fontAlgn="auto" latinLnBrk="0" hangingPunct="1">
              <a:lnSpc>
                <a:spcPct val="100000"/>
              </a:lnSpc>
              <a:spcBef>
                <a:spcPts val="85"/>
              </a:spcBef>
              <a:spcAft>
                <a:spcPts val="0"/>
              </a:spcAft>
              <a:buClrTx/>
              <a:buSzTx/>
              <a:buFontTx/>
              <a:buNone/>
              <a:tabLst/>
              <a:defRPr/>
            </a:pPr>
            <a:r>
              <a:rPr kumimoji="0" lang="en-US" sz="1190" b="1" i="1" u="none" strike="noStrike" kern="1200" cap="none" spc="0" normalizeH="0" baseline="0" noProof="0">
                <a:ln>
                  <a:noFill/>
                </a:ln>
                <a:solidFill>
                  <a:srgbClr val="000000"/>
                </a:solidFill>
                <a:effectLst/>
                <a:uLnTx/>
                <a:uFillTx/>
                <a:latin typeface="Arial"/>
                <a:ea typeface="+mn-ea"/>
                <a:cs typeface="Arial"/>
              </a:rPr>
              <a:t>Hurricane Ian</a:t>
            </a:r>
          </a:p>
        </p:txBody>
      </p:sp>
      <p:sp>
        <p:nvSpPr>
          <p:cNvPr id="67" name="object 34">
            <a:extLst>
              <a:ext uri="{FF2B5EF4-FFF2-40B4-BE49-F238E27FC236}">
                <a16:creationId xmlns:a16="http://schemas.microsoft.com/office/drawing/2014/main" id="{EAE01D33-F209-DEEE-F7B2-4CF2149A1DC0}"/>
              </a:ext>
            </a:extLst>
          </p:cNvPr>
          <p:cNvSpPr txBox="1"/>
          <p:nvPr/>
        </p:nvSpPr>
        <p:spPr>
          <a:xfrm>
            <a:off x="1269908" y="4904142"/>
            <a:ext cx="1068479" cy="194027"/>
          </a:xfrm>
          <a:prstGeom prst="rect">
            <a:avLst/>
          </a:prstGeom>
        </p:spPr>
        <p:txBody>
          <a:bodyPr vert="horz" wrap="square" lIns="0" tIns="10795" rIns="0" bIns="0" rtlCol="0">
            <a:spAutoFit/>
          </a:bodyPr>
          <a:lstStyle/>
          <a:p>
            <a:pPr marL="0" marR="0" lvl="0" indent="0" algn="l" defTabSz="457200" rtl="0" eaLnBrk="1" fontAlgn="auto" latinLnBrk="0" hangingPunct="1">
              <a:lnSpc>
                <a:spcPct val="100000"/>
              </a:lnSpc>
              <a:spcBef>
                <a:spcPts val="85"/>
              </a:spcBef>
              <a:spcAft>
                <a:spcPts val="0"/>
              </a:spcAft>
              <a:buClrTx/>
              <a:buSzTx/>
              <a:buFontTx/>
              <a:buNone/>
              <a:tabLst/>
              <a:defRPr/>
            </a:pPr>
            <a:r>
              <a:rPr kumimoji="0" lang="en-US" sz="1190" b="1" i="1" u="none" strike="noStrike" kern="1200" cap="none" spc="0" normalizeH="0" baseline="0" noProof="0">
                <a:ln>
                  <a:noFill/>
                </a:ln>
                <a:solidFill>
                  <a:srgbClr val="000000"/>
                </a:solidFill>
                <a:effectLst/>
                <a:uLnTx/>
                <a:uFillTx/>
                <a:latin typeface="Arial"/>
                <a:ea typeface="+mn-ea"/>
                <a:cs typeface="Arial"/>
              </a:rPr>
              <a:t>Hurricane Ida</a:t>
            </a:r>
          </a:p>
        </p:txBody>
      </p:sp>
      <p:sp>
        <p:nvSpPr>
          <p:cNvPr id="68" name="TextBox 67">
            <a:extLst>
              <a:ext uri="{FF2B5EF4-FFF2-40B4-BE49-F238E27FC236}">
                <a16:creationId xmlns:a16="http://schemas.microsoft.com/office/drawing/2014/main" id="{E639B2F3-2D6A-2ED9-EDD1-96429059F37A}"/>
              </a:ext>
            </a:extLst>
          </p:cNvPr>
          <p:cNvSpPr txBox="1"/>
          <p:nvPr/>
        </p:nvSpPr>
        <p:spPr>
          <a:xfrm>
            <a:off x="304800" y="2795073"/>
            <a:ext cx="9753600" cy="316706"/>
          </a:xfrm>
          <a:prstGeom prst="roundRect">
            <a:avLst>
              <a:gd name="adj" fmla="val 6307"/>
            </a:avLst>
          </a:prstGeom>
          <a:solidFill>
            <a:schemeClr val="tx2"/>
          </a:solidFill>
        </p:spPr>
        <p:txBody>
          <a:bodyPr wrap="square" rtlCol="0">
            <a:spAutoFit/>
          </a:bodyPr>
          <a:lstStyle/>
          <a:p>
            <a:pPr marL="10795" marR="0" lvl="0" indent="0" algn="ctr" defTabSz="777240" rtl="0" eaLnBrk="1" fontAlgn="auto" latinLnBrk="0" hangingPunct="1">
              <a:lnSpc>
                <a:spcPct val="100000"/>
              </a:lnSpc>
              <a:spcBef>
                <a:spcPts val="600"/>
              </a:spcBef>
              <a:spcAft>
                <a:spcPts val="0"/>
              </a:spcAft>
              <a:buClrTx/>
              <a:buSzTx/>
              <a:buFontTx/>
              <a:buNone/>
              <a:tabLst>
                <a:tab pos="204565" algn="l"/>
              </a:tabLst>
              <a:defRPr/>
            </a:pPr>
            <a:r>
              <a:rPr kumimoji="0" lang="en-US" sz="1400" b="1" i="0" u="none" strike="noStrike" kern="0" cap="none" spc="0" normalizeH="0" baseline="0" noProof="0">
                <a:ln>
                  <a:noFill/>
                </a:ln>
                <a:solidFill>
                  <a:srgbClr val="FFFFFF"/>
                </a:solidFill>
                <a:effectLst/>
                <a:uLnTx/>
                <a:uFillTx/>
                <a:latin typeface="Arial" panose="020B0604020202020204"/>
                <a:ea typeface="+mn-ea"/>
                <a:cs typeface="Arial"/>
              </a:rPr>
              <a:t>Timeline of Contributing Factors</a:t>
            </a:r>
          </a:p>
        </p:txBody>
      </p:sp>
      <p:sp>
        <p:nvSpPr>
          <p:cNvPr id="69" name="TextBox 68">
            <a:extLst>
              <a:ext uri="{FF2B5EF4-FFF2-40B4-BE49-F238E27FC236}">
                <a16:creationId xmlns:a16="http://schemas.microsoft.com/office/drawing/2014/main" id="{6D827EB1-B49A-D981-B8F6-D37510FC6F59}"/>
              </a:ext>
            </a:extLst>
          </p:cNvPr>
          <p:cNvSpPr txBox="1"/>
          <p:nvPr/>
        </p:nvSpPr>
        <p:spPr>
          <a:xfrm>
            <a:off x="304800" y="5401152"/>
            <a:ext cx="4552950" cy="316706"/>
          </a:xfrm>
          <a:prstGeom prst="roundRect">
            <a:avLst>
              <a:gd name="adj" fmla="val 6307"/>
            </a:avLst>
          </a:prstGeom>
          <a:solidFill>
            <a:schemeClr val="tx2"/>
          </a:solidFill>
        </p:spPr>
        <p:txBody>
          <a:bodyPr wrap="square" rtlCol="0">
            <a:spAutoFit/>
          </a:bodyPr>
          <a:lstStyle/>
          <a:p>
            <a:pPr marL="10795" marR="0" lvl="0" indent="0" algn="ctr" defTabSz="777240" rtl="0" eaLnBrk="1" fontAlgn="auto" latinLnBrk="0" hangingPunct="1">
              <a:lnSpc>
                <a:spcPct val="100000"/>
              </a:lnSpc>
              <a:spcBef>
                <a:spcPts val="600"/>
              </a:spcBef>
              <a:spcAft>
                <a:spcPts val="0"/>
              </a:spcAft>
              <a:buClrTx/>
              <a:buSzTx/>
              <a:buFontTx/>
              <a:buNone/>
              <a:tabLst>
                <a:tab pos="204565" algn="l"/>
              </a:tabLst>
              <a:defRPr/>
            </a:pPr>
            <a:r>
              <a:rPr kumimoji="0" lang="en-US" sz="1400" b="1" i="0" u="none" strike="noStrike" kern="0" cap="none" spc="0" normalizeH="0" baseline="0" noProof="0">
                <a:ln>
                  <a:noFill/>
                </a:ln>
                <a:solidFill>
                  <a:srgbClr val="FFFFFF"/>
                </a:solidFill>
                <a:effectLst/>
                <a:uLnTx/>
                <a:uFillTx/>
                <a:latin typeface="Arial" panose="020B0604020202020204"/>
                <a:ea typeface="+mn-ea"/>
                <a:cs typeface="Arial"/>
              </a:rPr>
              <a:t>SCM and Energy</a:t>
            </a:r>
          </a:p>
        </p:txBody>
      </p:sp>
      <p:sp>
        <p:nvSpPr>
          <p:cNvPr id="72" name="Title 71">
            <a:extLst>
              <a:ext uri="{FF2B5EF4-FFF2-40B4-BE49-F238E27FC236}">
                <a16:creationId xmlns:a16="http://schemas.microsoft.com/office/drawing/2014/main" id="{545134DC-319E-D345-2C3D-6023095F1FA5}"/>
              </a:ext>
            </a:extLst>
          </p:cNvPr>
          <p:cNvSpPr>
            <a:spLocks noGrp="1"/>
          </p:cNvSpPr>
          <p:nvPr>
            <p:ph type="title"/>
          </p:nvPr>
        </p:nvSpPr>
        <p:spPr/>
        <p:txBody>
          <a:bodyPr/>
          <a:lstStyle/>
          <a:p>
            <a:r>
              <a:rPr lang="en-US" spc="119"/>
              <a:t>Demand</a:t>
            </a:r>
            <a:r>
              <a:rPr lang="en-US" spc="-153"/>
              <a:t> </a:t>
            </a:r>
            <a:r>
              <a:rPr lang="en-US" spc="-9"/>
              <a:t>Projection</a:t>
            </a:r>
            <a:endParaRPr lang="en-US"/>
          </a:p>
        </p:txBody>
      </p:sp>
      <p:sp>
        <p:nvSpPr>
          <p:cNvPr id="73" name="Text Placeholder 72">
            <a:extLst>
              <a:ext uri="{FF2B5EF4-FFF2-40B4-BE49-F238E27FC236}">
                <a16:creationId xmlns:a16="http://schemas.microsoft.com/office/drawing/2014/main" id="{C89C9EB7-F222-5EF3-C061-6132EB6D2B8A}"/>
              </a:ext>
            </a:extLst>
          </p:cNvPr>
          <p:cNvSpPr>
            <a:spLocks noGrp="1"/>
          </p:cNvSpPr>
          <p:nvPr>
            <p:ph type="body" sz="quarter" idx="10"/>
          </p:nvPr>
        </p:nvSpPr>
        <p:spPr/>
        <p:txBody>
          <a:bodyPr/>
          <a:lstStyle/>
          <a:p>
            <a:r>
              <a:rPr lang="en-US"/>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CB523BBC-8B29-7EAB-623C-8D54BEE15530}"/>
              </a:ext>
            </a:extLst>
          </p:cNvPr>
          <p:cNvGraphicFramePr>
            <a:graphicFrameLocks/>
          </p:cNvGraphicFramePr>
          <p:nvPr/>
        </p:nvGraphicFramePr>
        <p:xfrm>
          <a:off x="166083" y="4156763"/>
          <a:ext cx="4918636" cy="26303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31FB5DB-B26D-BC47-ABF5-F7F12B81BCB8}"/>
              </a:ext>
            </a:extLst>
          </p:cNvPr>
          <p:cNvGraphicFramePr>
            <a:graphicFrameLocks/>
          </p:cNvGraphicFramePr>
          <p:nvPr/>
        </p:nvGraphicFramePr>
        <p:xfrm>
          <a:off x="5246370" y="1493553"/>
          <a:ext cx="4918636" cy="26303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9C1458E8-A8F1-8199-173F-B29B949ECF9E}"/>
              </a:ext>
            </a:extLst>
          </p:cNvPr>
          <p:cNvGraphicFramePr>
            <a:graphicFrameLocks/>
          </p:cNvGraphicFramePr>
          <p:nvPr/>
        </p:nvGraphicFramePr>
        <p:xfrm>
          <a:off x="166083" y="1493553"/>
          <a:ext cx="4918636" cy="2630367"/>
        </p:xfrm>
        <a:graphic>
          <a:graphicData uri="http://schemas.openxmlformats.org/drawingml/2006/chart">
            <c:chart xmlns:c="http://schemas.openxmlformats.org/drawingml/2006/chart" xmlns:r="http://schemas.openxmlformats.org/officeDocument/2006/relationships" r:id="rId4"/>
          </a:graphicData>
        </a:graphic>
      </p:graphicFrame>
      <p:sp>
        <p:nvSpPr>
          <p:cNvPr id="4" name="object 4"/>
          <p:cNvSpPr txBox="1"/>
          <p:nvPr/>
        </p:nvSpPr>
        <p:spPr>
          <a:xfrm>
            <a:off x="5266987" y="4304568"/>
            <a:ext cx="4940872" cy="1026018"/>
          </a:xfrm>
          <a:prstGeom prst="rect">
            <a:avLst/>
          </a:prstGeom>
        </p:spPr>
        <p:txBody>
          <a:bodyPr vert="horz" wrap="square" lIns="0" tIns="10255" rIns="0" bIns="0" rtlCol="0">
            <a:spAutoFit/>
          </a:bodyPr>
          <a:lstStyle/>
          <a:p>
            <a:pPr marL="254222" marR="0" lvl="0" indent="-243427" algn="l" defTabSz="457200" rtl="0" eaLnBrk="1" fontAlgn="auto" latinLnBrk="0" hangingPunct="1">
              <a:lnSpc>
                <a:spcPct val="100000"/>
              </a:lnSpc>
              <a:spcBef>
                <a:spcPts val="81"/>
              </a:spcBef>
              <a:spcAft>
                <a:spcPts val="1200"/>
              </a:spcAft>
              <a:buClrTx/>
              <a:buSzTx/>
              <a:buFont typeface="Arial"/>
              <a:buChar char="•"/>
              <a:tabLst>
                <a:tab pos="254222" algn="l"/>
              </a:tabLst>
              <a:defRPr/>
            </a:pPr>
            <a:r>
              <a:rPr kumimoji="0" sz="1400" b="1" i="0" u="none" strike="noStrike" kern="1200" cap="none" spc="0" normalizeH="0" baseline="0" noProof="0">
                <a:ln>
                  <a:noFill/>
                </a:ln>
                <a:solidFill>
                  <a:srgbClr val="000000"/>
                </a:solidFill>
                <a:effectLst/>
                <a:uLnTx/>
                <a:uFillTx/>
                <a:latin typeface="Arial"/>
                <a:ea typeface="+mn-ea"/>
                <a:cs typeface="Arial"/>
              </a:rPr>
              <a:t>Consumable</a:t>
            </a:r>
            <a:r>
              <a:rPr kumimoji="0" sz="1400" b="1" i="0" u="none" strike="noStrike" kern="1200" cap="none" spc="-34" normalizeH="0" baseline="0" noProof="0">
                <a:ln>
                  <a:noFill/>
                </a:ln>
                <a:solidFill>
                  <a:srgbClr val="000000"/>
                </a:solidFill>
                <a:effectLst/>
                <a:uLnTx/>
                <a:uFillTx/>
                <a:latin typeface="Arial"/>
                <a:ea typeface="+mn-ea"/>
                <a:cs typeface="Arial"/>
              </a:rPr>
              <a:t> </a:t>
            </a:r>
            <a:r>
              <a:rPr kumimoji="0" sz="1400" b="1" i="0" u="none" strike="noStrike" kern="1200" cap="none" spc="0" normalizeH="0" baseline="0" noProof="0">
                <a:ln>
                  <a:noFill/>
                </a:ln>
                <a:solidFill>
                  <a:srgbClr val="000000"/>
                </a:solidFill>
                <a:effectLst/>
                <a:uLnTx/>
                <a:uFillTx/>
                <a:latin typeface="Arial"/>
                <a:ea typeface="+mn-ea"/>
                <a:cs typeface="Arial"/>
              </a:rPr>
              <a:t>“Repair”</a:t>
            </a:r>
            <a:r>
              <a:rPr kumimoji="0" sz="1400" b="1" i="0" u="none" strike="noStrike" kern="1200" cap="none" spc="-34" normalizeH="0" baseline="0" noProof="0">
                <a:ln>
                  <a:noFill/>
                </a:ln>
                <a:solidFill>
                  <a:srgbClr val="000000"/>
                </a:solidFill>
                <a:effectLst/>
                <a:uLnTx/>
                <a:uFillTx/>
                <a:latin typeface="Arial"/>
                <a:ea typeface="+mn-ea"/>
                <a:cs typeface="Arial"/>
              </a:rPr>
              <a:t> </a:t>
            </a:r>
            <a:r>
              <a:rPr kumimoji="0" sz="1400" b="1" i="0" u="none" strike="noStrike" kern="1200" cap="none" spc="-17" normalizeH="0" baseline="0" noProof="0">
                <a:ln>
                  <a:noFill/>
                </a:ln>
                <a:solidFill>
                  <a:srgbClr val="000000"/>
                </a:solidFill>
                <a:effectLst/>
                <a:uLnTx/>
                <a:uFillTx/>
                <a:latin typeface="Arial"/>
                <a:ea typeface="+mn-ea"/>
                <a:cs typeface="Arial"/>
              </a:rPr>
              <a:t>Parts</a:t>
            </a:r>
            <a:endParaRPr kumimoji="0" sz="1400" b="0" i="0" u="none" strike="noStrike" kern="1200" cap="none" spc="0" normalizeH="0" baseline="0" noProof="0">
              <a:ln>
                <a:noFill/>
              </a:ln>
              <a:solidFill>
                <a:srgbClr val="000000"/>
              </a:solidFill>
              <a:effectLst/>
              <a:uLnTx/>
              <a:uFillTx/>
              <a:latin typeface="Arial"/>
              <a:ea typeface="+mn-ea"/>
              <a:cs typeface="Arial"/>
            </a:endParaRPr>
          </a:p>
          <a:p>
            <a:pPr marL="254222" marR="4318" lvl="0" indent="-243967" algn="l" defTabSz="457200" rtl="0" eaLnBrk="1" fontAlgn="auto" latinLnBrk="0" hangingPunct="1">
              <a:lnSpc>
                <a:spcPct val="100000"/>
              </a:lnSpc>
              <a:spcBef>
                <a:spcPts val="0"/>
              </a:spcBef>
              <a:spcAft>
                <a:spcPts val="1200"/>
              </a:spcAft>
              <a:buClrTx/>
              <a:buSzTx/>
              <a:buFont typeface="Arial"/>
              <a:buChar char="•"/>
              <a:tabLst>
                <a:tab pos="254222" algn="l"/>
              </a:tabLst>
              <a:defRPr/>
            </a:pPr>
            <a:r>
              <a:rPr kumimoji="0" sz="1400" b="1" i="0" u="none" strike="noStrike" kern="1200" cap="none" spc="0" normalizeH="0" baseline="0" noProof="0">
                <a:ln>
                  <a:noFill/>
                </a:ln>
                <a:solidFill>
                  <a:srgbClr val="000000"/>
                </a:solidFill>
                <a:effectLst/>
                <a:uLnTx/>
                <a:uFillTx/>
                <a:latin typeface="Arial"/>
                <a:ea typeface="+mn-ea"/>
                <a:cs typeface="Arial"/>
              </a:rPr>
              <a:t>Sales</a:t>
            </a:r>
            <a:r>
              <a:rPr kumimoji="0" sz="1400" b="1" i="0" u="none" strike="noStrike" kern="1200" cap="none" spc="-43" normalizeH="0" baseline="0" noProof="0">
                <a:ln>
                  <a:noFill/>
                </a:ln>
                <a:solidFill>
                  <a:srgbClr val="000000"/>
                </a:solidFill>
                <a:effectLst/>
                <a:uLnTx/>
                <a:uFillTx/>
                <a:latin typeface="Arial"/>
                <a:ea typeface="+mn-ea"/>
                <a:cs typeface="Arial"/>
              </a:rPr>
              <a:t> </a:t>
            </a:r>
            <a:r>
              <a:rPr kumimoji="0" sz="1400" b="1" i="0" u="none" strike="noStrike" kern="1200" cap="none" spc="0" normalizeH="0" baseline="0" noProof="0">
                <a:ln>
                  <a:noFill/>
                </a:ln>
                <a:solidFill>
                  <a:srgbClr val="000000"/>
                </a:solidFill>
                <a:effectLst/>
                <a:uLnTx/>
                <a:uFillTx/>
                <a:latin typeface="Arial"/>
                <a:ea typeface="+mn-ea"/>
                <a:cs typeface="Arial"/>
              </a:rPr>
              <a:t>anticipated</a:t>
            </a:r>
            <a:r>
              <a:rPr kumimoji="0" sz="1400" b="1" i="0" u="none" strike="noStrike" kern="1200" cap="none" spc="-4" normalizeH="0" baseline="0" noProof="0">
                <a:ln>
                  <a:noFill/>
                </a:ln>
                <a:solidFill>
                  <a:srgbClr val="000000"/>
                </a:solidFill>
                <a:effectLst/>
                <a:uLnTx/>
                <a:uFillTx/>
                <a:latin typeface="Arial"/>
                <a:ea typeface="+mn-ea"/>
                <a:cs typeface="Arial"/>
              </a:rPr>
              <a:t> </a:t>
            </a:r>
            <a:r>
              <a:rPr kumimoji="0" sz="1400" b="1" i="0" u="none" strike="noStrike" kern="1200" cap="none" spc="0" normalizeH="0" baseline="0" noProof="0">
                <a:ln>
                  <a:noFill/>
                </a:ln>
                <a:solidFill>
                  <a:srgbClr val="000000"/>
                </a:solidFill>
                <a:effectLst/>
                <a:uLnTx/>
                <a:uFillTx/>
                <a:latin typeface="Arial"/>
                <a:ea typeface="+mn-ea"/>
                <a:cs typeface="Arial"/>
              </a:rPr>
              <a:t>to</a:t>
            </a:r>
            <a:r>
              <a:rPr kumimoji="0" sz="1400" b="1" i="0" u="none" strike="noStrike" kern="1200" cap="none" spc="-17" normalizeH="0" baseline="0" noProof="0">
                <a:ln>
                  <a:noFill/>
                </a:ln>
                <a:solidFill>
                  <a:srgbClr val="000000"/>
                </a:solidFill>
                <a:effectLst/>
                <a:uLnTx/>
                <a:uFillTx/>
                <a:latin typeface="Arial"/>
                <a:ea typeface="+mn-ea"/>
                <a:cs typeface="Arial"/>
              </a:rPr>
              <a:t> </a:t>
            </a:r>
            <a:r>
              <a:rPr kumimoji="0" sz="1400" b="1" i="0" u="none" strike="noStrike" kern="1200" cap="none" spc="0" normalizeH="0" baseline="0" noProof="0">
                <a:ln>
                  <a:noFill/>
                </a:ln>
                <a:solidFill>
                  <a:srgbClr val="000000"/>
                </a:solidFill>
                <a:effectLst/>
                <a:uLnTx/>
                <a:uFillTx/>
                <a:latin typeface="Arial"/>
                <a:ea typeface="+mn-ea"/>
                <a:cs typeface="Arial"/>
              </a:rPr>
              <a:t>modestly</a:t>
            </a:r>
            <a:r>
              <a:rPr kumimoji="0" sz="1400" b="1" i="0" u="none" strike="noStrike" kern="1200" cap="none" spc="-9" normalizeH="0" baseline="0" noProof="0">
                <a:ln>
                  <a:noFill/>
                </a:ln>
                <a:solidFill>
                  <a:srgbClr val="000000"/>
                </a:solidFill>
                <a:effectLst/>
                <a:uLnTx/>
                <a:uFillTx/>
                <a:latin typeface="Arial"/>
                <a:ea typeface="+mn-ea"/>
                <a:cs typeface="Arial"/>
              </a:rPr>
              <a:t> </a:t>
            </a:r>
            <a:r>
              <a:rPr kumimoji="0" sz="1400" b="1" i="0" u="none" strike="noStrike" kern="1200" cap="none" spc="0" normalizeH="0" baseline="0" noProof="0">
                <a:ln>
                  <a:noFill/>
                </a:ln>
                <a:solidFill>
                  <a:srgbClr val="000000"/>
                </a:solidFill>
                <a:effectLst/>
                <a:uLnTx/>
                <a:uFillTx/>
                <a:latin typeface="Arial"/>
                <a:ea typeface="+mn-ea"/>
                <a:cs typeface="Arial"/>
              </a:rPr>
              <a:t>increase</a:t>
            </a:r>
            <a:r>
              <a:rPr kumimoji="0" sz="1400" b="1" i="0" u="none" strike="noStrike" kern="1200" cap="none" spc="-30" normalizeH="0" baseline="0" noProof="0">
                <a:ln>
                  <a:noFill/>
                </a:ln>
                <a:solidFill>
                  <a:srgbClr val="000000"/>
                </a:solidFill>
                <a:effectLst/>
                <a:uLnTx/>
                <a:uFillTx/>
                <a:latin typeface="Arial"/>
                <a:ea typeface="+mn-ea"/>
                <a:cs typeface="Arial"/>
              </a:rPr>
              <a:t> </a:t>
            </a:r>
            <a:r>
              <a:rPr kumimoji="0" sz="1400" b="1" i="0" u="none" strike="noStrike" kern="1200" cap="none" spc="0" normalizeH="0" baseline="0" noProof="0">
                <a:ln>
                  <a:noFill/>
                </a:ln>
                <a:solidFill>
                  <a:srgbClr val="000000"/>
                </a:solidFill>
                <a:effectLst/>
                <a:uLnTx/>
                <a:uFillTx/>
                <a:latin typeface="Arial"/>
                <a:ea typeface="+mn-ea"/>
                <a:cs typeface="Arial"/>
              </a:rPr>
              <a:t>as</a:t>
            </a:r>
            <a:r>
              <a:rPr kumimoji="0" sz="1400" b="1" i="0" u="none" strike="noStrike" kern="1200" cap="none" spc="-38" normalizeH="0" baseline="0" noProof="0">
                <a:ln>
                  <a:noFill/>
                </a:ln>
                <a:solidFill>
                  <a:srgbClr val="000000"/>
                </a:solidFill>
                <a:effectLst/>
                <a:uLnTx/>
                <a:uFillTx/>
                <a:latin typeface="Arial"/>
                <a:ea typeface="+mn-ea"/>
                <a:cs typeface="Arial"/>
              </a:rPr>
              <a:t> </a:t>
            </a:r>
            <a:r>
              <a:rPr kumimoji="0" sz="1400" b="1" i="0" u="none" strike="noStrike" kern="1200" cap="none" spc="0" normalizeH="0" baseline="0" noProof="0">
                <a:ln>
                  <a:noFill/>
                </a:ln>
                <a:solidFill>
                  <a:srgbClr val="000000"/>
                </a:solidFill>
                <a:effectLst/>
                <a:uLnTx/>
                <a:uFillTx/>
                <a:latin typeface="Arial"/>
                <a:ea typeface="+mn-ea"/>
                <a:cs typeface="Arial"/>
              </a:rPr>
              <a:t>we</a:t>
            </a:r>
            <a:r>
              <a:rPr kumimoji="0" sz="1400" b="1" i="0" u="none" strike="noStrike" kern="1200" cap="none" spc="-55" normalizeH="0" baseline="0" noProof="0">
                <a:ln>
                  <a:noFill/>
                </a:ln>
                <a:solidFill>
                  <a:srgbClr val="000000"/>
                </a:solidFill>
                <a:effectLst/>
                <a:uLnTx/>
                <a:uFillTx/>
                <a:latin typeface="Arial"/>
                <a:ea typeface="+mn-ea"/>
                <a:cs typeface="Arial"/>
              </a:rPr>
              <a:t> </a:t>
            </a:r>
            <a:r>
              <a:rPr kumimoji="0" sz="1400" b="1" i="0" u="none" strike="noStrike" kern="1200" cap="none" spc="0" normalizeH="0" baseline="0" noProof="0">
                <a:ln>
                  <a:noFill/>
                </a:ln>
                <a:solidFill>
                  <a:srgbClr val="000000"/>
                </a:solidFill>
                <a:effectLst/>
                <a:uLnTx/>
                <a:uFillTx/>
                <a:latin typeface="Arial"/>
                <a:ea typeface="+mn-ea"/>
                <a:cs typeface="Arial"/>
              </a:rPr>
              <a:t>continue</a:t>
            </a:r>
            <a:r>
              <a:rPr kumimoji="0" sz="1400" b="1" i="0" u="none" strike="noStrike" kern="1200" cap="none" spc="-21" normalizeH="0" baseline="0" noProof="0">
                <a:ln>
                  <a:noFill/>
                </a:ln>
                <a:solidFill>
                  <a:srgbClr val="000000"/>
                </a:solidFill>
                <a:effectLst/>
                <a:uLnTx/>
                <a:uFillTx/>
                <a:latin typeface="Arial"/>
                <a:ea typeface="+mn-ea"/>
                <a:cs typeface="Arial"/>
              </a:rPr>
              <a:t> to </a:t>
            </a:r>
            <a:r>
              <a:rPr kumimoji="0" sz="1400" b="1" i="0" u="none" strike="noStrike" kern="1200" cap="none" spc="0" normalizeH="0" baseline="0" noProof="0">
                <a:ln>
                  <a:noFill/>
                </a:ln>
                <a:solidFill>
                  <a:srgbClr val="000000"/>
                </a:solidFill>
                <a:effectLst/>
                <a:uLnTx/>
                <a:uFillTx/>
                <a:latin typeface="Arial"/>
                <a:ea typeface="+mn-ea"/>
                <a:cs typeface="Arial"/>
              </a:rPr>
              <a:t>replenish</a:t>
            </a:r>
            <a:r>
              <a:rPr kumimoji="0" sz="1400" b="1" i="0" u="none" strike="noStrike" kern="1200" cap="none" spc="-30" normalizeH="0" baseline="0" noProof="0">
                <a:ln>
                  <a:noFill/>
                </a:ln>
                <a:solidFill>
                  <a:srgbClr val="000000"/>
                </a:solidFill>
                <a:effectLst/>
                <a:uLnTx/>
                <a:uFillTx/>
                <a:latin typeface="Arial"/>
                <a:ea typeface="+mn-ea"/>
                <a:cs typeface="Arial"/>
              </a:rPr>
              <a:t> </a:t>
            </a:r>
            <a:r>
              <a:rPr kumimoji="0" sz="1400" b="1" i="0" u="none" strike="noStrike" kern="1200" cap="none" spc="0" normalizeH="0" baseline="0" noProof="0">
                <a:ln>
                  <a:noFill/>
                </a:ln>
                <a:solidFill>
                  <a:srgbClr val="000000"/>
                </a:solidFill>
                <a:effectLst/>
                <a:uLnTx/>
                <a:uFillTx/>
                <a:latin typeface="Arial"/>
                <a:ea typeface="+mn-ea"/>
                <a:cs typeface="Arial"/>
              </a:rPr>
              <a:t>stock</a:t>
            </a:r>
            <a:r>
              <a:rPr kumimoji="0" sz="1400" b="1" i="0" u="none" strike="noStrike" kern="1200" cap="none" spc="-26" normalizeH="0" baseline="0" noProof="0">
                <a:ln>
                  <a:noFill/>
                </a:ln>
                <a:solidFill>
                  <a:srgbClr val="000000"/>
                </a:solidFill>
                <a:effectLst/>
                <a:uLnTx/>
                <a:uFillTx/>
                <a:latin typeface="Arial"/>
                <a:ea typeface="+mn-ea"/>
                <a:cs typeface="Arial"/>
              </a:rPr>
              <a:t> </a:t>
            </a:r>
            <a:r>
              <a:rPr kumimoji="0" sz="1400" b="1" i="0" u="none" strike="noStrike" kern="1200" cap="none" spc="0" normalizeH="0" baseline="0" noProof="0">
                <a:ln>
                  <a:noFill/>
                </a:ln>
                <a:solidFill>
                  <a:srgbClr val="000000"/>
                </a:solidFill>
                <a:effectLst/>
                <a:uLnTx/>
                <a:uFillTx/>
                <a:latin typeface="Arial"/>
                <a:ea typeface="+mn-ea"/>
                <a:cs typeface="Arial"/>
              </a:rPr>
              <a:t>levels</a:t>
            </a:r>
            <a:r>
              <a:rPr kumimoji="0" sz="1400" b="1" i="0" u="none" strike="noStrike" kern="1200" cap="none" spc="-9" normalizeH="0" baseline="0" noProof="0">
                <a:ln>
                  <a:noFill/>
                </a:ln>
                <a:solidFill>
                  <a:srgbClr val="000000"/>
                </a:solidFill>
                <a:effectLst/>
                <a:uLnTx/>
                <a:uFillTx/>
                <a:latin typeface="Arial"/>
                <a:ea typeface="+mn-ea"/>
                <a:cs typeface="Arial"/>
              </a:rPr>
              <a:t> </a:t>
            </a:r>
            <a:r>
              <a:rPr kumimoji="0" sz="1400" b="1" i="0" u="none" strike="noStrike" kern="1200" cap="none" spc="0" normalizeH="0" baseline="0" noProof="0">
                <a:ln>
                  <a:noFill/>
                </a:ln>
                <a:solidFill>
                  <a:srgbClr val="000000"/>
                </a:solidFill>
                <a:effectLst/>
                <a:uLnTx/>
                <a:uFillTx/>
                <a:latin typeface="Arial"/>
                <a:ea typeface="+mn-ea"/>
                <a:cs typeface="Arial"/>
              </a:rPr>
              <a:t>through</a:t>
            </a:r>
            <a:r>
              <a:rPr kumimoji="0" sz="1400" b="1" i="0" u="none" strike="noStrike" kern="1200" cap="none" spc="-17" normalizeH="0" baseline="0" noProof="0">
                <a:ln>
                  <a:noFill/>
                </a:ln>
                <a:solidFill>
                  <a:srgbClr val="000000"/>
                </a:solidFill>
                <a:effectLst/>
                <a:uLnTx/>
                <a:uFillTx/>
                <a:latin typeface="Arial"/>
                <a:ea typeface="+mn-ea"/>
                <a:cs typeface="Arial"/>
              </a:rPr>
              <a:t> </a:t>
            </a:r>
            <a:r>
              <a:rPr kumimoji="0" sz="1400" b="1" i="0" u="none" strike="noStrike" kern="1200" cap="none" spc="0" normalizeH="0" baseline="0" noProof="0">
                <a:ln>
                  <a:noFill/>
                </a:ln>
                <a:solidFill>
                  <a:srgbClr val="000000"/>
                </a:solidFill>
                <a:effectLst/>
                <a:uLnTx/>
                <a:uFillTx/>
                <a:latin typeface="Arial"/>
                <a:ea typeface="+mn-ea"/>
                <a:cs typeface="Arial"/>
              </a:rPr>
              <a:t>FY2</a:t>
            </a:r>
            <a:r>
              <a:rPr kumimoji="0" lang="en-US" sz="1400" b="1" i="0" u="none" strike="noStrike" kern="1200" cap="none" spc="0" normalizeH="0" baseline="0" noProof="0">
                <a:ln>
                  <a:noFill/>
                </a:ln>
                <a:solidFill>
                  <a:srgbClr val="000000"/>
                </a:solidFill>
                <a:effectLst/>
                <a:uLnTx/>
                <a:uFillTx/>
                <a:latin typeface="Arial"/>
                <a:ea typeface="+mn-ea"/>
                <a:cs typeface="Arial"/>
              </a:rPr>
              <a:t>6</a:t>
            </a:r>
            <a:r>
              <a:rPr kumimoji="0" sz="1400" b="1" i="0" u="none" strike="noStrike" kern="1200" cap="none" spc="-47" normalizeH="0" baseline="0" noProof="0">
                <a:ln>
                  <a:noFill/>
                </a:ln>
                <a:solidFill>
                  <a:srgbClr val="000000"/>
                </a:solidFill>
                <a:effectLst/>
                <a:uLnTx/>
                <a:uFillTx/>
                <a:latin typeface="Arial"/>
                <a:ea typeface="+mn-ea"/>
                <a:cs typeface="Arial"/>
              </a:rPr>
              <a:t> </a:t>
            </a:r>
            <a:r>
              <a:rPr kumimoji="0" sz="1400" b="1" i="0" u="none" strike="noStrike" kern="1200" cap="none" spc="0" normalizeH="0" baseline="0" noProof="0">
                <a:ln>
                  <a:noFill/>
                </a:ln>
                <a:solidFill>
                  <a:srgbClr val="000000"/>
                </a:solidFill>
                <a:effectLst/>
                <a:uLnTx/>
                <a:uFillTx/>
                <a:latin typeface="Arial"/>
                <a:ea typeface="+mn-ea"/>
                <a:cs typeface="Arial"/>
              </a:rPr>
              <a:t>that</a:t>
            </a:r>
            <a:r>
              <a:rPr kumimoji="0" sz="1400" b="1" i="0" u="none" strike="noStrike" kern="1200" cap="none" spc="-30" normalizeH="0" baseline="0" noProof="0">
                <a:ln>
                  <a:noFill/>
                </a:ln>
                <a:solidFill>
                  <a:srgbClr val="000000"/>
                </a:solidFill>
                <a:effectLst/>
                <a:uLnTx/>
                <a:uFillTx/>
                <a:latin typeface="Arial"/>
                <a:ea typeface="+mn-ea"/>
                <a:cs typeface="Arial"/>
              </a:rPr>
              <a:t> </a:t>
            </a:r>
            <a:r>
              <a:rPr kumimoji="0" sz="1400" b="1" i="0" u="none" strike="noStrike" kern="1200" cap="none" spc="0" normalizeH="0" baseline="0" noProof="0">
                <a:ln>
                  <a:noFill/>
                </a:ln>
                <a:solidFill>
                  <a:srgbClr val="000000"/>
                </a:solidFill>
                <a:effectLst/>
                <a:uLnTx/>
                <a:uFillTx/>
                <a:latin typeface="Arial"/>
                <a:ea typeface="+mn-ea"/>
                <a:cs typeface="Arial"/>
              </a:rPr>
              <a:t>were</a:t>
            </a:r>
            <a:r>
              <a:rPr kumimoji="0" sz="1400" b="1" i="0" u="none" strike="noStrike" kern="1200" cap="none" spc="-60" normalizeH="0" baseline="0" noProof="0">
                <a:ln>
                  <a:noFill/>
                </a:ln>
                <a:solidFill>
                  <a:srgbClr val="000000"/>
                </a:solidFill>
                <a:effectLst/>
                <a:uLnTx/>
                <a:uFillTx/>
                <a:latin typeface="Arial"/>
                <a:ea typeface="+mn-ea"/>
                <a:cs typeface="Arial"/>
              </a:rPr>
              <a:t> </a:t>
            </a:r>
            <a:r>
              <a:rPr kumimoji="0" sz="1400" b="1" i="0" u="none" strike="noStrike" kern="1200" cap="none" spc="-9" normalizeH="0" baseline="0" noProof="0">
                <a:ln>
                  <a:noFill/>
                </a:ln>
                <a:solidFill>
                  <a:srgbClr val="000000"/>
                </a:solidFill>
                <a:effectLst/>
                <a:uLnTx/>
                <a:uFillTx/>
                <a:latin typeface="Arial"/>
                <a:ea typeface="+mn-ea"/>
                <a:cs typeface="Arial"/>
              </a:rPr>
              <a:t>depleted </a:t>
            </a:r>
            <a:r>
              <a:rPr kumimoji="0" sz="1400" b="1" i="0" u="none" strike="noStrike" kern="1200" cap="none" spc="0" normalizeH="0" baseline="0" noProof="0">
                <a:ln>
                  <a:noFill/>
                </a:ln>
                <a:solidFill>
                  <a:srgbClr val="000000"/>
                </a:solidFill>
                <a:effectLst/>
                <a:uLnTx/>
                <a:uFillTx/>
                <a:latin typeface="Arial"/>
                <a:ea typeface="+mn-ea"/>
                <a:cs typeface="Arial"/>
              </a:rPr>
              <a:t>from</a:t>
            </a:r>
            <a:r>
              <a:rPr kumimoji="0" sz="1400" b="1" i="0" u="none" strike="noStrike" kern="1200" cap="none" spc="-34" normalizeH="0" baseline="0" noProof="0">
                <a:ln>
                  <a:noFill/>
                </a:ln>
                <a:solidFill>
                  <a:srgbClr val="000000"/>
                </a:solidFill>
                <a:effectLst/>
                <a:uLnTx/>
                <a:uFillTx/>
                <a:latin typeface="Arial"/>
                <a:ea typeface="+mn-ea"/>
                <a:cs typeface="Arial"/>
              </a:rPr>
              <a:t> </a:t>
            </a:r>
            <a:r>
              <a:rPr kumimoji="0" sz="1400" b="1" i="0" u="none" strike="noStrike" kern="1200" cap="none" spc="0" normalizeH="0" baseline="0" noProof="0">
                <a:ln>
                  <a:noFill/>
                </a:ln>
                <a:solidFill>
                  <a:srgbClr val="000000"/>
                </a:solidFill>
                <a:effectLst/>
                <a:uLnTx/>
                <a:uFillTx/>
                <a:latin typeface="Arial"/>
                <a:ea typeface="+mn-ea"/>
                <a:cs typeface="Arial"/>
              </a:rPr>
              <a:t>prior</a:t>
            </a:r>
            <a:r>
              <a:rPr kumimoji="0" sz="1400" b="1" i="0" u="none" strike="noStrike" kern="1200" cap="none" spc="-21" normalizeH="0" baseline="0" noProof="0">
                <a:ln>
                  <a:noFill/>
                </a:ln>
                <a:solidFill>
                  <a:srgbClr val="000000"/>
                </a:solidFill>
                <a:effectLst/>
                <a:uLnTx/>
                <a:uFillTx/>
                <a:latin typeface="Arial"/>
                <a:ea typeface="+mn-ea"/>
                <a:cs typeface="Arial"/>
              </a:rPr>
              <a:t> </a:t>
            </a:r>
            <a:r>
              <a:rPr kumimoji="0" sz="1400" b="1" i="0" u="none" strike="noStrike" kern="1200" cap="none" spc="0" normalizeH="0" baseline="0" noProof="0">
                <a:ln>
                  <a:noFill/>
                </a:ln>
                <a:solidFill>
                  <a:srgbClr val="000000"/>
                </a:solidFill>
                <a:effectLst/>
                <a:uLnTx/>
                <a:uFillTx/>
                <a:latin typeface="Arial"/>
                <a:ea typeface="+mn-ea"/>
                <a:cs typeface="Arial"/>
              </a:rPr>
              <a:t>year</a:t>
            </a:r>
            <a:r>
              <a:rPr kumimoji="0" sz="1400" b="1" i="0" u="none" strike="noStrike" kern="1200" cap="none" spc="-13" normalizeH="0" baseline="0" noProof="0">
                <a:ln>
                  <a:noFill/>
                </a:ln>
                <a:solidFill>
                  <a:srgbClr val="000000"/>
                </a:solidFill>
                <a:effectLst/>
                <a:uLnTx/>
                <a:uFillTx/>
                <a:latin typeface="Arial"/>
                <a:ea typeface="+mn-ea"/>
                <a:cs typeface="Arial"/>
              </a:rPr>
              <a:t> </a:t>
            </a:r>
            <a:r>
              <a:rPr kumimoji="0" sz="1400" b="1" i="0" u="none" strike="noStrike" kern="1200" cap="none" spc="0" normalizeH="0" baseline="0" noProof="0">
                <a:ln>
                  <a:noFill/>
                </a:ln>
                <a:solidFill>
                  <a:srgbClr val="000000"/>
                </a:solidFill>
                <a:effectLst/>
                <a:uLnTx/>
                <a:uFillTx/>
                <a:latin typeface="Arial"/>
                <a:ea typeface="+mn-ea"/>
                <a:cs typeface="Arial"/>
              </a:rPr>
              <a:t>spending</a:t>
            </a:r>
            <a:r>
              <a:rPr kumimoji="0" sz="1400" b="1" i="0" u="none" strike="noStrike" kern="1200" cap="none" spc="-21" normalizeH="0" baseline="0" noProof="0">
                <a:ln>
                  <a:noFill/>
                </a:ln>
                <a:solidFill>
                  <a:srgbClr val="000000"/>
                </a:solidFill>
                <a:effectLst/>
                <a:uLnTx/>
                <a:uFillTx/>
                <a:latin typeface="Arial"/>
                <a:ea typeface="+mn-ea"/>
                <a:cs typeface="Arial"/>
              </a:rPr>
              <a:t> </a:t>
            </a:r>
            <a:r>
              <a:rPr kumimoji="0" sz="1400" b="1" i="0" u="none" strike="noStrike" kern="1200" cap="none" spc="-9" normalizeH="0" baseline="0" noProof="0">
                <a:ln>
                  <a:noFill/>
                </a:ln>
                <a:solidFill>
                  <a:srgbClr val="000000"/>
                </a:solidFill>
                <a:effectLst/>
                <a:uLnTx/>
                <a:uFillTx/>
                <a:latin typeface="Arial"/>
                <a:ea typeface="+mn-ea"/>
                <a:cs typeface="Arial"/>
              </a:rPr>
              <a:t>constraints</a:t>
            </a:r>
            <a:endParaRPr kumimoji="0" sz="1400" b="0" i="0" u="none" strike="noStrike" kern="1200" cap="none" spc="0" normalizeH="0" baseline="0" noProof="0">
              <a:ln>
                <a:noFill/>
              </a:ln>
              <a:solidFill>
                <a:srgbClr val="000000"/>
              </a:solidFill>
              <a:effectLst/>
              <a:uLnTx/>
              <a:uFillTx/>
              <a:latin typeface="Arial"/>
              <a:ea typeface="+mn-ea"/>
              <a:cs typeface="Arial"/>
            </a:endParaRPr>
          </a:p>
        </p:txBody>
      </p:sp>
      <p:sp>
        <p:nvSpPr>
          <p:cNvPr id="22" name="TextBox 21">
            <a:extLst>
              <a:ext uri="{FF2B5EF4-FFF2-40B4-BE49-F238E27FC236}">
                <a16:creationId xmlns:a16="http://schemas.microsoft.com/office/drawing/2014/main" id="{345159C3-010F-8D1B-DEEC-F417BE565A54}"/>
              </a:ext>
            </a:extLst>
          </p:cNvPr>
          <p:cNvSpPr txBox="1"/>
          <p:nvPr/>
        </p:nvSpPr>
        <p:spPr>
          <a:xfrm>
            <a:off x="196309" y="1553214"/>
            <a:ext cx="518160" cy="2754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90" b="0" i="0" u="none" strike="noStrike" kern="1200" cap="none" spc="0" normalizeH="0" baseline="0" noProof="0">
                <a:ln>
                  <a:noFill/>
                </a:ln>
                <a:solidFill>
                  <a:srgbClr val="000000"/>
                </a:solidFill>
                <a:effectLst/>
                <a:uLnTx/>
                <a:uFillTx/>
                <a:latin typeface="Arial" panose="020B0604020202020204"/>
                <a:ea typeface="+mn-ea"/>
                <a:cs typeface="+mn-cs"/>
              </a:rPr>
              <a:t>$M</a:t>
            </a:r>
          </a:p>
        </p:txBody>
      </p:sp>
      <p:sp>
        <p:nvSpPr>
          <p:cNvPr id="23" name="TextBox 22">
            <a:extLst>
              <a:ext uri="{FF2B5EF4-FFF2-40B4-BE49-F238E27FC236}">
                <a16:creationId xmlns:a16="http://schemas.microsoft.com/office/drawing/2014/main" id="{D497827F-15BA-6C3D-CCE4-80AED070A271}"/>
              </a:ext>
            </a:extLst>
          </p:cNvPr>
          <p:cNvSpPr txBox="1"/>
          <p:nvPr/>
        </p:nvSpPr>
        <p:spPr>
          <a:xfrm>
            <a:off x="5311140" y="1554480"/>
            <a:ext cx="518160" cy="2754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90" b="0" i="0" u="none" strike="noStrike" kern="1200" cap="none" spc="0" normalizeH="0" baseline="0" noProof="0">
                <a:ln>
                  <a:noFill/>
                </a:ln>
                <a:solidFill>
                  <a:srgbClr val="000000"/>
                </a:solidFill>
                <a:effectLst/>
                <a:uLnTx/>
                <a:uFillTx/>
                <a:latin typeface="Arial" panose="020B0604020202020204"/>
                <a:ea typeface="+mn-ea"/>
                <a:cs typeface="+mn-cs"/>
              </a:rPr>
              <a:t>$M</a:t>
            </a:r>
          </a:p>
        </p:txBody>
      </p:sp>
      <p:sp>
        <p:nvSpPr>
          <p:cNvPr id="24" name="TextBox 23">
            <a:extLst>
              <a:ext uri="{FF2B5EF4-FFF2-40B4-BE49-F238E27FC236}">
                <a16:creationId xmlns:a16="http://schemas.microsoft.com/office/drawing/2014/main" id="{FE133958-09F5-BEA4-20E8-1A8489ACEA14}"/>
              </a:ext>
            </a:extLst>
          </p:cNvPr>
          <p:cNvSpPr txBox="1"/>
          <p:nvPr/>
        </p:nvSpPr>
        <p:spPr>
          <a:xfrm>
            <a:off x="196309" y="4207334"/>
            <a:ext cx="518160" cy="2754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90" b="0" i="0" u="none" strike="noStrike" kern="1200" cap="none" spc="0" normalizeH="0" baseline="0" noProof="0">
                <a:ln>
                  <a:noFill/>
                </a:ln>
                <a:solidFill>
                  <a:srgbClr val="000000"/>
                </a:solidFill>
                <a:effectLst/>
                <a:uLnTx/>
                <a:uFillTx/>
                <a:latin typeface="Arial" panose="020B0604020202020204"/>
                <a:ea typeface="+mn-ea"/>
                <a:cs typeface="+mn-cs"/>
              </a:rPr>
              <a:t>$M</a:t>
            </a:r>
          </a:p>
        </p:txBody>
      </p:sp>
      <p:sp>
        <p:nvSpPr>
          <p:cNvPr id="7" name="object 39">
            <a:extLst>
              <a:ext uri="{FF2B5EF4-FFF2-40B4-BE49-F238E27FC236}">
                <a16:creationId xmlns:a16="http://schemas.microsoft.com/office/drawing/2014/main" id="{EB9E08DD-3C8B-A13D-8CCB-41AB9882DFCF}"/>
              </a:ext>
            </a:extLst>
          </p:cNvPr>
          <p:cNvSpPr txBox="1"/>
          <p:nvPr/>
        </p:nvSpPr>
        <p:spPr>
          <a:xfrm>
            <a:off x="5429250" y="5789149"/>
            <a:ext cx="4629150" cy="622093"/>
          </a:xfrm>
          <a:prstGeom prst="rect">
            <a:avLst/>
          </a:prstGeom>
          <a:solidFill>
            <a:srgbClr val="E5EEF3"/>
          </a:solidFill>
          <a:ln w="19050">
            <a:solidFill>
              <a:srgbClr val="162C51"/>
            </a:solidFill>
          </a:ln>
        </p:spPr>
        <p:txBody>
          <a:bodyPr vert="horz" wrap="square" lIns="91440" tIns="58293" rIns="0" bIns="91440" rtlCol="0">
            <a:spAutoFit/>
          </a:bodyPr>
          <a:lstStyle/>
          <a:p>
            <a:pPr marL="368649" marR="111189" lvl="0" indent="-291465" algn="l" defTabSz="457200" rtl="0" eaLnBrk="1" fontAlgn="auto" latinLnBrk="0" hangingPunct="1">
              <a:lnSpc>
                <a:spcPct val="100000"/>
              </a:lnSpc>
              <a:spcBef>
                <a:spcPts val="0"/>
              </a:spcBef>
              <a:spcAft>
                <a:spcPts val="600"/>
              </a:spcAft>
              <a:buClrTx/>
              <a:buSzTx/>
              <a:buFont typeface="Symbol"/>
              <a:buChar char=""/>
              <a:tabLst>
                <a:tab pos="368649" algn="l"/>
              </a:tabLst>
              <a:defRPr/>
            </a:pPr>
            <a:r>
              <a:rPr kumimoji="0" lang="en-US" sz="1530" b="0" i="1" u="none" strike="noStrike" kern="1200" cap="none" spc="0" normalizeH="0" baseline="0" noProof="0">
                <a:ln>
                  <a:noFill/>
                </a:ln>
                <a:solidFill>
                  <a:srgbClr val="000000"/>
                </a:solidFill>
                <a:effectLst/>
                <a:uLnTx/>
                <a:uFillTx/>
                <a:latin typeface="Arial"/>
                <a:ea typeface="+mn-ea"/>
                <a:cs typeface="Arial"/>
              </a:rPr>
              <a:t>How will this forecast shape/impact industry’s posture to support DLA</a:t>
            </a:r>
          </a:p>
        </p:txBody>
      </p:sp>
      <p:cxnSp>
        <p:nvCxnSpPr>
          <p:cNvPr id="12" name="Straight Connector 11">
            <a:extLst>
              <a:ext uri="{FF2B5EF4-FFF2-40B4-BE49-F238E27FC236}">
                <a16:creationId xmlns:a16="http://schemas.microsoft.com/office/drawing/2014/main" id="{03240CC7-6D2A-1F10-06F1-B84551125041}"/>
              </a:ext>
            </a:extLst>
          </p:cNvPr>
          <p:cNvCxnSpPr>
            <a:cxnSpLocks/>
          </p:cNvCxnSpPr>
          <p:nvPr/>
        </p:nvCxnSpPr>
        <p:spPr>
          <a:xfrm flipH="1">
            <a:off x="304800" y="4114472"/>
            <a:ext cx="9753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1BC6CC-4612-F9FA-6040-D23663EB40EC}"/>
              </a:ext>
            </a:extLst>
          </p:cNvPr>
          <p:cNvCxnSpPr>
            <a:cxnSpLocks/>
          </p:cNvCxnSpPr>
          <p:nvPr/>
        </p:nvCxnSpPr>
        <p:spPr>
          <a:xfrm flipV="1">
            <a:off x="5181600" y="1493553"/>
            <a:ext cx="0" cy="547716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C4F5DB49-C25B-4AC8-18B5-921433DBBE3A}"/>
              </a:ext>
            </a:extLst>
          </p:cNvPr>
          <p:cNvSpPr>
            <a:spLocks noGrp="1"/>
          </p:cNvSpPr>
          <p:nvPr>
            <p:ph type="title"/>
          </p:nvPr>
        </p:nvSpPr>
        <p:spPr/>
        <p:txBody>
          <a:bodyPr/>
          <a:lstStyle/>
          <a:p>
            <a:r>
              <a:rPr lang="en-US" spc="89"/>
              <a:t>Weapons Support</a:t>
            </a:r>
            <a:r>
              <a:rPr lang="en-US" spc="-145"/>
              <a:t> </a:t>
            </a:r>
            <a:r>
              <a:rPr lang="en-US" spc="97"/>
              <a:t>Net</a:t>
            </a:r>
            <a:r>
              <a:rPr lang="en-US" spc="-162"/>
              <a:t> </a:t>
            </a:r>
            <a:r>
              <a:rPr lang="en-US" spc="132"/>
              <a:t>Sales</a:t>
            </a:r>
            <a:r>
              <a:rPr lang="en-US" spc="-166"/>
              <a:t> </a:t>
            </a:r>
            <a:r>
              <a:rPr lang="en-US" spc="94"/>
              <a:t>at</a:t>
            </a:r>
            <a:r>
              <a:rPr lang="en-US" spc="-166"/>
              <a:t> </a:t>
            </a:r>
            <a:r>
              <a:rPr lang="en-US" spc="106"/>
              <a:t>Cost</a:t>
            </a:r>
            <a:r>
              <a:rPr lang="en-US" spc="-149"/>
              <a:t> </a:t>
            </a:r>
            <a:r>
              <a:rPr lang="en-US" spc="60"/>
              <a:t>Trends</a:t>
            </a:r>
            <a:endParaRPr lang="en-US"/>
          </a:p>
        </p:txBody>
      </p:sp>
      <p:sp>
        <p:nvSpPr>
          <p:cNvPr id="21" name="Text Placeholder 20">
            <a:extLst>
              <a:ext uri="{FF2B5EF4-FFF2-40B4-BE49-F238E27FC236}">
                <a16:creationId xmlns:a16="http://schemas.microsoft.com/office/drawing/2014/main" id="{DD81352A-F9FB-351A-E22B-9A99492EF51B}"/>
              </a:ext>
            </a:extLst>
          </p:cNvPr>
          <p:cNvSpPr>
            <a:spLocks noGrp="1"/>
          </p:cNvSpPr>
          <p:nvPr>
            <p:ph type="body" sz="quarter" idx="10"/>
          </p:nvPr>
        </p:nvSpPr>
        <p:spPr/>
        <p:txBody>
          <a:bodyPr/>
          <a:lstStyle/>
          <a:p>
            <a:r>
              <a:rPr lang="en-US"/>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E2906BE6-1B0A-EE41-A33A-3187AB19DC24}"/>
              </a:ext>
            </a:extLst>
          </p:cNvPr>
          <p:cNvGraphicFramePr>
            <a:graphicFrameLocks/>
          </p:cNvGraphicFramePr>
          <p:nvPr/>
        </p:nvGraphicFramePr>
        <p:xfrm>
          <a:off x="5338652" y="3940404"/>
          <a:ext cx="4822166" cy="23336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8EE85448-F1FC-EF45-9608-11CACA432567}"/>
              </a:ext>
            </a:extLst>
          </p:cNvPr>
          <p:cNvGraphicFramePr>
            <a:graphicFrameLocks/>
          </p:cNvGraphicFramePr>
          <p:nvPr/>
        </p:nvGraphicFramePr>
        <p:xfrm>
          <a:off x="165123" y="3949029"/>
          <a:ext cx="4822166" cy="23336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929797CD-C88E-B9E3-C444-DA197C4B81C7}"/>
              </a:ext>
            </a:extLst>
          </p:cNvPr>
          <p:cNvGraphicFramePr>
            <a:graphicFrameLocks/>
          </p:cNvGraphicFramePr>
          <p:nvPr/>
        </p:nvGraphicFramePr>
        <p:xfrm>
          <a:off x="5311140" y="1489711"/>
          <a:ext cx="4826121" cy="234228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
            <a:extLst>
              <a:ext uri="{FF2B5EF4-FFF2-40B4-BE49-F238E27FC236}">
                <a16:creationId xmlns:a16="http://schemas.microsoft.com/office/drawing/2014/main" id="{13BA370E-E06C-348A-8919-08B9EB4BA9A7}"/>
              </a:ext>
            </a:extLst>
          </p:cNvPr>
          <p:cNvGraphicFramePr>
            <a:graphicFrameLocks/>
          </p:cNvGraphicFramePr>
          <p:nvPr/>
        </p:nvGraphicFramePr>
        <p:xfrm>
          <a:off x="161169" y="1489711"/>
          <a:ext cx="4826121" cy="2342286"/>
        </p:xfrm>
        <a:graphic>
          <a:graphicData uri="http://schemas.openxmlformats.org/drawingml/2006/chart">
            <c:chart xmlns:c="http://schemas.openxmlformats.org/drawingml/2006/chart" xmlns:r="http://schemas.openxmlformats.org/officeDocument/2006/relationships" r:id="rId6"/>
          </a:graphicData>
        </a:graphic>
      </p:graphicFrame>
      <p:pic>
        <p:nvPicPr>
          <p:cNvPr id="9" name="object 9"/>
          <p:cNvPicPr/>
          <p:nvPr/>
        </p:nvPicPr>
        <p:blipFill>
          <a:blip r:embed="rId7" cstate="print"/>
          <a:stretch>
            <a:fillRect/>
          </a:stretch>
        </p:blipFill>
        <p:spPr>
          <a:xfrm>
            <a:off x="1691036" y="6498004"/>
            <a:ext cx="6724421" cy="739673"/>
          </a:xfrm>
          <a:prstGeom prst="rect">
            <a:avLst/>
          </a:prstGeom>
        </p:spPr>
      </p:pic>
      <p:sp>
        <p:nvSpPr>
          <p:cNvPr id="10" name="object 10"/>
          <p:cNvSpPr txBox="1"/>
          <p:nvPr/>
        </p:nvSpPr>
        <p:spPr>
          <a:xfrm>
            <a:off x="1679272" y="6489744"/>
            <a:ext cx="7636178" cy="386644"/>
          </a:xfrm>
          <a:prstGeom prst="rect">
            <a:avLst/>
          </a:prstGeom>
          <a:solidFill>
            <a:srgbClr val="E5EEF3"/>
          </a:solidFill>
          <a:ln w="19050">
            <a:solidFill>
              <a:srgbClr val="162C51"/>
            </a:solidFill>
          </a:ln>
        </p:spPr>
        <p:txBody>
          <a:bodyPr vert="horz" wrap="square" lIns="91440" tIns="58293" rIns="0" bIns="91440" rtlCol="0">
            <a:spAutoFit/>
          </a:bodyPr>
          <a:lstStyle>
            <a:defPPr>
              <a:defRPr lang="en-US"/>
            </a:defPPr>
            <a:lvl1pPr marL="368649" marR="111189" indent="-291465">
              <a:spcAft>
                <a:spcPts val="600"/>
              </a:spcAft>
              <a:buFont typeface="Symbol"/>
              <a:buChar char=""/>
              <a:tabLst>
                <a:tab pos="368649" algn="l"/>
              </a:tabLst>
              <a:defRPr sz="1530" i="1">
                <a:latin typeface="Arial"/>
                <a:cs typeface="Arial"/>
              </a:defRPr>
            </a:lvl1pPr>
          </a:lstStyle>
          <a:p>
            <a:pPr marL="368649" marR="111189" lvl="0" indent="-291465" algn="l" defTabSz="457200" rtl="0" eaLnBrk="1" fontAlgn="auto" latinLnBrk="0" hangingPunct="1">
              <a:lnSpc>
                <a:spcPct val="100000"/>
              </a:lnSpc>
              <a:spcBef>
                <a:spcPts val="0"/>
              </a:spcBef>
              <a:spcAft>
                <a:spcPts val="600"/>
              </a:spcAft>
              <a:buClrTx/>
              <a:buSzTx/>
              <a:buFont typeface="Symbol"/>
              <a:buChar char=""/>
              <a:tabLst>
                <a:tab pos="368649" algn="l"/>
              </a:tabLst>
              <a:defRPr/>
            </a:pPr>
            <a:r>
              <a:rPr kumimoji="0" sz="1530" b="0" i="1" u="none" strike="noStrike" kern="1200" cap="none" spc="0" normalizeH="0" baseline="0" noProof="0">
                <a:ln>
                  <a:noFill/>
                </a:ln>
                <a:solidFill>
                  <a:srgbClr val="000000"/>
                </a:solidFill>
                <a:effectLst/>
                <a:uLnTx/>
                <a:uFillTx/>
                <a:latin typeface="Arial"/>
                <a:ea typeface="+mn-ea"/>
                <a:cs typeface="Arial"/>
              </a:rPr>
              <a:t>How will this forecast shape/impact industry’s posture to support DLA? </a:t>
            </a:r>
          </a:p>
        </p:txBody>
      </p:sp>
      <p:sp>
        <p:nvSpPr>
          <p:cNvPr id="21" name="TextBox 20">
            <a:extLst>
              <a:ext uri="{FF2B5EF4-FFF2-40B4-BE49-F238E27FC236}">
                <a16:creationId xmlns:a16="http://schemas.microsoft.com/office/drawing/2014/main" id="{E7900DA7-C85D-BB68-4584-957D6B2BA5C3}"/>
              </a:ext>
            </a:extLst>
          </p:cNvPr>
          <p:cNvSpPr txBox="1"/>
          <p:nvPr/>
        </p:nvSpPr>
        <p:spPr>
          <a:xfrm>
            <a:off x="196309" y="1553214"/>
            <a:ext cx="518160" cy="2754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90" b="0" i="0" u="none" strike="noStrike" kern="1200" cap="none" spc="0" normalizeH="0" baseline="0" noProof="0">
                <a:ln>
                  <a:noFill/>
                </a:ln>
                <a:solidFill>
                  <a:srgbClr val="000000"/>
                </a:solidFill>
                <a:effectLst/>
                <a:uLnTx/>
                <a:uFillTx/>
                <a:latin typeface="Arial" panose="020B0604020202020204"/>
                <a:ea typeface="+mn-ea"/>
                <a:cs typeface="+mn-cs"/>
              </a:rPr>
              <a:t>$M</a:t>
            </a:r>
          </a:p>
        </p:txBody>
      </p:sp>
      <p:sp>
        <p:nvSpPr>
          <p:cNvPr id="22" name="TextBox 21">
            <a:extLst>
              <a:ext uri="{FF2B5EF4-FFF2-40B4-BE49-F238E27FC236}">
                <a16:creationId xmlns:a16="http://schemas.microsoft.com/office/drawing/2014/main" id="{46895261-AE21-F7FF-3BA0-F326CC208382}"/>
              </a:ext>
            </a:extLst>
          </p:cNvPr>
          <p:cNvSpPr txBox="1"/>
          <p:nvPr/>
        </p:nvSpPr>
        <p:spPr>
          <a:xfrm>
            <a:off x="5385248" y="1553213"/>
            <a:ext cx="518160" cy="2754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90" b="0" i="0" u="none" strike="noStrike" kern="1200" cap="none" spc="0" normalizeH="0" baseline="0" noProof="0">
                <a:ln>
                  <a:noFill/>
                </a:ln>
                <a:solidFill>
                  <a:srgbClr val="000000"/>
                </a:solidFill>
                <a:effectLst/>
                <a:uLnTx/>
                <a:uFillTx/>
                <a:latin typeface="Arial" panose="020B0604020202020204"/>
                <a:ea typeface="+mn-ea"/>
                <a:cs typeface="+mn-cs"/>
              </a:rPr>
              <a:t>$M</a:t>
            </a:r>
          </a:p>
        </p:txBody>
      </p:sp>
      <p:sp>
        <p:nvSpPr>
          <p:cNvPr id="23" name="TextBox 22">
            <a:extLst>
              <a:ext uri="{FF2B5EF4-FFF2-40B4-BE49-F238E27FC236}">
                <a16:creationId xmlns:a16="http://schemas.microsoft.com/office/drawing/2014/main" id="{4DFAE59E-6EA4-AAC7-8CD8-92A6F9DCD52D}"/>
              </a:ext>
            </a:extLst>
          </p:cNvPr>
          <p:cNvSpPr txBox="1"/>
          <p:nvPr/>
        </p:nvSpPr>
        <p:spPr>
          <a:xfrm>
            <a:off x="217622" y="4037292"/>
            <a:ext cx="518160" cy="2754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90" b="0" i="0" u="none" strike="noStrike" kern="1200" cap="none" spc="0" normalizeH="0" baseline="0" noProof="0">
                <a:ln>
                  <a:noFill/>
                </a:ln>
                <a:solidFill>
                  <a:srgbClr val="000000"/>
                </a:solidFill>
                <a:effectLst/>
                <a:uLnTx/>
                <a:uFillTx/>
                <a:latin typeface="Arial" panose="020B0604020202020204"/>
                <a:ea typeface="+mn-ea"/>
                <a:cs typeface="+mn-cs"/>
              </a:rPr>
              <a:t>$M</a:t>
            </a:r>
          </a:p>
        </p:txBody>
      </p:sp>
      <p:sp>
        <p:nvSpPr>
          <p:cNvPr id="24" name="TextBox 23">
            <a:extLst>
              <a:ext uri="{FF2B5EF4-FFF2-40B4-BE49-F238E27FC236}">
                <a16:creationId xmlns:a16="http://schemas.microsoft.com/office/drawing/2014/main" id="{A1DEC65A-101C-96E0-5B15-23DE2D2120B2}"/>
              </a:ext>
            </a:extLst>
          </p:cNvPr>
          <p:cNvSpPr txBox="1"/>
          <p:nvPr/>
        </p:nvSpPr>
        <p:spPr>
          <a:xfrm>
            <a:off x="5385248" y="4012309"/>
            <a:ext cx="518160" cy="2754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90" b="0" i="0" u="none" strike="noStrike" kern="1200" cap="none" spc="0" normalizeH="0" baseline="0" noProof="0">
                <a:ln>
                  <a:noFill/>
                </a:ln>
                <a:solidFill>
                  <a:srgbClr val="000000"/>
                </a:solidFill>
                <a:effectLst/>
                <a:uLnTx/>
                <a:uFillTx/>
                <a:latin typeface="Arial" panose="020B0604020202020204"/>
                <a:ea typeface="+mn-ea"/>
                <a:cs typeface="+mn-cs"/>
              </a:rPr>
              <a:t>$M</a:t>
            </a:r>
          </a:p>
        </p:txBody>
      </p:sp>
      <p:cxnSp>
        <p:nvCxnSpPr>
          <p:cNvPr id="12" name="Straight Connector 11">
            <a:extLst>
              <a:ext uri="{FF2B5EF4-FFF2-40B4-BE49-F238E27FC236}">
                <a16:creationId xmlns:a16="http://schemas.microsoft.com/office/drawing/2014/main" id="{44429784-A9D8-F86F-4408-BCF724876A8E}"/>
              </a:ext>
            </a:extLst>
          </p:cNvPr>
          <p:cNvCxnSpPr>
            <a:cxnSpLocks/>
          </p:cNvCxnSpPr>
          <p:nvPr/>
        </p:nvCxnSpPr>
        <p:spPr>
          <a:xfrm flipH="1">
            <a:off x="304800" y="3885872"/>
            <a:ext cx="9753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F062A8-A850-A9C4-1A6E-9E78EC5F876C}"/>
              </a:ext>
            </a:extLst>
          </p:cNvPr>
          <p:cNvCxnSpPr>
            <a:cxnSpLocks/>
          </p:cNvCxnSpPr>
          <p:nvPr/>
        </p:nvCxnSpPr>
        <p:spPr>
          <a:xfrm flipV="1">
            <a:off x="5181600" y="1553213"/>
            <a:ext cx="0" cy="4729476"/>
          </a:xfrm>
          <a:prstGeom prst="line">
            <a:avLst/>
          </a:prstGeom>
        </p:spPr>
        <p:style>
          <a:lnRef idx="1">
            <a:schemeClr val="accent1"/>
          </a:lnRef>
          <a:fillRef idx="0">
            <a:schemeClr val="accent1"/>
          </a:fillRef>
          <a:effectRef idx="0">
            <a:schemeClr val="accent1"/>
          </a:effectRef>
          <a:fontRef idx="minor">
            <a:schemeClr val="tx1"/>
          </a:fontRef>
        </p:style>
      </p:cxnSp>
      <p:sp>
        <p:nvSpPr>
          <p:cNvPr id="18" name="Title 17">
            <a:extLst>
              <a:ext uri="{FF2B5EF4-FFF2-40B4-BE49-F238E27FC236}">
                <a16:creationId xmlns:a16="http://schemas.microsoft.com/office/drawing/2014/main" id="{48F85D44-F599-2FF7-42C1-B2C539F9802B}"/>
              </a:ext>
            </a:extLst>
          </p:cNvPr>
          <p:cNvSpPr>
            <a:spLocks noGrp="1"/>
          </p:cNvSpPr>
          <p:nvPr>
            <p:ph type="title"/>
          </p:nvPr>
        </p:nvSpPr>
        <p:spPr/>
        <p:txBody>
          <a:bodyPr/>
          <a:lstStyle/>
          <a:p>
            <a:r>
              <a:rPr lang="en-US" spc="60"/>
              <a:t>Troop</a:t>
            </a:r>
            <a:r>
              <a:rPr lang="en-US" spc="-153"/>
              <a:t> </a:t>
            </a:r>
            <a:r>
              <a:rPr lang="en-US" spc="89"/>
              <a:t>Support</a:t>
            </a:r>
            <a:r>
              <a:rPr lang="en-US" spc="-157"/>
              <a:t> </a:t>
            </a:r>
            <a:r>
              <a:rPr lang="en-US" spc="97"/>
              <a:t>Net</a:t>
            </a:r>
            <a:r>
              <a:rPr lang="en-US" spc="-157"/>
              <a:t> </a:t>
            </a:r>
            <a:r>
              <a:rPr lang="en-US" spc="127"/>
              <a:t>Sales</a:t>
            </a:r>
            <a:r>
              <a:rPr lang="en-US" spc="-162"/>
              <a:t> </a:t>
            </a:r>
            <a:r>
              <a:rPr lang="en-US" spc="94"/>
              <a:t>at</a:t>
            </a:r>
            <a:r>
              <a:rPr lang="en-US" spc="-157"/>
              <a:t> </a:t>
            </a:r>
            <a:r>
              <a:rPr lang="en-US" spc="106"/>
              <a:t>Cost</a:t>
            </a:r>
            <a:r>
              <a:rPr lang="en-US" spc="-145"/>
              <a:t> </a:t>
            </a:r>
            <a:r>
              <a:rPr lang="en-US" spc="60"/>
              <a:t>Trends</a:t>
            </a:r>
            <a:endParaRPr lang="en-US"/>
          </a:p>
        </p:txBody>
      </p:sp>
      <p:sp>
        <p:nvSpPr>
          <p:cNvPr id="19" name="Text Placeholder 18">
            <a:extLst>
              <a:ext uri="{FF2B5EF4-FFF2-40B4-BE49-F238E27FC236}">
                <a16:creationId xmlns:a16="http://schemas.microsoft.com/office/drawing/2014/main" id="{86341C0E-821E-FB4A-731E-DF0F74E085EE}"/>
              </a:ext>
            </a:extLst>
          </p:cNvPr>
          <p:cNvSpPr>
            <a:spLocks noGrp="1"/>
          </p:cNvSpPr>
          <p:nvPr>
            <p:ph type="body" sz="quarter" idx="10"/>
          </p:nvPr>
        </p:nvSpPr>
        <p:spPr/>
        <p:txBody>
          <a:bodyPr/>
          <a:lstStyle/>
          <a:p>
            <a:r>
              <a:rPr lang="en-US"/>
              <a:t> </a:t>
            </a:r>
          </a:p>
        </p:txBody>
      </p:sp>
    </p:spTree>
  </p:cSld>
  <p:clrMapOvr>
    <a:masterClrMapping/>
  </p:clrMapOvr>
</p:sld>
</file>

<file path=ppt/theme/theme1.xml><?xml version="1.0" encoding="utf-8"?>
<a:theme xmlns:a="http://schemas.openxmlformats.org/drawingml/2006/main" name="Cover Slide Master">
  <a:themeElements>
    <a:clrScheme name="DLA Colors 1">
      <a:dk1>
        <a:srgbClr val="000000"/>
      </a:dk1>
      <a:lt1>
        <a:srgbClr val="FFFFFF"/>
      </a:lt1>
      <a:dk2>
        <a:srgbClr val="02548B"/>
      </a:dk2>
      <a:lt2>
        <a:srgbClr val="FFFFFF"/>
      </a:lt2>
      <a:accent1>
        <a:srgbClr val="02548B"/>
      </a:accent1>
      <a:accent2>
        <a:srgbClr val="0A3348"/>
      </a:accent2>
      <a:accent3>
        <a:srgbClr val="486777"/>
      </a:accent3>
      <a:accent4>
        <a:srgbClr val="1775A6"/>
      </a:accent4>
      <a:accent5>
        <a:srgbClr val="E3AC2B"/>
      </a:accent5>
      <a:accent6>
        <a:srgbClr val="C9AD62"/>
      </a:accent6>
      <a:hlink>
        <a:srgbClr val="0076A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LA_Standard_11 x 8.5_Template.pptx" id="{697347C1-9000-42A0-A8E6-566009C02A13}" vid="{53F6A238-5E08-4408-A0DB-4D3E16AF2EDE}"/>
    </a:ext>
  </a:extLst>
</a:theme>
</file>

<file path=ppt/theme/theme2.xml><?xml version="1.0" encoding="utf-8"?>
<a:theme xmlns:a="http://schemas.openxmlformats.org/drawingml/2006/main" name="7_Unclassified_Content Slide Masters">
  <a:themeElements>
    <a:clrScheme name="DLA Colors 1">
      <a:dk1>
        <a:srgbClr val="000000"/>
      </a:dk1>
      <a:lt1>
        <a:srgbClr val="FFFFFF"/>
      </a:lt1>
      <a:dk2>
        <a:srgbClr val="02548B"/>
      </a:dk2>
      <a:lt2>
        <a:srgbClr val="FFFFFF"/>
      </a:lt2>
      <a:accent1>
        <a:srgbClr val="02548B"/>
      </a:accent1>
      <a:accent2>
        <a:srgbClr val="0A3348"/>
      </a:accent2>
      <a:accent3>
        <a:srgbClr val="486777"/>
      </a:accent3>
      <a:accent4>
        <a:srgbClr val="1775A6"/>
      </a:accent4>
      <a:accent5>
        <a:srgbClr val="E3AC2B"/>
      </a:accent5>
      <a:accent6>
        <a:srgbClr val="C9AD62"/>
      </a:accent6>
      <a:hlink>
        <a:srgbClr val="0076A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LA_Standard_11 x 8.5_Template.pptx" id="{697347C1-9000-42A0-A8E6-566009C02A13}" vid="{8AA2D9A7-C451-49E4-9AC7-D36B0C2E3B74}"/>
    </a:ext>
  </a:extLst>
</a:theme>
</file>

<file path=ppt/theme/theme3.xml><?xml version="1.0" encoding="utf-8"?>
<a:theme xmlns:a="http://schemas.openxmlformats.org/drawingml/2006/main" name="1_End Slides">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Unclassified_Content Slide Masters">
  <a:themeElements>
    <a:clrScheme name="DLA Colors 1">
      <a:dk1>
        <a:srgbClr val="000000"/>
      </a:dk1>
      <a:lt1>
        <a:srgbClr val="FFFFFF"/>
      </a:lt1>
      <a:dk2>
        <a:srgbClr val="02548B"/>
      </a:dk2>
      <a:lt2>
        <a:srgbClr val="FFFFFF"/>
      </a:lt2>
      <a:accent1>
        <a:srgbClr val="02548B"/>
      </a:accent1>
      <a:accent2>
        <a:srgbClr val="0A3348"/>
      </a:accent2>
      <a:accent3>
        <a:srgbClr val="486777"/>
      </a:accent3>
      <a:accent4>
        <a:srgbClr val="1775A6"/>
      </a:accent4>
      <a:accent5>
        <a:srgbClr val="E3AC2B"/>
      </a:accent5>
      <a:accent6>
        <a:srgbClr val="C9AD62"/>
      </a:accent6>
      <a:hlink>
        <a:srgbClr val="0076A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LA_Standard_11 x 8.5_Template.pptx" id="{697347C1-9000-42A0-A8E6-566009C02A13}" vid="{8AA2D9A7-C451-49E4-9AC7-D36B0C2E3B7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C7426106958144B88AC165C9A38C1C" ma:contentTypeVersion="3" ma:contentTypeDescription="Create a new document." ma:contentTypeScope="" ma:versionID="a400aed99d0aa9dfc83b55b723bf949e">
  <xsd:schema xmlns:xsd="http://www.w3.org/2001/XMLSchema" xmlns:xs="http://www.w3.org/2001/XMLSchema" xmlns:p="http://schemas.microsoft.com/office/2006/metadata/properties" xmlns:ns2="9160c41b-0011-4d74-9e3c-6da1fa85faeb" targetNamespace="http://schemas.microsoft.com/office/2006/metadata/properties" ma:root="true" ma:fieldsID="033460736cf5e93ad7d82c87843c0bfd" ns2:_="">
    <xsd:import namespace="9160c41b-0011-4d74-9e3c-6da1fa85faeb"/>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60c41b-0011-4d74-9e3c-6da1fa85fa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F4FC84C-4C83-4572-AAE2-52675D615D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60c41b-0011-4d74-9e3c-6da1fa85fa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93ED3D-638C-4755-AA9B-20BCF08A3968}">
  <ds:schemaRefs>
    <ds:schemaRef ds:uri="http://schemas.microsoft.com/sharepoint/v3/contenttype/forms"/>
  </ds:schemaRefs>
</ds:datastoreItem>
</file>

<file path=customXml/itemProps3.xml><?xml version="1.0" encoding="utf-8"?>
<ds:datastoreItem xmlns:ds="http://schemas.openxmlformats.org/officeDocument/2006/customXml" ds:itemID="{9B18D645-6709-4AC3-B89B-7A9CBF2A4310}">
  <ds:schemaRefs>
    <ds:schemaRef ds:uri="http://schemas.microsoft.com/office/2006/documentManagement/types"/>
    <ds:schemaRef ds:uri="http://schemas.microsoft.com/office/infopath/2007/PartnerControls"/>
    <ds:schemaRef ds:uri="http://purl.org/dc/dcmitype/"/>
    <ds:schemaRef ds:uri="http://purl.org/dc/elements/1.1/"/>
    <ds:schemaRef ds:uri="http://purl.org/dc/terms/"/>
    <ds:schemaRef ds:uri="http://www.w3.org/XML/1998/namespace"/>
    <ds:schemaRef ds:uri="http://schemas.openxmlformats.org/package/2006/metadata/core-properties"/>
    <ds:schemaRef ds:uri="9160c41b-0011-4d74-9e3c-6da1fa85faeb"/>
    <ds:schemaRef ds:uri="http://schemas.microsoft.com/office/2006/metadata/properties"/>
  </ds:schemaRefs>
</ds:datastoreItem>
</file>

<file path=docMetadata/LabelInfo.xml><?xml version="1.0" encoding="utf-8"?>
<clbl:labelList xmlns:clbl="http://schemas.microsoft.com/office/2020/mipLabelMetadata">
  <clbl:label id="{6dee1d83-8de8-49bb-bc0d-fd8812473904}" enabled="0" method="" siteId="{6dee1d83-8de8-49bb-bc0d-fd8812473904}" removed="1"/>
</clbl:labelList>
</file>

<file path=docProps/app.xml><?xml version="1.0" encoding="utf-8"?>
<Properties xmlns="http://schemas.openxmlformats.org/officeDocument/2006/extended-properties" xmlns:vt="http://schemas.openxmlformats.org/officeDocument/2006/docPropsVTypes">
  <Template>DLA_Standard_11 x 8.5_Template</Template>
  <TotalTime>101</TotalTime>
  <Words>1744</Words>
  <Application>Microsoft Office PowerPoint</Application>
  <PresentationFormat>Custom</PresentationFormat>
  <Paragraphs>296</Paragraphs>
  <Slides>16</Slides>
  <Notes>9</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16</vt:i4>
      </vt:variant>
    </vt:vector>
  </HeadingPairs>
  <TitlesOfParts>
    <vt:vector size="33" baseType="lpstr">
      <vt:lpstr>Aptos</vt:lpstr>
      <vt:lpstr>Aptos SemiBold</vt:lpstr>
      <vt:lpstr>Arial</vt:lpstr>
      <vt:lpstr>Arial Narrow</vt:lpstr>
      <vt:lpstr>Calibri</vt:lpstr>
      <vt:lpstr>Courier New</vt:lpstr>
      <vt:lpstr>Raleway Black</vt:lpstr>
      <vt:lpstr>Raleway ExtraBold</vt:lpstr>
      <vt:lpstr>Raleway SemiBold</vt:lpstr>
      <vt:lpstr>Symbol</vt:lpstr>
      <vt:lpstr>Trebuchet MS</vt:lpstr>
      <vt:lpstr>Wingdings</vt:lpstr>
      <vt:lpstr>Cover Slide Master</vt:lpstr>
      <vt:lpstr>7_Unclassified_Content Slide Masters</vt:lpstr>
      <vt:lpstr>1_End Slides</vt:lpstr>
      <vt:lpstr>8_Unclassified_Content Slide Masters</vt:lpstr>
      <vt:lpstr>Worksheet</vt:lpstr>
      <vt:lpstr>PowerPoint Presentation</vt:lpstr>
      <vt:lpstr>PowerPoint Presentation</vt:lpstr>
      <vt:lpstr>DLA Capstone Events</vt:lpstr>
      <vt:lpstr>Acquisition Performance</vt:lpstr>
      <vt:lpstr>DLA Acquisition</vt:lpstr>
      <vt:lpstr>Small Business</vt:lpstr>
      <vt:lpstr>Demand Projection</vt:lpstr>
      <vt:lpstr>Weapons Support Net Sales at Cost Trends</vt:lpstr>
      <vt:lpstr>Troop Support Net Sales at Cost Trends</vt:lpstr>
      <vt:lpstr>FY26 Projections</vt:lpstr>
      <vt:lpstr>Projected Demand</vt:lpstr>
      <vt:lpstr>Services Acquisition</vt:lpstr>
      <vt:lpstr>        </vt:lpstr>
      <vt:lpstr>FY26 Transformation Priorities</vt:lpstr>
      <vt:lpstr>PowerPoint Presentation</vt:lpstr>
      <vt:lpstr>PowerPoint Presentation</vt:lpstr>
    </vt:vector>
  </TitlesOfParts>
  <Manager>martin.binder@dla.mil</Manager>
  <Company>Defense Logistics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DLA Standard Master Briefing Template</dc:title>
  <dc:subject>Template</dc:subject>
  <dc:creator>Richards, Jory A CTR DLA OFFICE OF DIRECTOR (USA)</dc:creator>
  <cp:lastModifiedBy>Hahn, Vicki M CIV DLA ACQUISITION (USA)</cp:lastModifiedBy>
  <cp:revision>6</cp:revision>
  <cp:lastPrinted>2025-11-13T17:50:21Z</cp:lastPrinted>
  <dcterms:created xsi:type="dcterms:W3CDTF">2025-06-04T20:28:14Z</dcterms:created>
  <dcterms:modified xsi:type="dcterms:W3CDTF">2025-11-24T18:48:18Z</dcterms:modified>
  <cp:category>DLA;Standard Master;Briefing Template;508;Accessibility</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0x01010038C7426106958144B88AC165C9A38C1C</vt:lpwstr>
  </property>
  <property fmtid="{D5CDD505-2E9C-101B-9397-08002B2CF9AE}" pid="3" name="MediaServiceImageTags">
    <vt:lpwstr/>
  </property>
  <property fmtid="{D5CDD505-2E9C-101B-9397-08002B2CF9AE}" pid="4" name="Order">
    <vt:r8>160500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CurrentOwner">
    <vt:lpwstr>SIG</vt:lpwstr>
  </property>
</Properties>
</file>