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  <p:sldMasterId id="2147483700" r:id="rId7"/>
    <p:sldMasterId id="2147483704" r:id="rId8"/>
    <p:sldMasterId id="2147483706" r:id="rId9"/>
  </p:sldMasterIdLst>
  <p:notesMasterIdLst>
    <p:notesMasterId r:id="rId11"/>
  </p:notesMasterIdLst>
  <p:handoutMasterIdLst>
    <p:handoutMasterId r:id="rId12"/>
  </p:handoutMasterIdLst>
  <p:sldIdLst>
    <p:sldId id="214253221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93645" autoAdjust="0"/>
  </p:normalViewPr>
  <p:slideViewPr>
    <p:cSldViewPr snapToGrid="0">
      <p:cViewPr varScale="1">
        <p:scale>
          <a:sx n="86" d="100"/>
          <a:sy n="86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126428" y="716954"/>
            <a:ext cx="3739939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71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149560" y="276597"/>
            <a:ext cx="6716806" cy="376799"/>
          </a:xfrm>
          <a:prstGeom prst="rect">
            <a:avLst/>
          </a:prstGeom>
        </p:spPr>
        <p:txBody>
          <a:bodyPr/>
          <a:lstStyle>
            <a:lvl1pPr algn="r">
              <a:defRPr sz="1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2433" y="79582"/>
            <a:ext cx="488775" cy="1588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5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236103" y="6437746"/>
            <a:ext cx="2707063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882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82A84C-E3E4-8051-7662-41A3EBEE132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7091" y="6396426"/>
            <a:ext cx="5398821" cy="408471"/>
            <a:chOff x="155370" y="7249274"/>
            <a:chExt cx="6118664" cy="4629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025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6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7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927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4"/>
              <a:ext cx="4216837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882" b="1">
                  <a:solidFill>
                    <a:srgbClr val="CAAD62"/>
                  </a:solidFill>
                </a:rPr>
                <a:t>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882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</p:spTree>
    <p:extLst>
      <p:ext uri="{BB962C8B-B14F-4D97-AF65-F5344CB8AC3E}">
        <p14:creationId xmlns:p14="http://schemas.microsoft.com/office/powerpoint/2010/main" val="143768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71135" y="1685167"/>
            <a:ext cx="3001731" cy="36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0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71135" y="1685167"/>
            <a:ext cx="3001731" cy="36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236" y="1453896"/>
            <a:ext cx="3891528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428" y="716954"/>
            <a:ext cx="3739939" cy="376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71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149560" y="276597"/>
            <a:ext cx="6716806" cy="376799"/>
          </a:xfrm>
          <a:prstGeom prst="rect">
            <a:avLst/>
          </a:prstGeom>
        </p:spPr>
        <p:txBody>
          <a:bodyPr/>
          <a:lstStyle>
            <a:lvl1pPr algn="r">
              <a:defRPr sz="1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236103" y="6437746"/>
            <a:ext cx="2707063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882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7091" y="6569877"/>
            <a:ext cx="5398821" cy="235001"/>
            <a:chOff x="155370" y="7445873"/>
            <a:chExt cx="6118664" cy="2663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6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7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927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4"/>
              <a:ext cx="4216837" cy="25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03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882" b="1">
                  <a:solidFill>
                    <a:srgbClr val="CAAD62"/>
                  </a:solidFill>
                </a:rPr>
                <a:t>P</a:t>
              </a:r>
              <a:r>
                <a:rPr kumimoji="0" lang="en-US" sz="882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882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</p:spTree>
    <p:extLst>
      <p:ext uri="{BB962C8B-B14F-4D97-AF65-F5344CB8AC3E}">
        <p14:creationId xmlns:p14="http://schemas.microsoft.com/office/powerpoint/2010/main" val="394175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theme" Target="../theme/them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458" y="199429"/>
            <a:ext cx="545032" cy="6680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836" y="137438"/>
            <a:ext cx="483467" cy="59260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3B9F8-6E44-26E4-D688-E60A00FEB5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203" y="239608"/>
            <a:ext cx="545032" cy="6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473891"/>
            <a:ext cx="9144000" cy="822960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7788" y="-11097"/>
            <a:ext cx="9151300" cy="1230084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6461974"/>
            <a:ext cx="9153631" cy="415522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7200" y="430284"/>
            <a:ext cx="1564518" cy="758437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2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4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171610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ourier New" panose="02070309020205020404" pitchFamily="49" charset="0"/>
        <a:buChar char="o"/>
        <a:defRPr sz="2200" kern="1200">
          <a:solidFill>
            <a:srgbClr val="171610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2000" kern="1200">
          <a:solidFill>
            <a:srgbClr val="171610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rgbClr val="171610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171610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451"/>
            <a:ext cx="9144000" cy="5143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557276"/>
            <a:ext cx="9134264" cy="5113191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36" y="-11719"/>
            <a:ext cx="9153736" cy="68653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63867" y="600165"/>
            <a:ext cx="1586737" cy="776242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9398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4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277884"/>
            <a:ext cx="9144000" cy="63558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631" y="6461974"/>
            <a:ext cx="9163264" cy="415522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631" y="-26894"/>
            <a:ext cx="9163263" cy="415524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608089" y="6569888"/>
            <a:ext cx="1927824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7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927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7091" y="6576611"/>
            <a:ext cx="3720738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0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882" b="1" dirty="0">
                <a:solidFill>
                  <a:srgbClr val="CAAD62"/>
                </a:solidFill>
              </a:rPr>
              <a:t>P</a:t>
            </a:r>
            <a:r>
              <a:rPr kumimoji="0" lang="en-US" sz="882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882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5029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84124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29172" y="6621595"/>
            <a:ext cx="119934" cy="119934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28126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ctr" defTabSz="91444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Pitch Presentation Briefing Requirements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C5D09-D5B9-A587-49DC-2D959F355E00}"/>
              </a:ext>
            </a:extLst>
          </p:cNvPr>
          <p:cNvSpPr txBox="1"/>
          <p:nvPr/>
        </p:nvSpPr>
        <p:spPr>
          <a:xfrm>
            <a:off x="261956" y="1587062"/>
            <a:ext cx="8529277" cy="426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lnSpc>
                <a:spcPct val="107000"/>
              </a:lnSpc>
            </a:pPr>
            <a:r>
              <a:rPr lang="en-US" sz="1412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</a:rPr>
              <a:t>The Briefing should include the MSC Evaluation Team about developing the MPA. The preparation of this briefing should be a broad representation of the proposed concept and objectives of the MPA. DLA’s decision and feedback will be provided no later than one week after the briefing.  The b</a:t>
            </a: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riefing should include at least the following: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03433">
              <a:lnSpc>
                <a:spcPct val="107000"/>
              </a:lnSpc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Background of the Protégé including cage, NAICS, and other pertinent information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Background on the Mentor’s experience in mentoring other formal MPAs</a:t>
            </a: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Type of Agreement (Reimbursement, Credit (DCMA), or Hybrid)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Identified concept and objectives of the proposed MPA</a:t>
            </a: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Primary NAICS Code(s) that will be supported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Proposed Mentor technical (nlt 51%) and administrative transfers</a:t>
            </a: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The use of Authorized Subcontractors (nlt 5% of the total yearly agreement cost)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Benefits to the Mentor, Protégé and DLA of the proposed agreement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0300" lvl="1" indent="-403433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Rough Order Magnitude (ROM) Cost Estimate Worksheet (*any agreement cost over $750K per year requires additional justification)</a:t>
            </a: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Estimated time of completion</a:t>
            </a: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Determine if the Protégé Pilot Initiative (PPI) application will be submitted</a:t>
            </a:r>
            <a:endParaRPr lang="en-US" sz="1412" kern="100" dirty="0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09442" lvl="1" indent="-302575" defTabSz="403433">
              <a:lnSpc>
                <a:spcPct val="107000"/>
              </a:lnSpc>
              <a:buFont typeface="+mj-lt"/>
              <a:buAutoNum type="arabicPeriod"/>
            </a:pPr>
            <a:r>
              <a:rPr lang="en-US" sz="1412" kern="100" dirty="0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 Rationale of why the MSC should sponsor the agreement</a:t>
            </a:r>
            <a:endParaRPr lang="en-US" sz="14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889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CB2D489C1E34EBC3829B95252154D" ma:contentTypeVersion="12" ma:contentTypeDescription="Create a new document." ma:contentTypeScope="" ma:versionID="97c2a003ec62cb759ec2f1b4bf6a0c6a">
  <xsd:schema xmlns:xsd="http://www.w3.org/2001/XMLSchema" xmlns:xs="http://www.w3.org/2001/XMLSchema" xmlns:p="http://schemas.microsoft.com/office/2006/metadata/properties" xmlns:ns2="b5b84264-8ca6-4921-9bf1-ad99b6e63de6" targetNamespace="http://schemas.microsoft.com/office/2006/metadata/properties" ma:root="true" ma:fieldsID="59ddcd1bcd4371d7bd5078e78b2628a1" ns2:_="">
    <xsd:import namespace="b5b84264-8ca6-4921-9bf1-ad99b6e63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OFPPMemoReleaseDate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84264-8ca6-4921-9bf1-ad99b6e63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OFPPMemoReleaseDate" ma:index="12" nillable="true" ma:displayName="OFPP Memo Release Date" ma:format="DateOnly" ma:indexed="true" ma:internalName="OFPPMemoReleaseDate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PPMemoReleaseDate xmlns="b5b84264-8ca6-4921-9bf1-ad99b6e63de6" xsi:nil="true"/>
  </documentManagement>
</p:properties>
</file>

<file path=customXml/itemProps1.xml><?xml version="1.0" encoding="utf-8"?>
<ds:datastoreItem xmlns:ds="http://schemas.openxmlformats.org/officeDocument/2006/customXml" ds:itemID="{CD63B14D-6E7A-4997-AC17-30D06C82CB93}"/>
</file>

<file path=customXml/itemProps2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DFB48-ACF9-44E0-A4B7-EBB4AAD5DDB3}">
  <ds:schemaRefs>
    <ds:schemaRef ds:uri="http://purl.org/dc/elements/1.1/"/>
    <ds:schemaRef ds:uri="http://www.w3.org/XML/1998/namespace"/>
    <ds:schemaRef ds:uri="A989D0FC-8845-4818-969C-B633C2EDBD2C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989d0fc-8845-4818-969c-b633c2edbd2c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8506</TotalTime>
  <Words>214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Baskerville Old Face</vt:lpstr>
      <vt:lpstr>Bodoni MT</vt:lpstr>
      <vt:lpstr>Courier New</vt:lpstr>
      <vt:lpstr>Raleway Black</vt:lpstr>
      <vt:lpstr>Wingdings</vt:lpstr>
      <vt:lpstr>Title Slide</vt:lpstr>
      <vt:lpstr>DLA Template 2020</vt:lpstr>
      <vt:lpstr>1_Title Slide</vt:lpstr>
      <vt:lpstr>1_Content Slide</vt:lpstr>
      <vt:lpstr>Cover Slide</vt:lpstr>
      <vt:lpstr>End Slides</vt:lpstr>
      <vt:lpstr>Pitch Presentation Briefing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Massey, Armenthia F (Mint) CIV DLA SMALL BUSINESS PROG (USA)</cp:lastModifiedBy>
  <cp:revision>148</cp:revision>
  <dcterms:created xsi:type="dcterms:W3CDTF">2020-08-25T20:47:09Z</dcterms:created>
  <dcterms:modified xsi:type="dcterms:W3CDTF">2025-05-06T19:30:01Z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0x0101009E2CB2D489C1E34EBC3829B95252154D</vt:lpwstr>
  </property>
</Properties>
</file>